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43"/>
  </p:notesMasterIdLst>
  <p:sldIdLst>
    <p:sldId id="287" r:id="rId5"/>
    <p:sldId id="337" r:id="rId6"/>
    <p:sldId id="338" r:id="rId7"/>
    <p:sldId id="393" r:id="rId8"/>
    <p:sldId id="341" r:id="rId9"/>
    <p:sldId id="335" r:id="rId10"/>
    <p:sldId id="339" r:id="rId11"/>
    <p:sldId id="340" r:id="rId12"/>
    <p:sldId id="394" r:id="rId13"/>
    <p:sldId id="342" r:id="rId14"/>
    <p:sldId id="343" r:id="rId15"/>
    <p:sldId id="395" r:id="rId16"/>
    <p:sldId id="256" r:id="rId17"/>
    <p:sldId id="257" r:id="rId18"/>
    <p:sldId id="292" r:id="rId19"/>
    <p:sldId id="284" r:id="rId20"/>
    <p:sldId id="333" r:id="rId21"/>
    <p:sldId id="294" r:id="rId22"/>
    <p:sldId id="295" r:id="rId23"/>
    <p:sldId id="315" r:id="rId24"/>
    <p:sldId id="296" r:id="rId25"/>
    <p:sldId id="316" r:id="rId26"/>
    <p:sldId id="319" r:id="rId27"/>
    <p:sldId id="317" r:id="rId28"/>
    <p:sldId id="332" r:id="rId29"/>
    <p:sldId id="323" r:id="rId30"/>
    <p:sldId id="324" r:id="rId31"/>
    <p:sldId id="325" r:id="rId32"/>
    <p:sldId id="318" r:id="rId33"/>
    <p:sldId id="320" r:id="rId34"/>
    <p:sldId id="321" r:id="rId35"/>
    <p:sldId id="322" r:id="rId36"/>
    <p:sldId id="327" r:id="rId37"/>
    <p:sldId id="326" r:id="rId38"/>
    <p:sldId id="328" r:id="rId39"/>
    <p:sldId id="329" r:id="rId40"/>
    <p:sldId id="330" r:id="rId41"/>
    <p:sldId id="331" r:id="rId42"/>
  </p:sldIdLst>
  <p:sldSz cx="14630400" cy="82296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44" roundtripDataSignature="AMtx7mit8FzYP3mSW2obzFDKecyNRL//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F6C"/>
    <a:srgbClr val="1F16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241E120-B410-4F24-8584-A7FE96D67CB5}">
  <a:tblStyle styleId="{6241E120-B410-4F24-8584-A7FE96D67CB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5B9B720-7000-48BC-94D8-E491F962F4C2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AEAEA"/>
          </a:solidFill>
        </a:fill>
      </a:tcStyle>
    </a:wholeTbl>
    <a:band1H>
      <a:tcTxStyle/>
      <a:tcStyle>
        <a:tcBdr/>
        <a:fill>
          <a:solidFill>
            <a:srgbClr val="D2D2D3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2D2D3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412692B-1159-4AD2-B6C6-219829DA5D30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684" y="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ang-Pfennig, Bach" userId="6985a565-9e3f-48f3-a5a0-d3a532d7144f" providerId="ADAL" clId="{4C7C717D-82A1-45CD-BAC3-9E0B5E29E46D}"/>
    <pc:docChg chg="undo custSel addSld delSld modSld sldOrd">
      <pc:chgData name="Hoang-Pfennig, Bach" userId="6985a565-9e3f-48f3-a5a0-d3a532d7144f" providerId="ADAL" clId="{4C7C717D-82A1-45CD-BAC3-9E0B5E29E46D}" dt="2023-03-26T19:08:15.898" v="1335" actId="20577"/>
      <pc:docMkLst>
        <pc:docMk/>
      </pc:docMkLst>
      <pc:sldChg chg="modSp mod">
        <pc:chgData name="Hoang-Pfennig, Bach" userId="6985a565-9e3f-48f3-a5a0-d3a532d7144f" providerId="ADAL" clId="{4C7C717D-82A1-45CD-BAC3-9E0B5E29E46D}" dt="2023-03-20T08:17:47.155" v="47" actId="20577"/>
        <pc:sldMkLst>
          <pc:docMk/>
          <pc:sldMk cId="1733144816" sldId="287"/>
        </pc:sldMkLst>
        <pc:spChg chg="mod">
          <ac:chgData name="Hoang-Pfennig, Bach" userId="6985a565-9e3f-48f3-a5a0-d3a532d7144f" providerId="ADAL" clId="{4C7C717D-82A1-45CD-BAC3-9E0B5E29E46D}" dt="2023-03-20T08:17:47.155" v="47" actId="20577"/>
          <ac:spMkLst>
            <pc:docMk/>
            <pc:sldMk cId="1733144816" sldId="287"/>
            <ac:spMk id="2" creationId="{846DDE78-9E8E-CE45-958B-411D0F77F6E1}"/>
          </ac:spMkLst>
        </pc:spChg>
      </pc:sldChg>
      <pc:sldChg chg="del">
        <pc:chgData name="Hoang-Pfennig, Bach" userId="6985a565-9e3f-48f3-a5a0-d3a532d7144f" providerId="ADAL" clId="{4C7C717D-82A1-45CD-BAC3-9E0B5E29E46D}" dt="2023-03-20T09:56:33.909" v="388" actId="47"/>
        <pc:sldMkLst>
          <pc:docMk/>
          <pc:sldMk cId="1363073409" sldId="334"/>
        </pc:sldMkLst>
      </pc:sldChg>
      <pc:sldChg chg="modSp mod">
        <pc:chgData name="Hoang-Pfennig, Bach" userId="6985a565-9e3f-48f3-a5a0-d3a532d7144f" providerId="ADAL" clId="{4C7C717D-82A1-45CD-BAC3-9E0B5E29E46D}" dt="2023-03-20T10:21:14.632" v="958" actId="20577"/>
        <pc:sldMkLst>
          <pc:docMk/>
          <pc:sldMk cId="1302945388" sldId="335"/>
        </pc:sldMkLst>
        <pc:spChg chg="mod">
          <ac:chgData name="Hoang-Pfennig, Bach" userId="6985a565-9e3f-48f3-a5a0-d3a532d7144f" providerId="ADAL" clId="{4C7C717D-82A1-45CD-BAC3-9E0B5E29E46D}" dt="2023-03-20T08:55:01.248" v="164" actId="20577"/>
          <ac:spMkLst>
            <pc:docMk/>
            <pc:sldMk cId="1302945388" sldId="335"/>
            <ac:spMk id="2" creationId="{83D5F930-9C90-3749-9F58-FB9E1909085A}"/>
          </ac:spMkLst>
        </pc:spChg>
        <pc:spChg chg="mod">
          <ac:chgData name="Hoang-Pfennig, Bach" userId="6985a565-9e3f-48f3-a5a0-d3a532d7144f" providerId="ADAL" clId="{4C7C717D-82A1-45CD-BAC3-9E0B5E29E46D}" dt="2023-03-20T10:13:06.006" v="725" actId="20577"/>
          <ac:spMkLst>
            <pc:docMk/>
            <pc:sldMk cId="1302945388" sldId="335"/>
            <ac:spMk id="3" creationId="{ACE66BDD-77E1-404F-8031-BC1BDF2DAD35}"/>
          </ac:spMkLst>
        </pc:spChg>
        <pc:spChg chg="mod">
          <ac:chgData name="Hoang-Pfennig, Bach" userId="6985a565-9e3f-48f3-a5a0-d3a532d7144f" providerId="ADAL" clId="{4C7C717D-82A1-45CD-BAC3-9E0B5E29E46D}" dt="2023-03-20T10:21:14.632" v="958" actId="20577"/>
          <ac:spMkLst>
            <pc:docMk/>
            <pc:sldMk cId="1302945388" sldId="335"/>
            <ac:spMk id="4" creationId="{8986332A-FBA1-8048-8D5A-66ADD855A7A2}"/>
          </ac:spMkLst>
        </pc:spChg>
      </pc:sldChg>
      <pc:sldChg chg="del">
        <pc:chgData name="Hoang-Pfennig, Bach" userId="6985a565-9e3f-48f3-a5a0-d3a532d7144f" providerId="ADAL" clId="{4C7C717D-82A1-45CD-BAC3-9E0B5E29E46D}" dt="2023-03-20T08:17:18.378" v="30" actId="47"/>
        <pc:sldMkLst>
          <pc:docMk/>
          <pc:sldMk cId="3005048297" sldId="336"/>
        </pc:sldMkLst>
      </pc:sldChg>
      <pc:sldChg chg="addSp modSp new mod">
        <pc:chgData name="Hoang-Pfennig, Bach" userId="6985a565-9e3f-48f3-a5a0-d3a532d7144f" providerId="ADAL" clId="{4C7C717D-82A1-45CD-BAC3-9E0B5E29E46D}" dt="2023-03-20T08:00:47.544" v="29" actId="20577"/>
        <pc:sldMkLst>
          <pc:docMk/>
          <pc:sldMk cId="700734843" sldId="337"/>
        </pc:sldMkLst>
        <pc:spChg chg="mod">
          <ac:chgData name="Hoang-Pfennig, Bach" userId="6985a565-9e3f-48f3-a5a0-d3a532d7144f" providerId="ADAL" clId="{4C7C717D-82A1-45CD-BAC3-9E0B5E29E46D}" dt="2023-03-20T07:58:55.176" v="9" actId="20577"/>
          <ac:spMkLst>
            <pc:docMk/>
            <pc:sldMk cId="700734843" sldId="337"/>
            <ac:spMk id="2" creationId="{5FDA08B1-9E32-87AB-6526-38A515D07F4C}"/>
          </ac:spMkLst>
        </pc:spChg>
        <pc:spChg chg="mod">
          <ac:chgData name="Hoang-Pfennig, Bach" userId="6985a565-9e3f-48f3-a5a0-d3a532d7144f" providerId="ADAL" clId="{4C7C717D-82A1-45CD-BAC3-9E0B5E29E46D}" dt="2023-03-20T08:00:47.544" v="29" actId="20577"/>
          <ac:spMkLst>
            <pc:docMk/>
            <pc:sldMk cId="700734843" sldId="337"/>
            <ac:spMk id="3" creationId="{D75E9766-F230-1CB7-829C-4549DC5D231C}"/>
          </ac:spMkLst>
        </pc:spChg>
        <pc:picChg chg="add mod">
          <ac:chgData name="Hoang-Pfennig, Bach" userId="6985a565-9e3f-48f3-a5a0-d3a532d7144f" providerId="ADAL" clId="{4C7C717D-82A1-45CD-BAC3-9E0B5E29E46D}" dt="2023-03-20T08:00:39.023" v="14" actId="1035"/>
          <ac:picMkLst>
            <pc:docMk/>
            <pc:sldMk cId="700734843" sldId="337"/>
            <ac:picMk id="7" creationId="{74F90432-FE5B-52A5-B9C6-493A4F8E1964}"/>
          </ac:picMkLst>
        </pc:picChg>
      </pc:sldChg>
      <pc:sldChg chg="modSp new mod">
        <pc:chgData name="Hoang-Pfennig, Bach" userId="6985a565-9e3f-48f3-a5a0-d3a532d7144f" providerId="ADAL" clId="{4C7C717D-82A1-45CD-BAC3-9E0B5E29E46D}" dt="2023-03-20T08:31:34.337" v="129" actId="113"/>
        <pc:sldMkLst>
          <pc:docMk/>
          <pc:sldMk cId="1626650977" sldId="338"/>
        </pc:sldMkLst>
        <pc:spChg chg="mod">
          <ac:chgData name="Hoang-Pfennig, Bach" userId="6985a565-9e3f-48f3-a5a0-d3a532d7144f" providerId="ADAL" clId="{4C7C717D-82A1-45CD-BAC3-9E0B5E29E46D}" dt="2023-03-20T08:17:35.450" v="40" actId="20577"/>
          <ac:spMkLst>
            <pc:docMk/>
            <pc:sldMk cId="1626650977" sldId="338"/>
            <ac:spMk id="2" creationId="{00DADAC4-BF14-62A3-0B27-5DB4CC4B2350}"/>
          </ac:spMkLst>
        </pc:spChg>
        <pc:spChg chg="mod">
          <ac:chgData name="Hoang-Pfennig, Bach" userId="6985a565-9e3f-48f3-a5a0-d3a532d7144f" providerId="ADAL" clId="{4C7C717D-82A1-45CD-BAC3-9E0B5E29E46D}" dt="2023-03-20T08:25:46.852" v="107" actId="20577"/>
          <ac:spMkLst>
            <pc:docMk/>
            <pc:sldMk cId="1626650977" sldId="338"/>
            <ac:spMk id="3" creationId="{3155049D-210B-FEEA-6DD7-48E74DD5C5A0}"/>
          </ac:spMkLst>
        </pc:spChg>
        <pc:spChg chg="mod">
          <ac:chgData name="Hoang-Pfennig, Bach" userId="6985a565-9e3f-48f3-a5a0-d3a532d7144f" providerId="ADAL" clId="{4C7C717D-82A1-45CD-BAC3-9E0B5E29E46D}" dt="2023-03-20T08:31:34.337" v="129" actId="113"/>
          <ac:spMkLst>
            <pc:docMk/>
            <pc:sldMk cId="1626650977" sldId="338"/>
            <ac:spMk id="4" creationId="{3859F5CB-5E55-CEAE-8717-EBF80AC3E397}"/>
          </ac:spMkLst>
        </pc:spChg>
      </pc:sldChg>
      <pc:sldChg chg="addSp delSp modSp new mod">
        <pc:chgData name="Hoang-Pfennig, Bach" userId="6985a565-9e3f-48f3-a5a0-d3a532d7144f" providerId="ADAL" clId="{4C7C717D-82A1-45CD-BAC3-9E0B5E29E46D}" dt="2023-03-26T19:07:00.746" v="1304" actId="20577"/>
        <pc:sldMkLst>
          <pc:docMk/>
          <pc:sldMk cId="2645252124" sldId="339"/>
        </pc:sldMkLst>
        <pc:spChg chg="mod">
          <ac:chgData name="Hoang-Pfennig, Bach" userId="6985a565-9e3f-48f3-a5a0-d3a532d7144f" providerId="ADAL" clId="{4C7C717D-82A1-45CD-BAC3-9E0B5E29E46D}" dt="2023-03-20T09:56:50.574" v="421" actId="20577"/>
          <ac:spMkLst>
            <pc:docMk/>
            <pc:sldMk cId="2645252124" sldId="339"/>
            <ac:spMk id="2" creationId="{96497DBA-A8D0-3E8A-3784-E5D41D580C2E}"/>
          </ac:spMkLst>
        </pc:spChg>
        <pc:spChg chg="mod">
          <ac:chgData name="Hoang-Pfennig, Bach" userId="6985a565-9e3f-48f3-a5a0-d3a532d7144f" providerId="ADAL" clId="{4C7C717D-82A1-45CD-BAC3-9E0B5E29E46D}" dt="2023-03-26T19:07:00.746" v="1304" actId="20577"/>
          <ac:spMkLst>
            <pc:docMk/>
            <pc:sldMk cId="2645252124" sldId="339"/>
            <ac:spMk id="3" creationId="{1803ACA7-5459-6559-865E-2BB6964695B6}"/>
          </ac:spMkLst>
        </pc:spChg>
        <pc:spChg chg="del">
          <ac:chgData name="Hoang-Pfennig, Bach" userId="6985a565-9e3f-48f3-a5a0-d3a532d7144f" providerId="ADAL" clId="{4C7C717D-82A1-45CD-BAC3-9E0B5E29E46D}" dt="2023-03-20T10:01:53.040" v="432" actId="478"/>
          <ac:spMkLst>
            <pc:docMk/>
            <pc:sldMk cId="2645252124" sldId="339"/>
            <ac:spMk id="4" creationId="{5817D1E3-768D-70B5-864C-4A8A804FFD2E}"/>
          </ac:spMkLst>
        </pc:spChg>
        <pc:spChg chg="add mod">
          <ac:chgData name="Hoang-Pfennig, Bach" userId="6985a565-9e3f-48f3-a5a0-d3a532d7144f" providerId="ADAL" clId="{4C7C717D-82A1-45CD-BAC3-9E0B5E29E46D}" dt="2023-03-20T10:06:56.817" v="552" actId="1076"/>
          <ac:spMkLst>
            <pc:docMk/>
            <pc:sldMk cId="2645252124" sldId="339"/>
            <ac:spMk id="10" creationId="{3FE691B2-835C-9123-404B-F736E5FB13AF}"/>
          </ac:spMkLst>
        </pc:spChg>
        <pc:spChg chg="add mod">
          <ac:chgData name="Hoang-Pfennig, Bach" userId="6985a565-9e3f-48f3-a5a0-d3a532d7144f" providerId="ADAL" clId="{4C7C717D-82A1-45CD-BAC3-9E0B5E29E46D}" dt="2023-03-20T10:06:51.476" v="550" actId="1037"/>
          <ac:spMkLst>
            <pc:docMk/>
            <pc:sldMk cId="2645252124" sldId="339"/>
            <ac:spMk id="11" creationId="{13ACBD5E-73C0-ED4E-BF35-46620AC0419B}"/>
          </ac:spMkLst>
        </pc:spChg>
        <pc:spChg chg="add mod">
          <ac:chgData name="Hoang-Pfennig, Bach" userId="6985a565-9e3f-48f3-a5a0-d3a532d7144f" providerId="ADAL" clId="{4C7C717D-82A1-45CD-BAC3-9E0B5E29E46D}" dt="2023-03-20T10:07:15.731" v="575" actId="20577"/>
          <ac:spMkLst>
            <pc:docMk/>
            <pc:sldMk cId="2645252124" sldId="339"/>
            <ac:spMk id="14" creationId="{FB90C586-4DFC-4588-44C8-17E5A3A58C23}"/>
          </ac:spMkLst>
        </pc:spChg>
        <pc:picChg chg="add mod">
          <ac:chgData name="Hoang-Pfennig, Bach" userId="6985a565-9e3f-48f3-a5a0-d3a532d7144f" providerId="ADAL" clId="{4C7C717D-82A1-45CD-BAC3-9E0B5E29E46D}" dt="2023-03-20T10:06:35.862" v="539" actId="1076"/>
          <ac:picMkLst>
            <pc:docMk/>
            <pc:sldMk cId="2645252124" sldId="339"/>
            <ac:picMk id="7" creationId="{D12C36D3-AA9C-B922-58FF-4DC6375674B7}"/>
          </ac:picMkLst>
        </pc:picChg>
        <pc:picChg chg="add mod">
          <ac:chgData name="Hoang-Pfennig, Bach" userId="6985a565-9e3f-48f3-a5a0-d3a532d7144f" providerId="ADAL" clId="{4C7C717D-82A1-45CD-BAC3-9E0B5E29E46D}" dt="2023-03-20T10:06:30.264" v="537" actId="1076"/>
          <ac:picMkLst>
            <pc:docMk/>
            <pc:sldMk cId="2645252124" sldId="339"/>
            <ac:picMk id="9" creationId="{D8F46602-DC1F-D958-8825-8F6CCB01640B}"/>
          </ac:picMkLst>
        </pc:picChg>
        <pc:picChg chg="add mod">
          <ac:chgData name="Hoang-Pfennig, Bach" userId="6985a565-9e3f-48f3-a5a0-d3a532d7144f" providerId="ADAL" clId="{4C7C717D-82A1-45CD-BAC3-9E0B5E29E46D}" dt="2023-03-20T10:06:32.363" v="538" actId="1076"/>
          <ac:picMkLst>
            <pc:docMk/>
            <pc:sldMk cId="2645252124" sldId="339"/>
            <ac:picMk id="13" creationId="{0A33F389-E914-975A-ECAF-5DBB0E3E4D12}"/>
          </ac:picMkLst>
        </pc:picChg>
      </pc:sldChg>
      <pc:sldChg chg="addSp delSp modSp new mod ord">
        <pc:chgData name="Hoang-Pfennig, Bach" userId="6985a565-9e3f-48f3-a5a0-d3a532d7144f" providerId="ADAL" clId="{4C7C717D-82A1-45CD-BAC3-9E0B5E29E46D}" dt="2023-03-26T19:06:51.266" v="1303"/>
        <pc:sldMkLst>
          <pc:docMk/>
          <pc:sldMk cId="980158309" sldId="340"/>
        </pc:sldMkLst>
        <pc:spChg chg="mod">
          <ac:chgData name="Hoang-Pfennig, Bach" userId="6985a565-9e3f-48f3-a5a0-d3a532d7144f" providerId="ADAL" clId="{4C7C717D-82A1-45CD-BAC3-9E0B5E29E46D}" dt="2023-03-20T10:08:13.467" v="602" actId="20577"/>
          <ac:spMkLst>
            <pc:docMk/>
            <pc:sldMk cId="980158309" sldId="340"/>
            <ac:spMk id="2" creationId="{5BE3C81E-4890-9F1D-FAEC-2FF91D8745F8}"/>
          </ac:spMkLst>
        </pc:spChg>
        <pc:spChg chg="mod">
          <ac:chgData name="Hoang-Pfennig, Bach" userId="6985a565-9e3f-48f3-a5a0-d3a532d7144f" providerId="ADAL" clId="{4C7C717D-82A1-45CD-BAC3-9E0B5E29E46D}" dt="2023-03-20T10:08:23.422" v="616" actId="20577"/>
          <ac:spMkLst>
            <pc:docMk/>
            <pc:sldMk cId="980158309" sldId="340"/>
            <ac:spMk id="3" creationId="{DDA2A8CA-B625-3887-C81C-A9D507082CDF}"/>
          </ac:spMkLst>
        </pc:spChg>
        <pc:spChg chg="del">
          <ac:chgData name="Hoang-Pfennig, Bach" userId="6985a565-9e3f-48f3-a5a0-d3a532d7144f" providerId="ADAL" clId="{4C7C717D-82A1-45CD-BAC3-9E0B5E29E46D}" dt="2023-03-20T10:10:29.799" v="627" actId="478"/>
          <ac:spMkLst>
            <pc:docMk/>
            <pc:sldMk cId="980158309" sldId="340"/>
            <ac:spMk id="4" creationId="{28587A2C-A9F0-D17B-1B56-3CD7746E856A}"/>
          </ac:spMkLst>
        </pc:spChg>
        <pc:spChg chg="add mod">
          <ac:chgData name="Hoang-Pfennig, Bach" userId="6985a565-9e3f-48f3-a5a0-d3a532d7144f" providerId="ADAL" clId="{4C7C717D-82A1-45CD-BAC3-9E0B5E29E46D}" dt="2023-03-20T10:14:24.747" v="761" actId="1076"/>
          <ac:spMkLst>
            <pc:docMk/>
            <pc:sldMk cId="980158309" sldId="340"/>
            <ac:spMk id="11" creationId="{22B9024A-D853-3560-D806-6BDD22C6D213}"/>
          </ac:spMkLst>
        </pc:spChg>
        <pc:spChg chg="add mod">
          <ac:chgData name="Hoang-Pfennig, Bach" userId="6985a565-9e3f-48f3-a5a0-d3a532d7144f" providerId="ADAL" clId="{4C7C717D-82A1-45CD-BAC3-9E0B5E29E46D}" dt="2023-03-20T10:14:56.596" v="813" actId="20577"/>
          <ac:spMkLst>
            <pc:docMk/>
            <pc:sldMk cId="980158309" sldId="340"/>
            <ac:spMk id="13" creationId="{B926AEB9-C070-7244-2DBC-A3D73AB88ACE}"/>
          </ac:spMkLst>
        </pc:spChg>
        <pc:picChg chg="add del mod">
          <ac:chgData name="Hoang-Pfennig, Bach" userId="6985a565-9e3f-48f3-a5a0-d3a532d7144f" providerId="ADAL" clId="{4C7C717D-82A1-45CD-BAC3-9E0B5E29E46D}" dt="2023-03-20T10:13:37.935" v="729" actId="478"/>
          <ac:picMkLst>
            <pc:docMk/>
            <pc:sldMk cId="980158309" sldId="340"/>
            <ac:picMk id="6" creationId="{39A9BD91-3A3B-9FBB-BDB5-0C825875D71C}"/>
          </ac:picMkLst>
        </pc:picChg>
        <pc:picChg chg="add del mod modCrop">
          <ac:chgData name="Hoang-Pfennig, Bach" userId="6985a565-9e3f-48f3-a5a0-d3a532d7144f" providerId="ADAL" clId="{4C7C717D-82A1-45CD-BAC3-9E0B5E29E46D}" dt="2023-03-20T10:13:28.271" v="728" actId="478"/>
          <ac:picMkLst>
            <pc:docMk/>
            <pc:sldMk cId="980158309" sldId="340"/>
            <ac:picMk id="7" creationId="{AC32C74D-1600-F249-A889-7D154273D99B}"/>
          </ac:picMkLst>
        </pc:picChg>
        <pc:picChg chg="add mod">
          <ac:chgData name="Hoang-Pfennig, Bach" userId="6985a565-9e3f-48f3-a5a0-d3a532d7144f" providerId="ADAL" clId="{4C7C717D-82A1-45CD-BAC3-9E0B5E29E46D}" dt="2023-03-20T10:13:43.736" v="732" actId="1076"/>
          <ac:picMkLst>
            <pc:docMk/>
            <pc:sldMk cId="980158309" sldId="340"/>
            <ac:picMk id="8" creationId="{2BCFCE2B-02B6-0C25-5E9A-5EC12B4611D4}"/>
          </ac:picMkLst>
        </pc:picChg>
        <pc:cxnChg chg="add">
          <ac:chgData name="Hoang-Pfennig, Bach" userId="6985a565-9e3f-48f3-a5a0-d3a532d7144f" providerId="ADAL" clId="{4C7C717D-82A1-45CD-BAC3-9E0B5E29E46D}" dt="2023-03-20T10:13:52.216" v="733" actId="11529"/>
          <ac:cxnSpMkLst>
            <pc:docMk/>
            <pc:sldMk cId="980158309" sldId="340"/>
            <ac:cxnSpMk id="10" creationId="{00B52657-4D1B-8531-F0AC-D334C0C14A16}"/>
          </ac:cxnSpMkLst>
        </pc:cxnChg>
        <pc:cxnChg chg="add mod">
          <ac:chgData name="Hoang-Pfennig, Bach" userId="6985a565-9e3f-48f3-a5a0-d3a532d7144f" providerId="ADAL" clId="{4C7C717D-82A1-45CD-BAC3-9E0B5E29E46D}" dt="2023-03-20T10:14:30.941" v="763" actId="1076"/>
          <ac:cxnSpMkLst>
            <pc:docMk/>
            <pc:sldMk cId="980158309" sldId="340"/>
            <ac:cxnSpMk id="12" creationId="{290B7AFB-5B32-2BCF-889D-88228A3ACDBF}"/>
          </ac:cxnSpMkLst>
        </pc:cxnChg>
      </pc:sldChg>
      <pc:sldChg chg="addSp delSp modSp new mod ord modAnim">
        <pc:chgData name="Hoang-Pfennig, Bach" userId="6985a565-9e3f-48f3-a5a0-d3a532d7144f" providerId="ADAL" clId="{4C7C717D-82A1-45CD-BAC3-9E0B5E29E46D}" dt="2023-03-20T10:12:45.643" v="712" actId="1076"/>
        <pc:sldMkLst>
          <pc:docMk/>
          <pc:sldMk cId="3262204505" sldId="341"/>
        </pc:sldMkLst>
        <pc:spChg chg="mod">
          <ac:chgData name="Hoang-Pfennig, Bach" userId="6985a565-9e3f-48f3-a5a0-d3a532d7144f" providerId="ADAL" clId="{4C7C717D-82A1-45CD-BAC3-9E0B5E29E46D}" dt="2023-03-20T10:11:45.483" v="670" actId="20577"/>
          <ac:spMkLst>
            <pc:docMk/>
            <pc:sldMk cId="3262204505" sldId="341"/>
            <ac:spMk id="2" creationId="{99C625C7-A11C-75C8-4825-7EE205C4FF28}"/>
          </ac:spMkLst>
        </pc:spChg>
        <pc:spChg chg="mod">
          <ac:chgData name="Hoang-Pfennig, Bach" userId="6985a565-9e3f-48f3-a5a0-d3a532d7144f" providerId="ADAL" clId="{4C7C717D-82A1-45CD-BAC3-9E0B5E29E46D}" dt="2023-03-20T10:11:58.416" v="694" actId="20577"/>
          <ac:spMkLst>
            <pc:docMk/>
            <pc:sldMk cId="3262204505" sldId="341"/>
            <ac:spMk id="3" creationId="{203731ED-3536-9070-1190-CDBCE9B7E84C}"/>
          </ac:spMkLst>
        </pc:spChg>
        <pc:picChg chg="add mod">
          <ac:chgData name="Hoang-Pfennig, Bach" userId="6985a565-9e3f-48f3-a5a0-d3a532d7144f" providerId="ADAL" clId="{4C7C717D-82A1-45CD-BAC3-9E0B5E29E46D}" dt="2023-03-20T10:12:42.507" v="709" actId="1076"/>
          <ac:picMkLst>
            <pc:docMk/>
            <pc:sldMk cId="3262204505" sldId="341"/>
            <ac:picMk id="6" creationId="{E763639A-E099-BEAD-67E7-68B634679C82}"/>
          </ac:picMkLst>
        </pc:picChg>
        <pc:picChg chg="add mod">
          <ac:chgData name="Hoang-Pfennig, Bach" userId="6985a565-9e3f-48f3-a5a0-d3a532d7144f" providerId="ADAL" clId="{4C7C717D-82A1-45CD-BAC3-9E0B5E29E46D}" dt="2023-03-20T10:12:43.456" v="710" actId="1076"/>
          <ac:picMkLst>
            <pc:docMk/>
            <pc:sldMk cId="3262204505" sldId="341"/>
            <ac:picMk id="7" creationId="{E3C840A9-9726-E2FA-C07F-3CBF7B144E5A}"/>
          </ac:picMkLst>
        </pc:picChg>
        <pc:picChg chg="add mod">
          <ac:chgData name="Hoang-Pfennig, Bach" userId="6985a565-9e3f-48f3-a5a0-d3a532d7144f" providerId="ADAL" clId="{4C7C717D-82A1-45CD-BAC3-9E0B5E29E46D}" dt="2023-03-20T10:12:44.409" v="711" actId="1076"/>
          <ac:picMkLst>
            <pc:docMk/>
            <pc:sldMk cId="3262204505" sldId="341"/>
            <ac:picMk id="8" creationId="{87A240A7-99A3-319D-959E-B8024694D85D}"/>
          </ac:picMkLst>
        </pc:picChg>
        <pc:picChg chg="add mod">
          <ac:chgData name="Hoang-Pfennig, Bach" userId="6985a565-9e3f-48f3-a5a0-d3a532d7144f" providerId="ADAL" clId="{4C7C717D-82A1-45CD-BAC3-9E0B5E29E46D}" dt="2023-03-20T10:12:41.091" v="708" actId="1076"/>
          <ac:picMkLst>
            <pc:docMk/>
            <pc:sldMk cId="3262204505" sldId="341"/>
            <ac:picMk id="9" creationId="{134F333B-9FFF-D44C-AB27-42DAB9870B49}"/>
          </ac:picMkLst>
        </pc:picChg>
        <pc:picChg chg="add del mod">
          <ac:chgData name="Hoang-Pfennig, Bach" userId="6985a565-9e3f-48f3-a5a0-d3a532d7144f" providerId="ADAL" clId="{4C7C717D-82A1-45CD-BAC3-9E0B5E29E46D}" dt="2023-03-20T10:11:20.731" v="637" actId="478"/>
          <ac:picMkLst>
            <pc:docMk/>
            <pc:sldMk cId="3262204505" sldId="341"/>
            <ac:picMk id="10" creationId="{9BB3EFEE-F7F6-007A-632C-A199B6E8C079}"/>
          </ac:picMkLst>
        </pc:picChg>
        <pc:picChg chg="add mod">
          <ac:chgData name="Hoang-Pfennig, Bach" userId="6985a565-9e3f-48f3-a5a0-d3a532d7144f" providerId="ADAL" clId="{4C7C717D-82A1-45CD-BAC3-9E0B5E29E46D}" dt="2023-03-20T10:12:45.643" v="712" actId="1076"/>
          <ac:picMkLst>
            <pc:docMk/>
            <pc:sldMk cId="3262204505" sldId="341"/>
            <ac:picMk id="11" creationId="{54A9204F-CE0C-56EA-00A0-80D1C555FCA6}"/>
          </ac:picMkLst>
        </pc:picChg>
      </pc:sldChg>
      <pc:sldChg chg="addSp delSp modSp new mod ord modAnim">
        <pc:chgData name="Hoang-Pfennig, Bach" userId="6985a565-9e3f-48f3-a5a0-d3a532d7144f" providerId="ADAL" clId="{4C7C717D-82A1-45CD-BAC3-9E0B5E29E46D}" dt="2023-03-26T19:06:47.955" v="1301"/>
        <pc:sldMkLst>
          <pc:docMk/>
          <pc:sldMk cId="2932154418" sldId="342"/>
        </pc:sldMkLst>
        <pc:spChg chg="mod">
          <ac:chgData name="Hoang-Pfennig, Bach" userId="6985a565-9e3f-48f3-a5a0-d3a532d7144f" providerId="ADAL" clId="{4C7C717D-82A1-45CD-BAC3-9E0B5E29E46D}" dt="2023-03-20T10:15:58.513" v="836" actId="20577"/>
          <ac:spMkLst>
            <pc:docMk/>
            <pc:sldMk cId="2932154418" sldId="342"/>
            <ac:spMk id="2" creationId="{8431E2D3-92AC-6011-DACC-AC936C7E9D17}"/>
          </ac:spMkLst>
        </pc:spChg>
        <pc:spChg chg="mod">
          <ac:chgData name="Hoang-Pfennig, Bach" userId="6985a565-9e3f-48f3-a5a0-d3a532d7144f" providerId="ADAL" clId="{4C7C717D-82A1-45CD-BAC3-9E0B5E29E46D}" dt="2023-03-20T10:16:08.655" v="869" actId="20577"/>
          <ac:spMkLst>
            <pc:docMk/>
            <pc:sldMk cId="2932154418" sldId="342"/>
            <ac:spMk id="3" creationId="{CFCC3F7B-0D7F-3BBF-DF3F-EB40B1473DF7}"/>
          </ac:spMkLst>
        </pc:spChg>
        <pc:spChg chg="mod">
          <ac:chgData name="Hoang-Pfennig, Bach" userId="6985a565-9e3f-48f3-a5a0-d3a532d7144f" providerId="ADAL" clId="{4C7C717D-82A1-45CD-BAC3-9E0B5E29E46D}" dt="2023-03-20T10:16:34.715" v="897" actId="12"/>
          <ac:spMkLst>
            <pc:docMk/>
            <pc:sldMk cId="2932154418" sldId="342"/>
            <ac:spMk id="4" creationId="{5E6247C0-F9DB-3FEF-FF4A-E3E8912C5CD1}"/>
          </ac:spMkLst>
        </pc:spChg>
        <pc:picChg chg="add mod">
          <ac:chgData name="Hoang-Pfennig, Bach" userId="6985a565-9e3f-48f3-a5a0-d3a532d7144f" providerId="ADAL" clId="{4C7C717D-82A1-45CD-BAC3-9E0B5E29E46D}" dt="2023-03-20T10:17:22.089" v="916" actId="1038"/>
          <ac:picMkLst>
            <pc:docMk/>
            <pc:sldMk cId="2932154418" sldId="342"/>
            <ac:picMk id="6" creationId="{45D4CD84-646E-EEEE-C4E0-821F2C6BF07A}"/>
          </ac:picMkLst>
        </pc:picChg>
        <pc:picChg chg="add del mod">
          <ac:chgData name="Hoang-Pfennig, Bach" userId="6985a565-9e3f-48f3-a5a0-d3a532d7144f" providerId="ADAL" clId="{4C7C717D-82A1-45CD-BAC3-9E0B5E29E46D}" dt="2023-03-20T10:17:12.492" v="906" actId="478"/>
          <ac:picMkLst>
            <pc:docMk/>
            <pc:sldMk cId="2932154418" sldId="342"/>
            <ac:picMk id="7" creationId="{7E82CCEF-DCC1-9E7D-5E6B-21FAC5F64AF1}"/>
          </ac:picMkLst>
        </pc:picChg>
        <pc:picChg chg="add del mod">
          <ac:chgData name="Hoang-Pfennig, Bach" userId="6985a565-9e3f-48f3-a5a0-d3a532d7144f" providerId="ADAL" clId="{4C7C717D-82A1-45CD-BAC3-9E0B5E29E46D}" dt="2023-03-20T10:17:10.595" v="905" actId="478"/>
          <ac:picMkLst>
            <pc:docMk/>
            <pc:sldMk cId="2932154418" sldId="342"/>
            <ac:picMk id="8" creationId="{6CDB123F-647E-A880-9838-79D5886937E6}"/>
          </ac:picMkLst>
        </pc:picChg>
      </pc:sldChg>
      <pc:sldChg chg="modSp new mod">
        <pc:chgData name="Hoang-Pfennig, Bach" userId="6985a565-9e3f-48f3-a5a0-d3a532d7144f" providerId="ADAL" clId="{4C7C717D-82A1-45CD-BAC3-9E0B5E29E46D}" dt="2023-03-26T19:06:29.117" v="1299" actId="113"/>
        <pc:sldMkLst>
          <pc:docMk/>
          <pc:sldMk cId="429724758" sldId="343"/>
        </pc:sldMkLst>
        <pc:spChg chg="mod">
          <ac:chgData name="Hoang-Pfennig, Bach" userId="6985a565-9e3f-48f3-a5a0-d3a532d7144f" providerId="ADAL" clId="{4C7C717D-82A1-45CD-BAC3-9E0B5E29E46D}" dt="2023-03-20T10:24:58.323" v="1025" actId="20577"/>
          <ac:spMkLst>
            <pc:docMk/>
            <pc:sldMk cId="429724758" sldId="343"/>
            <ac:spMk id="2" creationId="{B22C4390-937E-919A-5A6F-B1C67B1BDF9C}"/>
          </ac:spMkLst>
        </pc:spChg>
        <pc:spChg chg="mod">
          <ac:chgData name="Hoang-Pfennig, Bach" userId="6985a565-9e3f-48f3-a5a0-d3a532d7144f" providerId="ADAL" clId="{4C7C717D-82A1-45CD-BAC3-9E0B5E29E46D}" dt="2023-03-20T10:27:20.809" v="1067" actId="20577"/>
          <ac:spMkLst>
            <pc:docMk/>
            <pc:sldMk cId="429724758" sldId="343"/>
            <ac:spMk id="3" creationId="{2D959A98-4770-1ED4-0184-87BAA23776B6}"/>
          </ac:spMkLst>
        </pc:spChg>
        <pc:spChg chg="mod">
          <ac:chgData name="Hoang-Pfennig, Bach" userId="6985a565-9e3f-48f3-a5a0-d3a532d7144f" providerId="ADAL" clId="{4C7C717D-82A1-45CD-BAC3-9E0B5E29E46D}" dt="2023-03-26T19:06:29.117" v="1299" actId="113"/>
          <ac:spMkLst>
            <pc:docMk/>
            <pc:sldMk cId="429724758" sldId="343"/>
            <ac:spMk id="4" creationId="{76BE860F-6113-5125-F8AA-1BDF3FACBE01}"/>
          </ac:spMkLst>
        </pc:spChg>
      </pc:sldChg>
      <pc:sldChg chg="add">
        <pc:chgData name="Hoang-Pfennig, Bach" userId="6985a565-9e3f-48f3-a5a0-d3a532d7144f" providerId="ADAL" clId="{4C7C717D-82A1-45CD-BAC3-9E0B5E29E46D}" dt="2023-03-20T10:20:16.087" v="918"/>
        <pc:sldMkLst>
          <pc:docMk/>
          <pc:sldMk cId="3132220388" sldId="393"/>
        </pc:sldMkLst>
      </pc:sldChg>
      <pc:sldChg chg="addSp modSp new mod">
        <pc:chgData name="Hoang-Pfennig, Bach" userId="6985a565-9e3f-48f3-a5a0-d3a532d7144f" providerId="ADAL" clId="{4C7C717D-82A1-45CD-BAC3-9E0B5E29E46D}" dt="2023-03-20T10:22:32.843" v="994" actId="1035"/>
        <pc:sldMkLst>
          <pc:docMk/>
          <pc:sldMk cId="2752523232" sldId="394"/>
        </pc:sldMkLst>
        <pc:spChg chg="mod">
          <ac:chgData name="Hoang-Pfennig, Bach" userId="6985a565-9e3f-48f3-a5a0-d3a532d7144f" providerId="ADAL" clId="{4C7C717D-82A1-45CD-BAC3-9E0B5E29E46D}" dt="2023-03-20T10:22:00.151" v="978" actId="20577"/>
          <ac:spMkLst>
            <pc:docMk/>
            <pc:sldMk cId="2752523232" sldId="394"/>
            <ac:spMk id="2" creationId="{F49B385C-7D3A-D66F-C9F8-05B331B19326}"/>
          </ac:spMkLst>
        </pc:spChg>
        <pc:spChg chg="add mod">
          <ac:chgData name="Hoang-Pfennig, Bach" userId="6985a565-9e3f-48f3-a5a0-d3a532d7144f" providerId="ADAL" clId="{4C7C717D-82A1-45CD-BAC3-9E0B5E29E46D}" dt="2023-03-20T10:22:32.843" v="994" actId="1035"/>
          <ac:spMkLst>
            <pc:docMk/>
            <pc:sldMk cId="2752523232" sldId="394"/>
            <ac:spMk id="8" creationId="{B8BC2756-83C0-4FE1-48BF-16C22F05B4C3}"/>
          </ac:spMkLst>
        </pc:spChg>
        <pc:picChg chg="add mod">
          <ac:chgData name="Hoang-Pfennig, Bach" userId="6985a565-9e3f-48f3-a5a0-d3a532d7144f" providerId="ADAL" clId="{4C7C717D-82A1-45CD-BAC3-9E0B5E29E46D}" dt="2023-03-20T10:21:53.680" v="960"/>
          <ac:picMkLst>
            <pc:docMk/>
            <pc:sldMk cId="2752523232" sldId="394"/>
            <ac:picMk id="6" creationId="{22E700A1-51E2-FB0B-724C-4ED7140F5424}"/>
          </ac:picMkLst>
        </pc:picChg>
        <pc:picChg chg="add mod">
          <ac:chgData name="Hoang-Pfennig, Bach" userId="6985a565-9e3f-48f3-a5a0-d3a532d7144f" providerId="ADAL" clId="{4C7C717D-82A1-45CD-BAC3-9E0B5E29E46D}" dt="2023-03-20T10:21:53.680" v="960"/>
          <ac:picMkLst>
            <pc:docMk/>
            <pc:sldMk cId="2752523232" sldId="394"/>
            <ac:picMk id="7" creationId="{148FF636-6090-F7BE-F778-1488BD1254E0}"/>
          </ac:picMkLst>
        </pc:picChg>
      </pc:sldChg>
      <pc:sldChg chg="modSp new mod">
        <pc:chgData name="Hoang-Pfennig, Bach" userId="6985a565-9e3f-48f3-a5a0-d3a532d7144f" providerId="ADAL" clId="{4C7C717D-82A1-45CD-BAC3-9E0B5E29E46D}" dt="2023-03-26T19:08:15.898" v="1335" actId="20577"/>
        <pc:sldMkLst>
          <pc:docMk/>
          <pc:sldMk cId="1660978646" sldId="395"/>
        </pc:sldMkLst>
        <pc:spChg chg="mod">
          <ac:chgData name="Hoang-Pfennig, Bach" userId="6985a565-9e3f-48f3-a5a0-d3a532d7144f" providerId="ADAL" clId="{4C7C717D-82A1-45CD-BAC3-9E0B5E29E46D}" dt="2023-03-26T19:08:05.682" v="1319" actId="20577"/>
          <ac:spMkLst>
            <pc:docMk/>
            <pc:sldMk cId="1660978646" sldId="395"/>
            <ac:spMk id="2" creationId="{4E4C3C08-640F-AB2A-77FA-6B1852AFD758}"/>
          </ac:spMkLst>
        </pc:spChg>
        <pc:spChg chg="mod">
          <ac:chgData name="Hoang-Pfennig, Bach" userId="6985a565-9e3f-48f3-a5a0-d3a532d7144f" providerId="ADAL" clId="{4C7C717D-82A1-45CD-BAC3-9E0B5E29E46D}" dt="2023-03-26T19:08:15.898" v="1335" actId="20577"/>
          <ac:spMkLst>
            <pc:docMk/>
            <pc:sldMk cId="1660978646" sldId="395"/>
            <ac:spMk id="3" creationId="{D631E3FB-E9CA-09A1-7C1C-0518FF5FE8D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3" name="Google Shape;253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9" name="Google Shape;259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Slide" preserve="1" userDrawn="1">
  <p:cSld name="Dos and Donts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 txBox="1">
            <a:spLocks noGrp="1"/>
          </p:cNvSpPr>
          <p:nvPr>
            <p:ph type="title" hasCustomPrompt="1"/>
          </p:nvPr>
        </p:nvSpPr>
        <p:spPr>
          <a:xfrm>
            <a:off x="566399" y="438174"/>
            <a:ext cx="13133542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PPT TEMPLATE DO’S &amp; DON’TS</a:t>
            </a:r>
            <a:endParaRPr/>
          </a:p>
        </p:txBody>
      </p:sp>
      <p:pic>
        <p:nvPicPr>
          <p:cNvPr id="232" name="Google Shape;232;p35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B625E07-9B63-6544-9C83-ADBDD1E17D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2368" y="7586439"/>
            <a:ext cx="3290887" cy="43815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AAB7FA3-9676-974C-AA25-E340E233661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63432735"/>
              </p:ext>
            </p:extLst>
          </p:nvPr>
        </p:nvGraphicFramePr>
        <p:xfrm>
          <a:off x="566398" y="1298315"/>
          <a:ext cx="13133542" cy="5772075"/>
        </p:xfrm>
        <a:graphic>
          <a:graphicData uri="http://schemas.openxmlformats.org/drawingml/2006/table">
            <a:tbl>
              <a:tblPr firstRow="1" bandRow="1">
                <a:tableStyleId>{6241E120-B410-4F24-8584-A7FE96D67CB5}</a:tableStyleId>
              </a:tblPr>
              <a:tblGrid>
                <a:gridCol w="6566771">
                  <a:extLst>
                    <a:ext uri="{9D8B030D-6E8A-4147-A177-3AD203B41FA5}">
                      <a16:colId xmlns:a16="http://schemas.microsoft.com/office/drawing/2014/main" val="2161270691"/>
                    </a:ext>
                  </a:extLst>
                </a:gridCol>
                <a:gridCol w="6566771">
                  <a:extLst>
                    <a:ext uri="{9D8B030D-6E8A-4147-A177-3AD203B41FA5}">
                      <a16:colId xmlns:a16="http://schemas.microsoft.com/office/drawing/2014/main" val="355741433"/>
                    </a:ext>
                  </a:extLst>
                </a:gridCol>
              </a:tblGrid>
              <a:tr h="563103">
                <a:tc>
                  <a:txBody>
                    <a:bodyPr/>
                    <a:lstStyle/>
                    <a:p>
                      <a:r>
                        <a:rPr lang="en-US" sz="32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DO’s</a:t>
                      </a:r>
                    </a:p>
                  </a:txBody>
                  <a:tcPr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DON’T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49567333"/>
                  </a:ext>
                </a:extLst>
              </a:tr>
              <a:tr h="56310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Only use Calibri font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EVER use gray font as it it difficult for your viewers to read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50358952"/>
                  </a:ext>
                </a:extLst>
              </a:tr>
              <a:tr h="211617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Only use the  “Theme Colors” shown at the TOP of the color palette (not “Standard Colors”).  Pictured below is the Vyaire Color Palette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Use the Vyaire reds for titles, sub-titles or headlines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Use the Vyaire reds on any dark or colored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26124589"/>
                  </a:ext>
                </a:extLst>
              </a:tr>
              <a:tr h="56310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Only use Vyaire dark blue (last blue on the right – Indigo, Accent 6) for primary body copy and headlines/titles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Delete slides from the Slide Master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36573266"/>
                  </a:ext>
                </a:extLst>
              </a:tr>
              <a:tr h="56310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Choose the slides that align with your presentation content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526690"/>
                  </a:ext>
                </a:extLst>
              </a:tr>
              <a:tr h="56310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Use the slide outline to help organize your presentation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81890488"/>
                  </a:ext>
                </a:extLst>
              </a:tr>
              <a:tr h="56310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 a footer using Calibri 10pt font if necessary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40425542"/>
                  </a:ext>
                </a:extLst>
              </a:tr>
              <a:tr h="56310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Change the font to Calibri, Indigo Accent 6 when inserting a table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29874090"/>
                  </a:ext>
                </a:extLst>
              </a:tr>
            </a:tbl>
          </a:graphicData>
        </a:graphic>
      </p:graphicFrame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A887BFB-8CD1-9947-92E9-3A8ED6A5D9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8289" y="3068827"/>
            <a:ext cx="2582649" cy="1045973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Google Shape;231;p35">
            <a:extLst>
              <a:ext uri="{FF2B5EF4-FFF2-40B4-BE49-F238E27FC236}">
                <a16:creationId xmlns:a16="http://schemas.microsoft.com/office/drawing/2014/main" id="{E9D7AF3D-2098-7449-9E16-FE8DC787E305}"/>
              </a:ext>
            </a:extLst>
          </p:cNvPr>
          <p:cNvSpPr txBox="1">
            <a:spLocks/>
          </p:cNvSpPr>
          <p:nvPr userDrawn="1"/>
        </p:nvSpPr>
        <p:spPr>
          <a:xfrm>
            <a:off x="566399" y="7262348"/>
            <a:ext cx="13133542" cy="43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i="1">
                <a:solidFill>
                  <a:schemeClr val="accent2"/>
                </a:solidFill>
              </a:rPr>
              <a:t>This slide is not for presentation purposes</a:t>
            </a:r>
          </a:p>
        </p:txBody>
      </p:sp>
    </p:spTree>
    <p:extLst>
      <p:ext uri="{BB962C8B-B14F-4D97-AF65-F5344CB8AC3E}">
        <p14:creationId xmlns:p14="http://schemas.microsoft.com/office/powerpoint/2010/main" val="1825923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Slide" preserve="1">
  <p:cSld name="1_White Slide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 txBox="1">
            <a:spLocks noGrp="1"/>
          </p:cNvSpPr>
          <p:nvPr>
            <p:ph type="title"/>
          </p:nvPr>
        </p:nvSpPr>
        <p:spPr>
          <a:xfrm>
            <a:off x="566399" y="438174"/>
            <a:ext cx="13405452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2" name="Google Shape;232;p35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5"/>
          <p:cNvSpPr txBox="1">
            <a:spLocks noGrp="1"/>
          </p:cNvSpPr>
          <p:nvPr>
            <p:ph type="body" idx="1"/>
          </p:nvPr>
        </p:nvSpPr>
        <p:spPr>
          <a:xfrm>
            <a:off x="566399" y="885082"/>
            <a:ext cx="13405452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35"/>
          <p:cNvSpPr txBox="1">
            <a:spLocks noGrp="1"/>
          </p:cNvSpPr>
          <p:nvPr>
            <p:ph type="body" idx="2"/>
          </p:nvPr>
        </p:nvSpPr>
        <p:spPr>
          <a:xfrm>
            <a:off x="566738" y="1633538"/>
            <a:ext cx="13405294" cy="456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defRPr sz="24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B625E07-9B63-6544-9C83-ADBDD1E17D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2368" y="7586439"/>
            <a:ext cx="3290887" cy="43815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33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Slide" preserve="1" userDrawn="1">
  <p:cSld name="1_Chart Slide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6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0E08A75-3C39-714B-B9EA-12A5C7D7B4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2368" y="7586439"/>
            <a:ext cx="3290887" cy="43815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Google Shape;147;p19">
            <a:extLst>
              <a:ext uri="{FF2B5EF4-FFF2-40B4-BE49-F238E27FC236}">
                <a16:creationId xmlns:a16="http://schemas.microsoft.com/office/drawing/2014/main" id="{471F7764-C30B-3D4D-83AC-75700372EB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6400" y="438174"/>
            <a:ext cx="13442028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" name="Google Shape;148;p19">
            <a:extLst>
              <a:ext uri="{FF2B5EF4-FFF2-40B4-BE49-F238E27FC236}">
                <a16:creationId xmlns:a16="http://schemas.microsoft.com/office/drawing/2014/main" id="{239E275D-2C6B-2B4D-BA48-0DE7E396A5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6400" y="885082"/>
            <a:ext cx="13442028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498F53D-9D1D-6442-89A7-63719B1F88F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6400" y="1633538"/>
            <a:ext cx="13497262" cy="51746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2525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Slide" preserve="1" userDrawn="1">
  <p:cSld name="1_Chart Slide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A33665A-7717-CD4C-BB2C-455C28AB1D87}"/>
              </a:ext>
            </a:extLst>
          </p:cNvPr>
          <p:cNvGrpSpPr/>
          <p:nvPr userDrawn="1"/>
        </p:nvGrpSpPr>
        <p:grpSpPr>
          <a:xfrm>
            <a:off x="8010876" y="3809"/>
            <a:ext cx="6628129" cy="8229598"/>
            <a:chOff x="8010876" y="3809"/>
            <a:chExt cx="6628129" cy="8229598"/>
          </a:xfrm>
        </p:grpSpPr>
        <p:sp>
          <p:nvSpPr>
            <p:cNvPr id="10" name="Graphic 13">
              <a:extLst>
                <a:ext uri="{FF2B5EF4-FFF2-40B4-BE49-F238E27FC236}">
                  <a16:creationId xmlns:a16="http://schemas.microsoft.com/office/drawing/2014/main" id="{CE9E4AFC-8ECA-E048-93F8-912143CA15C3}"/>
                </a:ext>
              </a:extLst>
            </p:cNvPr>
            <p:cNvSpPr/>
            <p:nvPr userDrawn="1"/>
          </p:nvSpPr>
          <p:spPr>
            <a:xfrm>
              <a:off x="8010876" y="3809"/>
              <a:ext cx="6628129" cy="8229598"/>
            </a:xfrm>
            <a:custGeom>
              <a:avLst/>
              <a:gdLst>
                <a:gd name="connsiteX0" fmla="*/ 6628130 w 6628129"/>
                <a:gd name="connsiteY0" fmla="*/ 0 h 8229598"/>
                <a:gd name="connsiteX1" fmla="*/ 2209800 w 6628129"/>
                <a:gd name="connsiteY1" fmla="*/ 0 h 8229598"/>
                <a:gd name="connsiteX2" fmla="*/ 0 w 6628129"/>
                <a:gd name="connsiteY2" fmla="*/ 5755640 h 8229598"/>
                <a:gd name="connsiteX3" fmla="*/ 360680 w 6628129"/>
                <a:gd name="connsiteY3" fmla="*/ 8229599 h 8229598"/>
                <a:gd name="connsiteX4" fmla="*/ 6628130 w 6628129"/>
                <a:gd name="connsiteY4" fmla="*/ 8229599 h 8229598"/>
                <a:gd name="connsiteX5" fmla="*/ 6628130 w 6628129"/>
                <a:gd name="connsiteY5" fmla="*/ 0 h 822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8129" h="8229598">
                  <a:moveTo>
                    <a:pt x="6628130" y="0"/>
                  </a:moveTo>
                  <a:lnTo>
                    <a:pt x="2209800" y="0"/>
                  </a:lnTo>
                  <a:cubicBezTo>
                    <a:pt x="835661" y="1524000"/>
                    <a:pt x="0" y="3542030"/>
                    <a:pt x="0" y="5755640"/>
                  </a:cubicBezTo>
                  <a:cubicBezTo>
                    <a:pt x="0" y="6615430"/>
                    <a:pt x="125730" y="7446009"/>
                    <a:pt x="360680" y="8229599"/>
                  </a:cubicBezTo>
                  <a:lnTo>
                    <a:pt x="6628130" y="8229599"/>
                  </a:lnTo>
                  <a:lnTo>
                    <a:pt x="6628130" y="0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 w="12692" cap="flat">
              <a:noFill/>
              <a:prstDash val="solid"/>
              <a:miter/>
            </a:ln>
            <a:effectLst>
              <a:outerShdw blurRad="652065" dist="38100" dir="10800000" sx="104000" sy="104000" algn="r" rotWithShape="0">
                <a:prstClr val="black">
                  <a:alpha val="7262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Graphic 13">
              <a:extLst>
                <a:ext uri="{FF2B5EF4-FFF2-40B4-BE49-F238E27FC236}">
                  <a16:creationId xmlns:a16="http://schemas.microsoft.com/office/drawing/2014/main" id="{8BEF64DE-B9E4-BB4C-AB3E-1BA5FB46F991}"/>
                </a:ext>
              </a:extLst>
            </p:cNvPr>
            <p:cNvSpPr/>
            <p:nvPr userDrawn="1"/>
          </p:nvSpPr>
          <p:spPr>
            <a:xfrm>
              <a:off x="11510996" y="3809"/>
              <a:ext cx="3128009" cy="8229598"/>
            </a:xfrm>
            <a:custGeom>
              <a:avLst/>
              <a:gdLst>
                <a:gd name="connsiteX0" fmla="*/ 3128010 w 3128009"/>
                <a:gd name="connsiteY0" fmla="*/ 8229599 h 8229598"/>
                <a:gd name="connsiteX1" fmla="*/ 2209799 w 3128009"/>
                <a:gd name="connsiteY1" fmla="*/ 8229599 h 8229598"/>
                <a:gd name="connsiteX2" fmla="*/ 0 w 3128009"/>
                <a:gd name="connsiteY2" fmla="*/ 2473960 h 8229598"/>
                <a:gd name="connsiteX3" fmla="*/ 360680 w 3128009"/>
                <a:gd name="connsiteY3" fmla="*/ 0 h 8229598"/>
                <a:gd name="connsiteX4" fmla="*/ 3128010 w 3128009"/>
                <a:gd name="connsiteY4" fmla="*/ 0 h 8229598"/>
                <a:gd name="connsiteX5" fmla="*/ 3128010 w 3128009"/>
                <a:gd name="connsiteY5" fmla="*/ 8229599 h 822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8009" h="8229598">
                  <a:moveTo>
                    <a:pt x="3128010" y="8229599"/>
                  </a:moveTo>
                  <a:lnTo>
                    <a:pt x="2209799" y="8229599"/>
                  </a:lnTo>
                  <a:cubicBezTo>
                    <a:pt x="835660" y="6705599"/>
                    <a:pt x="0" y="4687570"/>
                    <a:pt x="0" y="2473960"/>
                  </a:cubicBezTo>
                  <a:cubicBezTo>
                    <a:pt x="0" y="1614170"/>
                    <a:pt x="125730" y="783590"/>
                    <a:pt x="360680" y="0"/>
                  </a:cubicBezTo>
                  <a:lnTo>
                    <a:pt x="3128010" y="0"/>
                  </a:lnTo>
                  <a:lnTo>
                    <a:pt x="3128010" y="8229599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12692" cap="flat">
              <a:noFill/>
              <a:prstDash val="solid"/>
              <a:miter/>
            </a:ln>
            <a:effectLst>
              <a:outerShdw blurRad="652065" dist="38100" dir="10800000" sx="114000" sy="114000" algn="r" rotWithShape="0">
                <a:prstClr val="black">
                  <a:alpha val="9082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38" name="Google Shape;238;p26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0E08A75-3C39-714B-B9EA-12A5C7D7B4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2368" y="7586439"/>
            <a:ext cx="3290887" cy="43815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Google Shape;147;p19">
            <a:extLst>
              <a:ext uri="{FF2B5EF4-FFF2-40B4-BE49-F238E27FC236}">
                <a16:creationId xmlns:a16="http://schemas.microsoft.com/office/drawing/2014/main" id="{471F7764-C30B-3D4D-83AC-75700372EB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6400" y="438174"/>
            <a:ext cx="13442028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" name="Google Shape;148;p19">
            <a:extLst>
              <a:ext uri="{FF2B5EF4-FFF2-40B4-BE49-F238E27FC236}">
                <a16:creationId xmlns:a16="http://schemas.microsoft.com/office/drawing/2014/main" id="{239E275D-2C6B-2B4D-BA48-0DE7E396A5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6400" y="885082"/>
            <a:ext cx="13442028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498F53D-9D1D-6442-89A7-63719B1F88F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6400" y="1633538"/>
            <a:ext cx="13497262" cy="51746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1371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utive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EBA83E57-5D55-ED4B-A3BE-FA93BBD69538}"/>
              </a:ext>
            </a:extLst>
          </p:cNvPr>
          <p:cNvGrpSpPr/>
          <p:nvPr userDrawn="1"/>
        </p:nvGrpSpPr>
        <p:grpSpPr>
          <a:xfrm>
            <a:off x="8010876" y="3809"/>
            <a:ext cx="6628129" cy="8229598"/>
            <a:chOff x="8010876" y="3809"/>
            <a:chExt cx="6628129" cy="8229598"/>
          </a:xfrm>
        </p:grpSpPr>
        <p:sp>
          <p:nvSpPr>
            <p:cNvPr id="37" name="Graphic 13">
              <a:extLst>
                <a:ext uri="{FF2B5EF4-FFF2-40B4-BE49-F238E27FC236}">
                  <a16:creationId xmlns:a16="http://schemas.microsoft.com/office/drawing/2014/main" id="{3266E555-EEB8-7D45-A230-750FD9623DF8}"/>
                </a:ext>
              </a:extLst>
            </p:cNvPr>
            <p:cNvSpPr/>
            <p:nvPr userDrawn="1"/>
          </p:nvSpPr>
          <p:spPr>
            <a:xfrm>
              <a:off x="8010876" y="3809"/>
              <a:ext cx="6628129" cy="8229598"/>
            </a:xfrm>
            <a:custGeom>
              <a:avLst/>
              <a:gdLst>
                <a:gd name="connsiteX0" fmla="*/ 6628130 w 6628129"/>
                <a:gd name="connsiteY0" fmla="*/ 0 h 8229598"/>
                <a:gd name="connsiteX1" fmla="*/ 2209800 w 6628129"/>
                <a:gd name="connsiteY1" fmla="*/ 0 h 8229598"/>
                <a:gd name="connsiteX2" fmla="*/ 0 w 6628129"/>
                <a:gd name="connsiteY2" fmla="*/ 5755640 h 8229598"/>
                <a:gd name="connsiteX3" fmla="*/ 360680 w 6628129"/>
                <a:gd name="connsiteY3" fmla="*/ 8229599 h 8229598"/>
                <a:gd name="connsiteX4" fmla="*/ 6628130 w 6628129"/>
                <a:gd name="connsiteY4" fmla="*/ 8229599 h 8229598"/>
                <a:gd name="connsiteX5" fmla="*/ 6628130 w 6628129"/>
                <a:gd name="connsiteY5" fmla="*/ 0 h 822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8129" h="8229598">
                  <a:moveTo>
                    <a:pt x="6628130" y="0"/>
                  </a:moveTo>
                  <a:lnTo>
                    <a:pt x="2209800" y="0"/>
                  </a:lnTo>
                  <a:cubicBezTo>
                    <a:pt x="835661" y="1524000"/>
                    <a:pt x="0" y="3542030"/>
                    <a:pt x="0" y="5755640"/>
                  </a:cubicBezTo>
                  <a:cubicBezTo>
                    <a:pt x="0" y="6615430"/>
                    <a:pt x="125730" y="7446009"/>
                    <a:pt x="360680" y="8229599"/>
                  </a:cubicBezTo>
                  <a:lnTo>
                    <a:pt x="6628130" y="8229599"/>
                  </a:lnTo>
                  <a:lnTo>
                    <a:pt x="6628130" y="0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 w="12692" cap="flat">
              <a:noFill/>
              <a:prstDash val="solid"/>
              <a:miter/>
            </a:ln>
            <a:effectLst>
              <a:outerShdw blurRad="652065" dist="38100" dir="10800000" sx="104000" sy="104000" algn="r" rotWithShape="0">
                <a:prstClr val="black">
                  <a:alpha val="7262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Graphic 13">
              <a:extLst>
                <a:ext uri="{FF2B5EF4-FFF2-40B4-BE49-F238E27FC236}">
                  <a16:creationId xmlns:a16="http://schemas.microsoft.com/office/drawing/2014/main" id="{1CCD61EB-280D-0B4E-9E9B-C8B3C4C2DD6D}"/>
                </a:ext>
              </a:extLst>
            </p:cNvPr>
            <p:cNvSpPr/>
            <p:nvPr userDrawn="1"/>
          </p:nvSpPr>
          <p:spPr>
            <a:xfrm>
              <a:off x="11510996" y="3809"/>
              <a:ext cx="3128009" cy="8229598"/>
            </a:xfrm>
            <a:custGeom>
              <a:avLst/>
              <a:gdLst>
                <a:gd name="connsiteX0" fmla="*/ 3128010 w 3128009"/>
                <a:gd name="connsiteY0" fmla="*/ 8229599 h 8229598"/>
                <a:gd name="connsiteX1" fmla="*/ 2209799 w 3128009"/>
                <a:gd name="connsiteY1" fmla="*/ 8229599 h 8229598"/>
                <a:gd name="connsiteX2" fmla="*/ 0 w 3128009"/>
                <a:gd name="connsiteY2" fmla="*/ 2473960 h 8229598"/>
                <a:gd name="connsiteX3" fmla="*/ 360680 w 3128009"/>
                <a:gd name="connsiteY3" fmla="*/ 0 h 8229598"/>
                <a:gd name="connsiteX4" fmla="*/ 3128010 w 3128009"/>
                <a:gd name="connsiteY4" fmla="*/ 0 h 8229598"/>
                <a:gd name="connsiteX5" fmla="*/ 3128010 w 3128009"/>
                <a:gd name="connsiteY5" fmla="*/ 8229599 h 822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8009" h="8229598">
                  <a:moveTo>
                    <a:pt x="3128010" y="8229599"/>
                  </a:moveTo>
                  <a:lnTo>
                    <a:pt x="2209799" y="8229599"/>
                  </a:lnTo>
                  <a:cubicBezTo>
                    <a:pt x="835660" y="6705599"/>
                    <a:pt x="0" y="4687570"/>
                    <a:pt x="0" y="2473960"/>
                  </a:cubicBezTo>
                  <a:cubicBezTo>
                    <a:pt x="0" y="1614170"/>
                    <a:pt x="125730" y="783590"/>
                    <a:pt x="360680" y="0"/>
                  </a:cubicBezTo>
                  <a:lnTo>
                    <a:pt x="3128010" y="0"/>
                  </a:lnTo>
                  <a:lnTo>
                    <a:pt x="3128010" y="8229599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12692" cap="flat">
              <a:noFill/>
              <a:prstDash val="solid"/>
              <a:miter/>
            </a:ln>
            <a:effectLst>
              <a:outerShdw blurRad="652065" dist="38100" dir="10800000" sx="114000" sy="114000" algn="r" rotWithShape="0">
                <a:prstClr val="black">
                  <a:alpha val="9082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Google Shape;80;p31">
            <a:extLst>
              <a:ext uri="{FF2B5EF4-FFF2-40B4-BE49-F238E27FC236}">
                <a16:creationId xmlns:a16="http://schemas.microsoft.com/office/drawing/2014/main" id="{C41F9EAE-8F77-714D-8C55-0B5C122EB7B4}"/>
              </a:ext>
            </a:extLst>
          </p:cNvPr>
          <p:cNvSpPr txBox="1"/>
          <p:nvPr userDrawn="1"/>
        </p:nvSpPr>
        <p:spPr>
          <a:xfrm>
            <a:off x="546521" y="445053"/>
            <a:ext cx="13133540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Executive Summary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81;p31">
            <a:extLst>
              <a:ext uri="{FF2B5EF4-FFF2-40B4-BE49-F238E27FC236}">
                <a16:creationId xmlns:a16="http://schemas.microsoft.com/office/drawing/2014/main" id="{78597839-5E33-B74B-A6E9-B004123D9104}"/>
              </a:ext>
            </a:extLst>
          </p:cNvPr>
          <p:cNvSpPr/>
          <p:nvPr userDrawn="1"/>
        </p:nvSpPr>
        <p:spPr>
          <a:xfrm>
            <a:off x="0" y="1678069"/>
            <a:ext cx="6265889" cy="363458"/>
          </a:xfrm>
          <a:prstGeom prst="round1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Who is your target customer &amp; segment?</a:t>
            </a:r>
            <a:endParaRPr/>
          </a:p>
        </p:txBody>
      </p:sp>
      <p:sp>
        <p:nvSpPr>
          <p:cNvPr id="7" name="Google Shape;82;p31">
            <a:extLst>
              <a:ext uri="{FF2B5EF4-FFF2-40B4-BE49-F238E27FC236}">
                <a16:creationId xmlns:a16="http://schemas.microsoft.com/office/drawing/2014/main" id="{42E9E49D-40D2-A94E-819F-13A984360335}"/>
              </a:ext>
            </a:extLst>
          </p:cNvPr>
          <p:cNvSpPr/>
          <p:nvPr userDrawn="1"/>
        </p:nvSpPr>
        <p:spPr>
          <a:xfrm>
            <a:off x="0" y="2903241"/>
            <a:ext cx="6265889" cy="363458"/>
          </a:xfrm>
          <a:prstGeom prst="round1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Customer problem statement</a:t>
            </a:r>
            <a:endParaRPr/>
          </a:p>
        </p:txBody>
      </p:sp>
      <p:sp>
        <p:nvSpPr>
          <p:cNvPr id="8" name="Google Shape;83;p31">
            <a:extLst>
              <a:ext uri="{FF2B5EF4-FFF2-40B4-BE49-F238E27FC236}">
                <a16:creationId xmlns:a16="http://schemas.microsoft.com/office/drawing/2014/main" id="{5906B5CF-83E9-0143-AFCA-68673E1231AD}"/>
              </a:ext>
            </a:extLst>
          </p:cNvPr>
          <p:cNvSpPr/>
          <p:nvPr userDrawn="1"/>
        </p:nvSpPr>
        <p:spPr>
          <a:xfrm>
            <a:off x="-1" y="4241692"/>
            <a:ext cx="6265889" cy="363458"/>
          </a:xfrm>
          <a:prstGeom prst="round1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Proposed solution</a:t>
            </a:r>
            <a:endParaRPr/>
          </a:p>
        </p:txBody>
      </p:sp>
      <p:sp>
        <p:nvSpPr>
          <p:cNvPr id="9" name="Google Shape;84;p31">
            <a:extLst>
              <a:ext uri="{FF2B5EF4-FFF2-40B4-BE49-F238E27FC236}">
                <a16:creationId xmlns:a16="http://schemas.microsoft.com/office/drawing/2014/main" id="{475CCAC6-6E5B-9C4C-9872-9150066ADE64}"/>
              </a:ext>
            </a:extLst>
          </p:cNvPr>
          <p:cNvSpPr/>
          <p:nvPr userDrawn="1"/>
        </p:nvSpPr>
        <p:spPr>
          <a:xfrm flipH="1">
            <a:off x="6625652" y="1678069"/>
            <a:ext cx="8004746" cy="363458"/>
          </a:xfrm>
          <a:prstGeom prst="round1Rect">
            <a:avLst>
              <a:gd name="adj" fmla="val 16667"/>
            </a:avLst>
          </a:prstGeom>
          <a:solidFill>
            <a:schemeClr val="accent3"/>
          </a:solidFill>
          <a:ln w="25400" cap="flat" cmpd="sng">
            <a:solidFill>
              <a:srgbClr val="48494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Key Actions</a:t>
            </a:r>
            <a:endParaRPr/>
          </a:p>
        </p:txBody>
      </p:sp>
      <p:sp>
        <p:nvSpPr>
          <p:cNvPr id="10" name="Google Shape;85;p31">
            <a:extLst>
              <a:ext uri="{FF2B5EF4-FFF2-40B4-BE49-F238E27FC236}">
                <a16:creationId xmlns:a16="http://schemas.microsoft.com/office/drawing/2014/main" id="{92966B80-2318-B340-9374-FD5E4344D091}"/>
              </a:ext>
            </a:extLst>
          </p:cNvPr>
          <p:cNvSpPr/>
          <p:nvPr userDrawn="1"/>
        </p:nvSpPr>
        <p:spPr>
          <a:xfrm>
            <a:off x="299803" y="7650946"/>
            <a:ext cx="6804184" cy="2023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86;p31">
            <a:extLst>
              <a:ext uri="{FF2B5EF4-FFF2-40B4-BE49-F238E27FC236}">
                <a16:creationId xmlns:a16="http://schemas.microsoft.com/office/drawing/2014/main" id="{9CFA1588-F8C2-9F4E-915E-7D765D985B82}"/>
              </a:ext>
            </a:extLst>
          </p:cNvPr>
          <p:cNvSpPr/>
          <p:nvPr userDrawn="1"/>
        </p:nvSpPr>
        <p:spPr>
          <a:xfrm>
            <a:off x="0" y="5986690"/>
            <a:ext cx="6265888" cy="1454046"/>
          </a:xfrm>
          <a:prstGeom prst="round1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Health Economics:  Outcomes / Access</a:t>
            </a:r>
            <a:endParaRPr/>
          </a:p>
        </p:txBody>
      </p:sp>
      <p:graphicFrame>
        <p:nvGraphicFramePr>
          <p:cNvPr id="12" name="Google Shape;87;p31">
            <a:extLst>
              <a:ext uri="{FF2B5EF4-FFF2-40B4-BE49-F238E27FC236}">
                <a16:creationId xmlns:a16="http://schemas.microsoft.com/office/drawing/2014/main" id="{D7306F7A-D601-8A48-B5AB-8AF8EEA5A83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1210183"/>
              </p:ext>
            </p:extLst>
          </p:nvPr>
        </p:nvGraphicFramePr>
        <p:xfrm>
          <a:off x="6625650" y="4844786"/>
          <a:ext cx="8004750" cy="2595950"/>
        </p:xfrm>
        <a:graphic>
          <a:graphicData uri="http://schemas.openxmlformats.org/drawingml/2006/table">
            <a:tbl>
              <a:tblPr firstRow="1" bandRow="1">
                <a:noFill/>
                <a:tableStyleId>{6241E120-B410-4F24-8584-A7FE96D67CB5}</a:tableStyleId>
              </a:tblPr>
              <a:tblGrid>
                <a:gridCol w="1768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9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Financials &amp; Timing</a:t>
                      </a:r>
                      <a:endParaRPr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Google Shape;90;p31">
            <a:extLst>
              <a:ext uri="{FF2B5EF4-FFF2-40B4-BE49-F238E27FC236}">
                <a16:creationId xmlns:a16="http://schemas.microsoft.com/office/drawing/2014/main" id="{12763BF6-3D07-EF41-83D8-9184F12F640F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58256" y="3275704"/>
            <a:ext cx="6104916" cy="763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Char char="•"/>
              <a:defRPr sz="12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91;p31">
            <a:extLst>
              <a:ext uri="{FF2B5EF4-FFF2-40B4-BE49-F238E27FC236}">
                <a16:creationId xmlns:a16="http://schemas.microsoft.com/office/drawing/2014/main" id="{554ED050-A23F-2A46-A0AC-148567BCE7E0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158256" y="4605151"/>
            <a:ext cx="6104916" cy="1272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Char char="•"/>
              <a:defRPr sz="12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92;p31">
            <a:extLst>
              <a:ext uri="{FF2B5EF4-FFF2-40B4-BE49-F238E27FC236}">
                <a16:creationId xmlns:a16="http://schemas.microsoft.com/office/drawing/2014/main" id="{96B42F94-0D6D-8A48-8E99-80EEEB79F342}"/>
              </a:ext>
            </a:extLst>
          </p:cNvPr>
          <p:cNvSpPr txBox="1">
            <a:spLocks noGrp="1"/>
          </p:cNvSpPr>
          <p:nvPr>
            <p:ph type="body" idx="5"/>
          </p:nvPr>
        </p:nvSpPr>
        <p:spPr>
          <a:xfrm>
            <a:off x="158256" y="6293487"/>
            <a:ext cx="5910044" cy="1096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94;p31">
            <a:extLst>
              <a:ext uri="{FF2B5EF4-FFF2-40B4-BE49-F238E27FC236}">
                <a16:creationId xmlns:a16="http://schemas.microsoft.com/office/drawing/2014/main" id="{CDA6167B-1CEC-4646-B1CA-6A3FED64A944}"/>
              </a:ext>
            </a:extLst>
          </p:cNvPr>
          <p:cNvSpPr txBox="1">
            <a:spLocks noGrp="1"/>
          </p:cNvSpPr>
          <p:nvPr>
            <p:ph type="body" idx="7"/>
          </p:nvPr>
        </p:nvSpPr>
        <p:spPr>
          <a:xfrm>
            <a:off x="6613160" y="5200916"/>
            <a:ext cx="1781336" cy="37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  <a:defRPr sz="12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95;p31">
            <a:extLst>
              <a:ext uri="{FF2B5EF4-FFF2-40B4-BE49-F238E27FC236}">
                <a16:creationId xmlns:a16="http://schemas.microsoft.com/office/drawing/2014/main" id="{16461185-B523-2F48-822A-8DCCC616E06A}"/>
              </a:ext>
            </a:extLst>
          </p:cNvPr>
          <p:cNvSpPr txBox="1">
            <a:spLocks noGrp="1"/>
          </p:cNvSpPr>
          <p:nvPr>
            <p:ph type="body" idx="8"/>
          </p:nvPr>
        </p:nvSpPr>
        <p:spPr>
          <a:xfrm>
            <a:off x="6613160" y="5570173"/>
            <a:ext cx="1781336" cy="37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  <a:defRPr sz="12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96;p31">
            <a:extLst>
              <a:ext uri="{FF2B5EF4-FFF2-40B4-BE49-F238E27FC236}">
                <a16:creationId xmlns:a16="http://schemas.microsoft.com/office/drawing/2014/main" id="{8DC56610-569D-3940-9D89-88233BBCB597}"/>
              </a:ext>
            </a:extLst>
          </p:cNvPr>
          <p:cNvSpPr txBox="1">
            <a:spLocks noGrp="1"/>
          </p:cNvSpPr>
          <p:nvPr>
            <p:ph type="body" idx="9"/>
          </p:nvPr>
        </p:nvSpPr>
        <p:spPr>
          <a:xfrm>
            <a:off x="6613160" y="5939430"/>
            <a:ext cx="1781336" cy="37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  <a:defRPr sz="12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97;p31">
            <a:extLst>
              <a:ext uri="{FF2B5EF4-FFF2-40B4-BE49-F238E27FC236}">
                <a16:creationId xmlns:a16="http://schemas.microsoft.com/office/drawing/2014/main" id="{A9893132-B5F9-EE4A-8F68-24C32AB0668F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613160" y="6308687"/>
            <a:ext cx="1781336" cy="37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  <a:defRPr sz="12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98;p31">
            <a:extLst>
              <a:ext uri="{FF2B5EF4-FFF2-40B4-BE49-F238E27FC236}">
                <a16:creationId xmlns:a16="http://schemas.microsoft.com/office/drawing/2014/main" id="{6322295E-3AD4-B747-A0EB-6B1FE5E37187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6613160" y="6677944"/>
            <a:ext cx="1781336" cy="37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  <a:defRPr sz="12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99;p31">
            <a:extLst>
              <a:ext uri="{FF2B5EF4-FFF2-40B4-BE49-F238E27FC236}">
                <a16:creationId xmlns:a16="http://schemas.microsoft.com/office/drawing/2014/main" id="{724B08D5-95DA-284F-9BAC-7034F7BF5B5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6613160" y="7047201"/>
            <a:ext cx="1781336" cy="37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  <a:defRPr sz="12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100;p31">
            <a:extLst>
              <a:ext uri="{FF2B5EF4-FFF2-40B4-BE49-F238E27FC236}">
                <a16:creationId xmlns:a16="http://schemas.microsoft.com/office/drawing/2014/main" id="{2CE1A68B-DF50-9748-B3EF-5B5EEF8E13D4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8384493" y="5203416"/>
            <a:ext cx="6127407" cy="37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  <a:defRPr sz="12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101;p31">
            <a:extLst>
              <a:ext uri="{FF2B5EF4-FFF2-40B4-BE49-F238E27FC236}">
                <a16:creationId xmlns:a16="http://schemas.microsoft.com/office/drawing/2014/main" id="{8AB08B4C-3C95-DF46-8F5A-4806AD09A39E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8384493" y="5572673"/>
            <a:ext cx="6127407" cy="37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  <a:defRPr sz="12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102;p31">
            <a:extLst>
              <a:ext uri="{FF2B5EF4-FFF2-40B4-BE49-F238E27FC236}">
                <a16:creationId xmlns:a16="http://schemas.microsoft.com/office/drawing/2014/main" id="{527B3A2E-D7FB-5043-91E1-7AB767CAE623}"/>
              </a:ext>
            </a:extLst>
          </p:cNvPr>
          <p:cNvSpPr txBox="1">
            <a:spLocks noGrp="1"/>
          </p:cNvSpPr>
          <p:nvPr>
            <p:ph type="body" idx="18"/>
          </p:nvPr>
        </p:nvSpPr>
        <p:spPr>
          <a:xfrm>
            <a:off x="8384493" y="5941930"/>
            <a:ext cx="6127407" cy="37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  <a:defRPr sz="12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103;p31">
            <a:extLst>
              <a:ext uri="{FF2B5EF4-FFF2-40B4-BE49-F238E27FC236}">
                <a16:creationId xmlns:a16="http://schemas.microsoft.com/office/drawing/2014/main" id="{F66F1BDD-EA83-6D4F-8DA8-E2198BD2C0C8}"/>
              </a:ext>
            </a:extLst>
          </p:cNvPr>
          <p:cNvSpPr txBox="1">
            <a:spLocks noGrp="1"/>
          </p:cNvSpPr>
          <p:nvPr>
            <p:ph type="body" idx="19"/>
          </p:nvPr>
        </p:nvSpPr>
        <p:spPr>
          <a:xfrm>
            <a:off x="8384493" y="6311187"/>
            <a:ext cx="6127407" cy="37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  <a:defRPr sz="12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104;p31">
            <a:extLst>
              <a:ext uri="{FF2B5EF4-FFF2-40B4-BE49-F238E27FC236}">
                <a16:creationId xmlns:a16="http://schemas.microsoft.com/office/drawing/2014/main" id="{FAB1B91F-CDE2-9046-B2BF-140F375BF565}"/>
              </a:ext>
            </a:extLst>
          </p:cNvPr>
          <p:cNvSpPr txBox="1">
            <a:spLocks noGrp="1"/>
          </p:cNvSpPr>
          <p:nvPr>
            <p:ph type="body" idx="20"/>
          </p:nvPr>
        </p:nvSpPr>
        <p:spPr>
          <a:xfrm>
            <a:off x="8384493" y="6680444"/>
            <a:ext cx="6127407" cy="37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  <a:defRPr sz="12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105;p31">
            <a:extLst>
              <a:ext uri="{FF2B5EF4-FFF2-40B4-BE49-F238E27FC236}">
                <a16:creationId xmlns:a16="http://schemas.microsoft.com/office/drawing/2014/main" id="{304B6272-230F-4249-8E24-34DD5A6C8C59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8384493" y="7049701"/>
            <a:ext cx="6127407" cy="37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  <a:defRPr sz="12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233;p35">
            <a:extLst>
              <a:ext uri="{FF2B5EF4-FFF2-40B4-BE49-F238E27FC236}">
                <a16:creationId xmlns:a16="http://schemas.microsoft.com/office/drawing/2014/main" id="{A858940F-D76B-EF46-B755-BF42F406698E}"/>
              </a:ext>
            </a:extLst>
          </p:cNvPr>
          <p:cNvSpPr txBox="1">
            <a:spLocks noGrp="1"/>
          </p:cNvSpPr>
          <p:nvPr>
            <p:ph type="body" idx="22"/>
          </p:nvPr>
        </p:nvSpPr>
        <p:spPr>
          <a:xfrm>
            <a:off x="566399" y="885082"/>
            <a:ext cx="13405452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" name="Google Shape;238;p26">
            <a:extLst>
              <a:ext uri="{FF2B5EF4-FFF2-40B4-BE49-F238E27FC236}">
                <a16:creationId xmlns:a16="http://schemas.microsoft.com/office/drawing/2014/main" id="{44093F75-0809-2F44-BFD6-1848B484DB19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lide Number Placeholder 1">
            <a:extLst>
              <a:ext uri="{FF2B5EF4-FFF2-40B4-BE49-F238E27FC236}">
                <a16:creationId xmlns:a16="http://schemas.microsoft.com/office/drawing/2014/main" id="{AF806B14-2586-E045-A3A0-1C01EA1D8380}"/>
              </a:ext>
            </a:extLst>
          </p:cNvPr>
          <p:cNvSpPr txBox="1">
            <a:spLocks/>
          </p:cNvSpPr>
          <p:nvPr userDrawn="1"/>
        </p:nvSpPr>
        <p:spPr>
          <a:xfrm>
            <a:off x="11352368" y="7586439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accent6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Google Shape;6;p28">
            <a:extLst>
              <a:ext uri="{FF2B5EF4-FFF2-40B4-BE49-F238E27FC236}">
                <a16:creationId xmlns:a16="http://schemas.microsoft.com/office/drawing/2014/main" id="{12FBB336-879F-704C-BA07-185598D23EDC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2022 Vyaire. Vyaire and the Vyaire logo are trademarks or registered trademarks of Vyaire Medical, Inc., or one of its affiliates.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90;p31">
            <a:extLst>
              <a:ext uri="{FF2B5EF4-FFF2-40B4-BE49-F238E27FC236}">
                <a16:creationId xmlns:a16="http://schemas.microsoft.com/office/drawing/2014/main" id="{C9AF2603-1281-434B-9488-EB330AFC154F}"/>
              </a:ext>
            </a:extLst>
          </p:cNvPr>
          <p:cNvSpPr txBox="1">
            <a:spLocks noGrp="1"/>
          </p:cNvSpPr>
          <p:nvPr>
            <p:ph type="body" idx="23"/>
          </p:nvPr>
        </p:nvSpPr>
        <p:spPr>
          <a:xfrm>
            <a:off x="158256" y="2083008"/>
            <a:ext cx="6104916" cy="763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Char char="•"/>
              <a:defRPr sz="12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90;p31">
            <a:extLst>
              <a:ext uri="{FF2B5EF4-FFF2-40B4-BE49-F238E27FC236}">
                <a16:creationId xmlns:a16="http://schemas.microsoft.com/office/drawing/2014/main" id="{5063773D-213B-F249-AE0E-6C77A02D5292}"/>
              </a:ext>
            </a:extLst>
          </p:cNvPr>
          <p:cNvSpPr txBox="1">
            <a:spLocks noGrp="1"/>
          </p:cNvSpPr>
          <p:nvPr>
            <p:ph type="body" idx="24"/>
          </p:nvPr>
        </p:nvSpPr>
        <p:spPr>
          <a:xfrm>
            <a:off x="6659282" y="2083008"/>
            <a:ext cx="7704936" cy="227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Char char="•"/>
              <a:defRPr sz="12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383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i-circle white sh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C8545E1-F5F6-6443-89A2-3F9B5A3F8F4F}"/>
              </a:ext>
            </a:extLst>
          </p:cNvPr>
          <p:cNvGrpSpPr/>
          <p:nvPr userDrawn="1"/>
        </p:nvGrpSpPr>
        <p:grpSpPr>
          <a:xfrm>
            <a:off x="8010876" y="3809"/>
            <a:ext cx="6628129" cy="8229598"/>
            <a:chOff x="8010876" y="3809"/>
            <a:chExt cx="6628129" cy="8229598"/>
          </a:xfrm>
        </p:grpSpPr>
        <p:sp>
          <p:nvSpPr>
            <p:cNvPr id="10" name="Graphic 13">
              <a:extLst>
                <a:ext uri="{FF2B5EF4-FFF2-40B4-BE49-F238E27FC236}">
                  <a16:creationId xmlns:a16="http://schemas.microsoft.com/office/drawing/2014/main" id="{E15CD82B-B062-264C-A0B8-E75AB9E8089B}"/>
                </a:ext>
              </a:extLst>
            </p:cNvPr>
            <p:cNvSpPr/>
            <p:nvPr userDrawn="1"/>
          </p:nvSpPr>
          <p:spPr>
            <a:xfrm>
              <a:off x="8010876" y="3809"/>
              <a:ext cx="6628129" cy="8229598"/>
            </a:xfrm>
            <a:custGeom>
              <a:avLst/>
              <a:gdLst>
                <a:gd name="connsiteX0" fmla="*/ 6628130 w 6628129"/>
                <a:gd name="connsiteY0" fmla="*/ 0 h 8229598"/>
                <a:gd name="connsiteX1" fmla="*/ 2209800 w 6628129"/>
                <a:gd name="connsiteY1" fmla="*/ 0 h 8229598"/>
                <a:gd name="connsiteX2" fmla="*/ 0 w 6628129"/>
                <a:gd name="connsiteY2" fmla="*/ 5755640 h 8229598"/>
                <a:gd name="connsiteX3" fmla="*/ 360680 w 6628129"/>
                <a:gd name="connsiteY3" fmla="*/ 8229599 h 8229598"/>
                <a:gd name="connsiteX4" fmla="*/ 6628130 w 6628129"/>
                <a:gd name="connsiteY4" fmla="*/ 8229599 h 8229598"/>
                <a:gd name="connsiteX5" fmla="*/ 6628130 w 6628129"/>
                <a:gd name="connsiteY5" fmla="*/ 0 h 822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8129" h="8229598">
                  <a:moveTo>
                    <a:pt x="6628130" y="0"/>
                  </a:moveTo>
                  <a:lnTo>
                    <a:pt x="2209800" y="0"/>
                  </a:lnTo>
                  <a:cubicBezTo>
                    <a:pt x="835661" y="1524000"/>
                    <a:pt x="0" y="3542030"/>
                    <a:pt x="0" y="5755640"/>
                  </a:cubicBezTo>
                  <a:cubicBezTo>
                    <a:pt x="0" y="6615430"/>
                    <a:pt x="125730" y="7446009"/>
                    <a:pt x="360680" y="8229599"/>
                  </a:cubicBezTo>
                  <a:lnTo>
                    <a:pt x="6628130" y="8229599"/>
                  </a:lnTo>
                  <a:lnTo>
                    <a:pt x="6628130" y="0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 w="12692" cap="flat">
              <a:noFill/>
              <a:prstDash val="solid"/>
              <a:miter/>
            </a:ln>
            <a:effectLst>
              <a:outerShdw blurRad="652065" dist="38100" dir="10800000" sx="104000" sy="104000" algn="r" rotWithShape="0">
                <a:prstClr val="black">
                  <a:alpha val="7262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Graphic 13">
              <a:extLst>
                <a:ext uri="{FF2B5EF4-FFF2-40B4-BE49-F238E27FC236}">
                  <a16:creationId xmlns:a16="http://schemas.microsoft.com/office/drawing/2014/main" id="{84632E1D-E6C2-4743-996A-4C3517007F0C}"/>
                </a:ext>
              </a:extLst>
            </p:cNvPr>
            <p:cNvSpPr/>
            <p:nvPr userDrawn="1"/>
          </p:nvSpPr>
          <p:spPr>
            <a:xfrm>
              <a:off x="11510996" y="3809"/>
              <a:ext cx="3128009" cy="8229598"/>
            </a:xfrm>
            <a:custGeom>
              <a:avLst/>
              <a:gdLst>
                <a:gd name="connsiteX0" fmla="*/ 3128010 w 3128009"/>
                <a:gd name="connsiteY0" fmla="*/ 8229599 h 8229598"/>
                <a:gd name="connsiteX1" fmla="*/ 2209799 w 3128009"/>
                <a:gd name="connsiteY1" fmla="*/ 8229599 h 8229598"/>
                <a:gd name="connsiteX2" fmla="*/ 0 w 3128009"/>
                <a:gd name="connsiteY2" fmla="*/ 2473960 h 8229598"/>
                <a:gd name="connsiteX3" fmla="*/ 360680 w 3128009"/>
                <a:gd name="connsiteY3" fmla="*/ 0 h 8229598"/>
                <a:gd name="connsiteX4" fmla="*/ 3128010 w 3128009"/>
                <a:gd name="connsiteY4" fmla="*/ 0 h 8229598"/>
                <a:gd name="connsiteX5" fmla="*/ 3128010 w 3128009"/>
                <a:gd name="connsiteY5" fmla="*/ 8229599 h 822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8009" h="8229598">
                  <a:moveTo>
                    <a:pt x="3128010" y="8229599"/>
                  </a:moveTo>
                  <a:lnTo>
                    <a:pt x="2209799" y="8229599"/>
                  </a:lnTo>
                  <a:cubicBezTo>
                    <a:pt x="835660" y="6705599"/>
                    <a:pt x="0" y="4687570"/>
                    <a:pt x="0" y="2473960"/>
                  </a:cubicBezTo>
                  <a:cubicBezTo>
                    <a:pt x="0" y="1614170"/>
                    <a:pt x="125730" y="783590"/>
                    <a:pt x="360680" y="0"/>
                  </a:cubicBezTo>
                  <a:lnTo>
                    <a:pt x="3128010" y="0"/>
                  </a:lnTo>
                  <a:lnTo>
                    <a:pt x="3128010" y="8229599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12692" cap="flat">
              <a:noFill/>
              <a:prstDash val="solid"/>
              <a:miter/>
            </a:ln>
            <a:effectLst>
              <a:outerShdw blurRad="652065" dist="38100" dir="10800000" sx="114000" sy="114000" algn="r" rotWithShape="0">
                <a:prstClr val="black">
                  <a:alpha val="9082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B2EB1C-C824-A742-8EA9-70D71A4437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oogle Shape;108;p14">
            <a:extLst>
              <a:ext uri="{FF2B5EF4-FFF2-40B4-BE49-F238E27FC236}">
                <a16:creationId xmlns:a16="http://schemas.microsoft.com/office/drawing/2014/main" id="{19215686-EC3C-434B-A9E5-E2F425EB182F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09;p14">
            <a:extLst>
              <a:ext uri="{FF2B5EF4-FFF2-40B4-BE49-F238E27FC236}">
                <a16:creationId xmlns:a16="http://schemas.microsoft.com/office/drawing/2014/main" id="{D72BFD20-1C4C-A142-A18A-DB1778F1DF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6399" y="438174"/>
            <a:ext cx="13133542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" name="Google Shape;110;p14">
            <a:extLst>
              <a:ext uri="{FF2B5EF4-FFF2-40B4-BE49-F238E27FC236}">
                <a16:creationId xmlns:a16="http://schemas.microsoft.com/office/drawing/2014/main" id="{A759FD79-0705-E74C-8973-572ABF1407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6399" y="885082"/>
            <a:ext cx="13133542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" name="Google Shape;111;p14">
            <a:extLst>
              <a:ext uri="{FF2B5EF4-FFF2-40B4-BE49-F238E27FC236}">
                <a16:creationId xmlns:a16="http://schemas.microsoft.com/office/drawing/2014/main" id="{2E7378B1-05EE-2544-A27B-0C981D63155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66738" y="1633538"/>
            <a:ext cx="13133387" cy="456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defRPr sz="24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730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spi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3;p15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C646C828-3730-D04E-9314-0D09032F53C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709196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14;p15">
            <a:extLst>
              <a:ext uri="{FF2B5EF4-FFF2-40B4-BE49-F238E27FC236}">
                <a16:creationId xmlns:a16="http://schemas.microsoft.com/office/drawing/2014/main" id="{0DD5EF07-B7B2-D444-9A90-BF2CB779C772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4943" y="0"/>
            <a:ext cx="95631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5;p15">
            <a:extLst>
              <a:ext uri="{FF2B5EF4-FFF2-40B4-BE49-F238E27FC236}">
                <a16:creationId xmlns:a16="http://schemas.microsoft.com/office/drawing/2014/main" id="{BA0FD80D-BD53-7E44-B39A-A7A4897196B1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2022 Vyaire. Vyaire and the Vyaire logo are trademarks or registered trademarks of Vyaire Medical, Inc., or one of its affiliates.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116;p15">
            <a:extLst>
              <a:ext uri="{FF2B5EF4-FFF2-40B4-BE49-F238E27FC236}">
                <a16:creationId xmlns:a16="http://schemas.microsoft.com/office/drawing/2014/main" id="{448F98EF-399D-AF44-82AC-A842A7A4E23A}"/>
              </a:ext>
            </a:extLst>
          </p:cNvPr>
          <p:cNvPicPr preferRelativeResize="0"/>
          <p:nvPr userDrawn="1"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7;p15">
            <a:extLst>
              <a:ext uri="{FF2B5EF4-FFF2-40B4-BE49-F238E27FC236}">
                <a16:creationId xmlns:a16="http://schemas.microsoft.com/office/drawing/2014/main" id="{DA9AA18B-340D-4242-82C1-49F680F818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73069" y="438174"/>
            <a:ext cx="6943096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" name="Google Shape;118;p15">
            <a:extLst>
              <a:ext uri="{FF2B5EF4-FFF2-40B4-BE49-F238E27FC236}">
                <a16:creationId xmlns:a16="http://schemas.microsoft.com/office/drawing/2014/main" id="{6CA8495C-3D22-EC49-A12A-9940901BD1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73069" y="885082"/>
            <a:ext cx="6943096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" name="Google Shape;119;p15">
            <a:extLst>
              <a:ext uri="{FF2B5EF4-FFF2-40B4-BE49-F238E27FC236}">
                <a16:creationId xmlns:a16="http://schemas.microsoft.com/office/drawing/2014/main" id="{4520964A-B1A7-604D-9DE9-F6ADB2A6CF7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7473407" y="1633538"/>
            <a:ext cx="6943015" cy="456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defRPr sz="24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4008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ma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24;p16">
            <a:extLst>
              <a:ext uri="{FF2B5EF4-FFF2-40B4-BE49-F238E27FC236}">
                <a16:creationId xmlns:a16="http://schemas.microsoft.com/office/drawing/2014/main" id="{038E5359-35EC-CC43-AAB3-A378B85DC6E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2099" y="-3808"/>
            <a:ext cx="7317299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raphic 11">
            <a:extLst>
              <a:ext uri="{FF2B5EF4-FFF2-40B4-BE49-F238E27FC236}">
                <a16:creationId xmlns:a16="http://schemas.microsoft.com/office/drawing/2014/main" id="{40F8E25A-E35D-0744-85D3-03DB739DA34C}"/>
              </a:ext>
            </a:extLst>
          </p:cNvPr>
          <p:cNvSpPr/>
          <p:nvPr userDrawn="1"/>
        </p:nvSpPr>
        <p:spPr>
          <a:xfrm flipH="1">
            <a:off x="5119898" y="3808"/>
            <a:ext cx="9522458" cy="8229598"/>
          </a:xfrm>
          <a:custGeom>
            <a:avLst/>
            <a:gdLst>
              <a:gd name="connsiteX0" fmla="*/ 9522459 w 9522458"/>
              <a:gd name="connsiteY0" fmla="*/ 0 h 8229598"/>
              <a:gd name="connsiteX1" fmla="*/ 0 w 9522458"/>
              <a:gd name="connsiteY1" fmla="*/ 0 h 8229598"/>
              <a:gd name="connsiteX2" fmla="*/ 0 w 9522458"/>
              <a:gd name="connsiteY2" fmla="*/ 8229599 h 8229598"/>
              <a:gd name="connsiteX3" fmla="*/ 7673340 w 9522458"/>
              <a:gd name="connsiteY3" fmla="*/ 8229599 h 8229598"/>
              <a:gd name="connsiteX4" fmla="*/ 7312659 w 9522458"/>
              <a:gd name="connsiteY4" fmla="*/ 5755640 h 8229598"/>
              <a:gd name="connsiteX5" fmla="*/ 9522459 w 9522458"/>
              <a:gd name="connsiteY5" fmla="*/ 0 h 822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22458" h="8229598">
                <a:moveTo>
                  <a:pt x="9522459" y="0"/>
                </a:moveTo>
                <a:lnTo>
                  <a:pt x="0" y="0"/>
                </a:lnTo>
                <a:lnTo>
                  <a:pt x="0" y="8229599"/>
                </a:lnTo>
                <a:lnTo>
                  <a:pt x="7673340" y="8229599"/>
                </a:lnTo>
                <a:cubicBezTo>
                  <a:pt x="7438390" y="7446009"/>
                  <a:pt x="7312659" y="6615430"/>
                  <a:pt x="7312659" y="5755640"/>
                </a:cubicBezTo>
                <a:cubicBezTo>
                  <a:pt x="7312659" y="3542030"/>
                  <a:pt x="8149589" y="1524000"/>
                  <a:pt x="9522459" y="0"/>
                </a:cubicBezTo>
                <a:close/>
              </a:path>
            </a:pathLst>
          </a:custGeom>
          <a:solidFill>
            <a:schemeClr val="accent6"/>
          </a:solidFill>
          <a:ln w="126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D28667-C44B-3C49-9E9F-D2D7E3E2F5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Google Shape;122;p16">
            <a:extLst>
              <a:ext uri="{FF2B5EF4-FFF2-40B4-BE49-F238E27FC236}">
                <a16:creationId xmlns:a16="http://schemas.microsoft.com/office/drawing/2014/main" id="{F099C23E-A55B-0949-835B-BB10B33FB59E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2022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and the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logo are trademarks or registered trademarks of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Medical, Inc., or one of its affiliates.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28;p16">
            <a:extLst>
              <a:ext uri="{FF2B5EF4-FFF2-40B4-BE49-F238E27FC236}">
                <a16:creationId xmlns:a16="http://schemas.microsoft.com/office/drawing/2014/main" id="{DC666423-0E5B-0D42-93DF-BCF75D3E895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7473407" y="1633538"/>
            <a:ext cx="6943015" cy="456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59314780-110F-D94A-B60A-6E9798926DB2}"/>
              </a:ext>
            </a:extLst>
          </p:cNvPr>
          <p:cNvSpPr txBox="1">
            <a:spLocks/>
          </p:cNvSpPr>
          <p:nvPr userDrawn="1"/>
        </p:nvSpPr>
        <p:spPr>
          <a:xfrm>
            <a:off x="11322388" y="7586439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Google Shape;117;p15">
            <a:extLst>
              <a:ext uri="{FF2B5EF4-FFF2-40B4-BE49-F238E27FC236}">
                <a16:creationId xmlns:a16="http://schemas.microsoft.com/office/drawing/2014/main" id="{02521306-EA81-4D44-B850-13E5EBFD5D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73069" y="438174"/>
            <a:ext cx="6943096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bg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118;p15">
            <a:extLst>
              <a:ext uri="{FF2B5EF4-FFF2-40B4-BE49-F238E27FC236}">
                <a16:creationId xmlns:a16="http://schemas.microsoft.com/office/drawing/2014/main" id="{FCF87903-FE96-FB43-B16B-7B41907CFB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73069" y="885082"/>
            <a:ext cx="6943096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B3C52A0-9E71-D940-92E7-C7373B499B91}"/>
              </a:ext>
            </a:extLst>
          </p:cNvPr>
          <p:cNvGrpSpPr/>
          <p:nvPr userDrawn="1"/>
        </p:nvGrpSpPr>
        <p:grpSpPr>
          <a:xfrm>
            <a:off x="12470004" y="7650945"/>
            <a:ext cx="1836461" cy="404723"/>
            <a:chOff x="6015990" y="3001327"/>
            <a:chExt cx="6194107" cy="1356360"/>
          </a:xfrm>
        </p:grpSpPr>
        <p:sp>
          <p:nvSpPr>
            <p:cNvPr id="31" name="Graphic 3">
              <a:extLst>
                <a:ext uri="{FF2B5EF4-FFF2-40B4-BE49-F238E27FC236}">
                  <a16:creationId xmlns:a16="http://schemas.microsoft.com/office/drawing/2014/main" id="{F0E2AC4B-5E94-9E4A-A489-107F99B0DE6E}"/>
                </a:ext>
              </a:extLst>
            </p:cNvPr>
            <p:cNvSpPr/>
            <p:nvPr/>
          </p:nvSpPr>
          <p:spPr>
            <a:xfrm>
              <a:off x="10273664" y="4171950"/>
              <a:ext cx="143827" cy="183832"/>
            </a:xfrm>
            <a:custGeom>
              <a:avLst/>
              <a:gdLst>
                <a:gd name="connsiteX0" fmla="*/ 20003 w 143827"/>
                <a:gd name="connsiteY0" fmla="*/ 166688 h 183832"/>
                <a:gd name="connsiteX1" fmla="*/ 67628 w 143827"/>
                <a:gd name="connsiteY1" fmla="*/ 166688 h 183832"/>
                <a:gd name="connsiteX2" fmla="*/ 121920 w 143827"/>
                <a:gd name="connsiteY2" fmla="*/ 91440 h 183832"/>
                <a:gd name="connsiteX3" fmla="*/ 67628 w 143827"/>
                <a:gd name="connsiteY3" fmla="*/ 17145 h 183832"/>
                <a:gd name="connsiteX4" fmla="*/ 20003 w 143827"/>
                <a:gd name="connsiteY4" fmla="*/ 17145 h 183832"/>
                <a:gd name="connsiteX5" fmla="*/ 20003 w 143827"/>
                <a:gd name="connsiteY5" fmla="*/ 166688 h 183832"/>
                <a:gd name="connsiteX6" fmla="*/ 67628 w 143827"/>
                <a:gd name="connsiteY6" fmla="*/ 0 h 183832"/>
                <a:gd name="connsiteX7" fmla="*/ 143828 w 143827"/>
                <a:gd name="connsiteY7" fmla="*/ 91440 h 183832"/>
                <a:gd name="connsiteX8" fmla="*/ 67628 w 143827"/>
                <a:gd name="connsiteY8" fmla="*/ 183832 h 183832"/>
                <a:gd name="connsiteX9" fmla="*/ 0 w 143827"/>
                <a:gd name="connsiteY9" fmla="*/ 183832 h 183832"/>
                <a:gd name="connsiteX10" fmla="*/ 0 w 143827"/>
                <a:gd name="connsiteY10" fmla="*/ 0 h 183832"/>
                <a:gd name="connsiteX11" fmla="*/ 67628 w 143827"/>
                <a:gd name="connsiteY11" fmla="*/ 0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827" h="183832">
                  <a:moveTo>
                    <a:pt x="20003" y="166688"/>
                  </a:moveTo>
                  <a:lnTo>
                    <a:pt x="67628" y="166688"/>
                  </a:lnTo>
                  <a:cubicBezTo>
                    <a:pt x="114300" y="166688"/>
                    <a:pt x="121920" y="161925"/>
                    <a:pt x="121920" y="91440"/>
                  </a:cubicBezTo>
                  <a:cubicBezTo>
                    <a:pt x="121920" y="21907"/>
                    <a:pt x="114300" y="17145"/>
                    <a:pt x="67628" y="17145"/>
                  </a:cubicBezTo>
                  <a:lnTo>
                    <a:pt x="20003" y="17145"/>
                  </a:lnTo>
                  <a:lnTo>
                    <a:pt x="20003" y="166688"/>
                  </a:lnTo>
                  <a:close/>
                  <a:moveTo>
                    <a:pt x="67628" y="0"/>
                  </a:moveTo>
                  <a:cubicBezTo>
                    <a:pt x="131445" y="0"/>
                    <a:pt x="143828" y="4763"/>
                    <a:pt x="143828" y="91440"/>
                  </a:cubicBezTo>
                  <a:cubicBezTo>
                    <a:pt x="143828" y="178118"/>
                    <a:pt x="131445" y="183832"/>
                    <a:pt x="67628" y="183832"/>
                  </a:cubicBezTo>
                  <a:lnTo>
                    <a:pt x="0" y="183832"/>
                  </a:lnTo>
                  <a:lnTo>
                    <a:pt x="0" y="0"/>
                  </a:lnTo>
                  <a:lnTo>
                    <a:pt x="67628" y="0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Graphic 3">
              <a:extLst>
                <a:ext uri="{FF2B5EF4-FFF2-40B4-BE49-F238E27FC236}">
                  <a16:creationId xmlns:a16="http://schemas.microsoft.com/office/drawing/2014/main" id="{CEAE6710-26B7-3E4A-86FB-E192D641349D}"/>
                </a:ext>
              </a:extLst>
            </p:cNvPr>
            <p:cNvGrpSpPr/>
            <p:nvPr/>
          </p:nvGrpSpPr>
          <p:grpSpPr>
            <a:xfrm>
              <a:off x="6015990" y="3001327"/>
              <a:ext cx="6015037" cy="1047750"/>
              <a:chOff x="6015990" y="3001327"/>
              <a:chExt cx="6015037" cy="1047750"/>
            </a:xfrm>
          </p:grpSpPr>
          <p:sp>
            <p:nvSpPr>
              <p:cNvPr id="6" name="Graphic 3">
                <a:extLst>
                  <a:ext uri="{FF2B5EF4-FFF2-40B4-BE49-F238E27FC236}">
                    <a16:creationId xmlns:a16="http://schemas.microsoft.com/office/drawing/2014/main" id="{43D1C483-A9B1-D14F-A492-CDE577CB0EDC}"/>
                  </a:ext>
                </a:extLst>
              </p:cNvPr>
              <p:cNvSpPr/>
              <p:nvPr/>
            </p:nvSpPr>
            <p:spPr>
              <a:xfrm>
                <a:off x="6015990" y="3001327"/>
                <a:ext cx="1310640" cy="1047750"/>
              </a:xfrm>
              <a:custGeom>
                <a:avLst/>
                <a:gdLst>
                  <a:gd name="connsiteX0" fmla="*/ 951547 w 1310640"/>
                  <a:gd name="connsiteY0" fmla="*/ 71438 h 1047750"/>
                  <a:gd name="connsiteX1" fmla="*/ 654367 w 1310640"/>
                  <a:gd name="connsiteY1" fmla="*/ 0 h 1047750"/>
                  <a:gd name="connsiteX2" fmla="*/ 357188 w 1310640"/>
                  <a:gd name="connsiteY2" fmla="*/ 71438 h 1047750"/>
                  <a:gd name="connsiteX3" fmla="*/ 0 w 1310640"/>
                  <a:gd name="connsiteY3" fmla="*/ 655320 h 1047750"/>
                  <a:gd name="connsiteX4" fmla="*/ 83820 w 1310640"/>
                  <a:gd name="connsiteY4" fmla="*/ 976313 h 1047750"/>
                  <a:gd name="connsiteX5" fmla="*/ 130492 w 1310640"/>
                  <a:gd name="connsiteY5" fmla="*/ 1047750 h 1047750"/>
                  <a:gd name="connsiteX6" fmla="*/ 256222 w 1310640"/>
                  <a:gd name="connsiteY6" fmla="*/ 1035367 h 1047750"/>
                  <a:gd name="connsiteX7" fmla="*/ 529590 w 1310640"/>
                  <a:gd name="connsiteY7" fmla="*/ 911542 h 1047750"/>
                  <a:gd name="connsiteX8" fmla="*/ 655320 w 1310640"/>
                  <a:gd name="connsiteY8" fmla="*/ 784860 h 1047750"/>
                  <a:gd name="connsiteX9" fmla="*/ 781050 w 1310640"/>
                  <a:gd name="connsiteY9" fmla="*/ 911542 h 1047750"/>
                  <a:gd name="connsiteX10" fmla="*/ 1054417 w 1310640"/>
                  <a:gd name="connsiteY10" fmla="*/ 1035367 h 1047750"/>
                  <a:gd name="connsiteX11" fmla="*/ 1180148 w 1310640"/>
                  <a:gd name="connsiteY11" fmla="*/ 1047750 h 1047750"/>
                  <a:gd name="connsiteX12" fmla="*/ 1226820 w 1310640"/>
                  <a:gd name="connsiteY12" fmla="*/ 976313 h 1047750"/>
                  <a:gd name="connsiteX13" fmla="*/ 1310640 w 1310640"/>
                  <a:gd name="connsiteY13" fmla="*/ 655320 h 1047750"/>
                  <a:gd name="connsiteX14" fmla="*/ 951547 w 1310640"/>
                  <a:gd name="connsiteY14" fmla="*/ 71438 h 1047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10640" h="1047750">
                    <a:moveTo>
                      <a:pt x="951547" y="71438"/>
                    </a:moveTo>
                    <a:cubicBezTo>
                      <a:pt x="862012" y="25717"/>
                      <a:pt x="761047" y="0"/>
                      <a:pt x="654367" y="0"/>
                    </a:cubicBezTo>
                    <a:cubicBezTo>
                      <a:pt x="547688" y="0"/>
                      <a:pt x="446722" y="25717"/>
                      <a:pt x="357188" y="71438"/>
                    </a:cubicBezTo>
                    <a:cubicBezTo>
                      <a:pt x="144780" y="180022"/>
                      <a:pt x="0" y="400050"/>
                      <a:pt x="0" y="655320"/>
                    </a:cubicBezTo>
                    <a:cubicBezTo>
                      <a:pt x="0" y="772478"/>
                      <a:pt x="30480" y="882015"/>
                      <a:pt x="83820" y="976313"/>
                    </a:cubicBezTo>
                    <a:cubicBezTo>
                      <a:pt x="98107" y="1001078"/>
                      <a:pt x="113347" y="1024890"/>
                      <a:pt x="130492" y="1047750"/>
                    </a:cubicBezTo>
                    <a:cubicBezTo>
                      <a:pt x="173355" y="1047750"/>
                      <a:pt x="215265" y="1043940"/>
                      <a:pt x="256222" y="1035367"/>
                    </a:cubicBezTo>
                    <a:cubicBezTo>
                      <a:pt x="357188" y="1015365"/>
                      <a:pt x="450532" y="972503"/>
                      <a:pt x="529590" y="911542"/>
                    </a:cubicBezTo>
                    <a:cubicBezTo>
                      <a:pt x="577215" y="875347"/>
                      <a:pt x="619125" y="832485"/>
                      <a:pt x="655320" y="784860"/>
                    </a:cubicBezTo>
                    <a:cubicBezTo>
                      <a:pt x="691515" y="832485"/>
                      <a:pt x="733425" y="875347"/>
                      <a:pt x="781050" y="911542"/>
                    </a:cubicBezTo>
                    <a:cubicBezTo>
                      <a:pt x="860108" y="972503"/>
                      <a:pt x="953453" y="1015365"/>
                      <a:pt x="1054417" y="1035367"/>
                    </a:cubicBezTo>
                    <a:cubicBezTo>
                      <a:pt x="1095375" y="1042988"/>
                      <a:pt x="1137285" y="1047750"/>
                      <a:pt x="1180148" y="1047750"/>
                    </a:cubicBezTo>
                    <a:cubicBezTo>
                      <a:pt x="1197292" y="1024890"/>
                      <a:pt x="1212533" y="1001078"/>
                      <a:pt x="1226820" y="976313"/>
                    </a:cubicBezTo>
                    <a:cubicBezTo>
                      <a:pt x="1280160" y="881063"/>
                      <a:pt x="1310640" y="771525"/>
                      <a:pt x="1310640" y="655320"/>
                    </a:cubicBezTo>
                    <a:cubicBezTo>
                      <a:pt x="1309687" y="400050"/>
                      <a:pt x="1163955" y="179070"/>
                      <a:pt x="951547" y="71438"/>
                    </a:cubicBezTo>
                  </a:path>
                </a:pathLst>
              </a:custGeom>
              <a:solidFill>
                <a:srgbClr val="0C07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Graphic 3">
                <a:extLst>
                  <a:ext uri="{FF2B5EF4-FFF2-40B4-BE49-F238E27FC236}">
                    <a16:creationId xmlns:a16="http://schemas.microsoft.com/office/drawing/2014/main" id="{E728437A-18C6-5042-95F9-11207E833BCE}"/>
                  </a:ext>
                </a:extLst>
              </p:cNvPr>
              <p:cNvSpPr/>
              <p:nvPr/>
            </p:nvSpPr>
            <p:spPr>
              <a:xfrm>
                <a:off x="10361294" y="3103245"/>
                <a:ext cx="127635" cy="828674"/>
              </a:xfrm>
              <a:custGeom>
                <a:avLst/>
                <a:gdLst>
                  <a:gd name="connsiteX0" fmla="*/ 63818 w 127635"/>
                  <a:gd name="connsiteY0" fmla="*/ 828675 h 828674"/>
                  <a:gd name="connsiteX1" fmla="*/ 0 w 127635"/>
                  <a:gd name="connsiteY1" fmla="*/ 764858 h 828674"/>
                  <a:gd name="connsiteX2" fmla="*/ 0 w 127635"/>
                  <a:gd name="connsiteY2" fmla="*/ 63817 h 828674"/>
                  <a:gd name="connsiteX3" fmla="*/ 63818 w 127635"/>
                  <a:gd name="connsiteY3" fmla="*/ 0 h 828674"/>
                  <a:gd name="connsiteX4" fmla="*/ 127635 w 127635"/>
                  <a:gd name="connsiteY4" fmla="*/ 63817 h 828674"/>
                  <a:gd name="connsiteX5" fmla="*/ 127635 w 127635"/>
                  <a:gd name="connsiteY5" fmla="*/ 764858 h 828674"/>
                  <a:gd name="connsiteX6" fmla="*/ 63818 w 127635"/>
                  <a:gd name="connsiteY6" fmla="*/ 828675 h 82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35" h="828674">
                    <a:moveTo>
                      <a:pt x="63818" y="828675"/>
                    </a:moveTo>
                    <a:cubicBezTo>
                      <a:pt x="28575" y="828675"/>
                      <a:pt x="0" y="800100"/>
                      <a:pt x="0" y="764858"/>
                    </a:cubicBezTo>
                    <a:lnTo>
                      <a:pt x="0" y="63817"/>
                    </a:lnTo>
                    <a:cubicBezTo>
                      <a:pt x="0" y="28575"/>
                      <a:pt x="28575" y="0"/>
                      <a:pt x="63818" y="0"/>
                    </a:cubicBezTo>
                    <a:cubicBezTo>
                      <a:pt x="99060" y="0"/>
                      <a:pt x="127635" y="28575"/>
                      <a:pt x="127635" y="63817"/>
                    </a:cubicBezTo>
                    <a:lnTo>
                      <a:pt x="127635" y="764858"/>
                    </a:lnTo>
                    <a:cubicBezTo>
                      <a:pt x="126682" y="800100"/>
                      <a:pt x="99060" y="828675"/>
                      <a:pt x="63818" y="828675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Graphic 3">
                <a:extLst>
                  <a:ext uri="{FF2B5EF4-FFF2-40B4-BE49-F238E27FC236}">
                    <a16:creationId xmlns:a16="http://schemas.microsoft.com/office/drawing/2014/main" id="{03F20116-F851-164A-AEAE-5CAA37B92067}"/>
                  </a:ext>
                </a:extLst>
              </p:cNvPr>
              <p:cNvSpPr/>
              <p:nvPr/>
            </p:nvSpPr>
            <p:spPr>
              <a:xfrm>
                <a:off x="11203305" y="3105150"/>
                <a:ext cx="827722" cy="826769"/>
              </a:xfrm>
              <a:custGeom>
                <a:avLst/>
                <a:gdLst>
                  <a:gd name="connsiteX0" fmla="*/ 133350 w 827722"/>
                  <a:gd name="connsiteY0" fmla="*/ 349567 h 826769"/>
                  <a:gd name="connsiteX1" fmla="*/ 413385 w 827722"/>
                  <a:gd name="connsiteY1" fmla="*/ 125730 h 826769"/>
                  <a:gd name="connsiteX2" fmla="*/ 693420 w 827722"/>
                  <a:gd name="connsiteY2" fmla="*/ 349567 h 826769"/>
                  <a:gd name="connsiteX3" fmla="*/ 133350 w 827722"/>
                  <a:gd name="connsiteY3" fmla="*/ 349567 h 826769"/>
                  <a:gd name="connsiteX4" fmla="*/ 826770 w 827722"/>
                  <a:gd name="connsiteY4" fmla="*/ 403860 h 826769"/>
                  <a:gd name="connsiteX5" fmla="*/ 413385 w 827722"/>
                  <a:gd name="connsiteY5" fmla="*/ 0 h 826769"/>
                  <a:gd name="connsiteX6" fmla="*/ 0 w 827722"/>
                  <a:gd name="connsiteY6" fmla="*/ 413385 h 826769"/>
                  <a:gd name="connsiteX7" fmla="*/ 413385 w 827722"/>
                  <a:gd name="connsiteY7" fmla="*/ 826770 h 826769"/>
                  <a:gd name="connsiteX8" fmla="*/ 752474 w 827722"/>
                  <a:gd name="connsiteY8" fmla="*/ 650557 h 826769"/>
                  <a:gd name="connsiteX9" fmla="*/ 737235 w 827722"/>
                  <a:gd name="connsiteY9" fmla="*/ 561975 h 826769"/>
                  <a:gd name="connsiteX10" fmla="*/ 648653 w 827722"/>
                  <a:gd name="connsiteY10" fmla="*/ 577215 h 826769"/>
                  <a:gd name="connsiteX11" fmla="*/ 413385 w 827722"/>
                  <a:gd name="connsiteY11" fmla="*/ 699135 h 826769"/>
                  <a:gd name="connsiteX12" fmla="*/ 133350 w 827722"/>
                  <a:gd name="connsiteY12" fmla="*/ 475297 h 826769"/>
                  <a:gd name="connsiteX13" fmla="*/ 763905 w 827722"/>
                  <a:gd name="connsiteY13" fmla="*/ 475297 h 826769"/>
                  <a:gd name="connsiteX14" fmla="*/ 827722 w 827722"/>
                  <a:gd name="connsiteY14" fmla="*/ 411480 h 826769"/>
                  <a:gd name="connsiteX15" fmla="*/ 826770 w 827722"/>
                  <a:gd name="connsiteY15" fmla="*/ 403860 h 8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7722" h="826769">
                    <a:moveTo>
                      <a:pt x="133350" y="349567"/>
                    </a:moveTo>
                    <a:cubicBezTo>
                      <a:pt x="161925" y="221933"/>
                      <a:pt x="277177" y="125730"/>
                      <a:pt x="413385" y="125730"/>
                    </a:cubicBezTo>
                    <a:cubicBezTo>
                      <a:pt x="549593" y="125730"/>
                      <a:pt x="663893" y="220980"/>
                      <a:pt x="693420" y="349567"/>
                    </a:cubicBezTo>
                    <a:lnTo>
                      <a:pt x="133350" y="349567"/>
                    </a:lnTo>
                    <a:close/>
                    <a:moveTo>
                      <a:pt x="826770" y="403860"/>
                    </a:moveTo>
                    <a:cubicBezTo>
                      <a:pt x="822007" y="180022"/>
                      <a:pt x="638174" y="0"/>
                      <a:pt x="413385" y="0"/>
                    </a:cubicBezTo>
                    <a:cubicBezTo>
                      <a:pt x="185738" y="0"/>
                      <a:pt x="0" y="185738"/>
                      <a:pt x="0" y="413385"/>
                    </a:cubicBezTo>
                    <a:cubicBezTo>
                      <a:pt x="0" y="641032"/>
                      <a:pt x="185738" y="826770"/>
                      <a:pt x="413385" y="826770"/>
                    </a:cubicBezTo>
                    <a:cubicBezTo>
                      <a:pt x="547687" y="826770"/>
                      <a:pt x="674370" y="761047"/>
                      <a:pt x="752474" y="650557"/>
                    </a:cubicBezTo>
                    <a:cubicBezTo>
                      <a:pt x="772478" y="621982"/>
                      <a:pt x="765810" y="581978"/>
                      <a:pt x="737235" y="561975"/>
                    </a:cubicBezTo>
                    <a:cubicBezTo>
                      <a:pt x="708660" y="541972"/>
                      <a:pt x="668655" y="548640"/>
                      <a:pt x="648653" y="577215"/>
                    </a:cubicBezTo>
                    <a:cubicBezTo>
                      <a:pt x="595312" y="653415"/>
                      <a:pt x="506730" y="699135"/>
                      <a:pt x="413385" y="699135"/>
                    </a:cubicBezTo>
                    <a:cubicBezTo>
                      <a:pt x="277177" y="699135"/>
                      <a:pt x="162877" y="602932"/>
                      <a:pt x="133350" y="475297"/>
                    </a:cubicBezTo>
                    <a:lnTo>
                      <a:pt x="763905" y="475297"/>
                    </a:lnTo>
                    <a:cubicBezTo>
                      <a:pt x="799147" y="475297"/>
                      <a:pt x="827722" y="446722"/>
                      <a:pt x="827722" y="411480"/>
                    </a:cubicBezTo>
                    <a:cubicBezTo>
                      <a:pt x="827722" y="409575"/>
                      <a:pt x="827722" y="406718"/>
                      <a:pt x="826770" y="40386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69684BB4-7CE9-7B48-8E63-9737301AEB25}"/>
                </a:ext>
              </a:extLst>
            </p:cNvPr>
            <p:cNvSpPr/>
            <p:nvPr/>
          </p:nvSpPr>
          <p:spPr>
            <a:xfrm>
              <a:off x="12031027" y="3104197"/>
              <a:ext cx="72389" cy="91440"/>
            </a:xfrm>
            <a:custGeom>
              <a:avLst/>
              <a:gdLst>
                <a:gd name="connsiteX0" fmla="*/ 30481 w 72389"/>
                <a:gd name="connsiteY0" fmla="*/ 9525 h 91440"/>
                <a:gd name="connsiteX1" fmla="*/ 0 w 72389"/>
                <a:gd name="connsiteY1" fmla="*/ 9525 h 91440"/>
                <a:gd name="connsiteX2" fmla="*/ 0 w 72389"/>
                <a:gd name="connsiteY2" fmla="*/ 0 h 91440"/>
                <a:gd name="connsiteX3" fmla="*/ 72390 w 72389"/>
                <a:gd name="connsiteY3" fmla="*/ 0 h 91440"/>
                <a:gd name="connsiteX4" fmla="*/ 72390 w 72389"/>
                <a:gd name="connsiteY4" fmla="*/ 9525 h 91440"/>
                <a:gd name="connsiteX5" fmla="*/ 40958 w 72389"/>
                <a:gd name="connsiteY5" fmla="*/ 9525 h 91440"/>
                <a:gd name="connsiteX6" fmla="*/ 40958 w 72389"/>
                <a:gd name="connsiteY6" fmla="*/ 91440 h 91440"/>
                <a:gd name="connsiteX7" fmla="*/ 30481 w 72389"/>
                <a:gd name="connsiteY7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389" h="91440">
                  <a:moveTo>
                    <a:pt x="30481" y="9525"/>
                  </a:moveTo>
                  <a:lnTo>
                    <a:pt x="0" y="9525"/>
                  </a:lnTo>
                  <a:lnTo>
                    <a:pt x="0" y="0"/>
                  </a:lnTo>
                  <a:lnTo>
                    <a:pt x="72390" y="0"/>
                  </a:lnTo>
                  <a:lnTo>
                    <a:pt x="72390" y="9525"/>
                  </a:lnTo>
                  <a:lnTo>
                    <a:pt x="40958" y="9525"/>
                  </a:lnTo>
                  <a:lnTo>
                    <a:pt x="40958" y="91440"/>
                  </a:lnTo>
                  <a:lnTo>
                    <a:pt x="30481" y="914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Graphic 3">
              <a:extLst>
                <a:ext uri="{FF2B5EF4-FFF2-40B4-BE49-F238E27FC236}">
                  <a16:creationId xmlns:a16="http://schemas.microsoft.com/office/drawing/2014/main" id="{096261FB-1792-7E4E-8FDC-BF6B21A03416}"/>
                </a:ext>
              </a:extLst>
            </p:cNvPr>
            <p:cNvSpPr/>
            <p:nvPr/>
          </p:nvSpPr>
          <p:spPr>
            <a:xfrm>
              <a:off x="12122467" y="3104197"/>
              <a:ext cx="87630" cy="91440"/>
            </a:xfrm>
            <a:custGeom>
              <a:avLst/>
              <a:gdLst>
                <a:gd name="connsiteX0" fmla="*/ 0 w 87630"/>
                <a:gd name="connsiteY0" fmla="*/ 0 h 91440"/>
                <a:gd name="connsiteX1" fmla="*/ 10478 w 87630"/>
                <a:gd name="connsiteY1" fmla="*/ 0 h 91440"/>
                <a:gd name="connsiteX2" fmla="*/ 43816 w 87630"/>
                <a:gd name="connsiteY2" fmla="*/ 49530 h 91440"/>
                <a:gd name="connsiteX3" fmla="*/ 77153 w 87630"/>
                <a:gd name="connsiteY3" fmla="*/ 0 h 91440"/>
                <a:gd name="connsiteX4" fmla="*/ 87631 w 87630"/>
                <a:gd name="connsiteY4" fmla="*/ 0 h 91440"/>
                <a:gd name="connsiteX5" fmla="*/ 87631 w 87630"/>
                <a:gd name="connsiteY5" fmla="*/ 91440 h 91440"/>
                <a:gd name="connsiteX6" fmla="*/ 78106 w 87630"/>
                <a:gd name="connsiteY6" fmla="*/ 91440 h 91440"/>
                <a:gd name="connsiteX7" fmla="*/ 78106 w 87630"/>
                <a:gd name="connsiteY7" fmla="*/ 17145 h 91440"/>
                <a:gd name="connsiteX8" fmla="*/ 43816 w 87630"/>
                <a:gd name="connsiteY8" fmla="*/ 66675 h 91440"/>
                <a:gd name="connsiteX9" fmla="*/ 43816 w 87630"/>
                <a:gd name="connsiteY9" fmla="*/ 66675 h 91440"/>
                <a:gd name="connsiteX10" fmla="*/ 10478 w 87630"/>
                <a:gd name="connsiteY10" fmla="*/ 17145 h 91440"/>
                <a:gd name="connsiteX11" fmla="*/ 10478 w 87630"/>
                <a:gd name="connsiteY11" fmla="*/ 91440 h 91440"/>
                <a:gd name="connsiteX12" fmla="*/ 0 w 87630"/>
                <a:gd name="connsiteY1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630" h="91440">
                  <a:moveTo>
                    <a:pt x="0" y="0"/>
                  </a:moveTo>
                  <a:lnTo>
                    <a:pt x="10478" y="0"/>
                  </a:lnTo>
                  <a:lnTo>
                    <a:pt x="43816" y="49530"/>
                  </a:lnTo>
                  <a:lnTo>
                    <a:pt x="77153" y="0"/>
                  </a:lnTo>
                  <a:lnTo>
                    <a:pt x="87631" y="0"/>
                  </a:lnTo>
                  <a:lnTo>
                    <a:pt x="87631" y="91440"/>
                  </a:lnTo>
                  <a:lnTo>
                    <a:pt x="78106" y="91440"/>
                  </a:lnTo>
                  <a:lnTo>
                    <a:pt x="78106" y="17145"/>
                  </a:lnTo>
                  <a:lnTo>
                    <a:pt x="43816" y="66675"/>
                  </a:lnTo>
                  <a:lnTo>
                    <a:pt x="43816" y="66675"/>
                  </a:lnTo>
                  <a:lnTo>
                    <a:pt x="10478" y="17145"/>
                  </a:lnTo>
                  <a:lnTo>
                    <a:pt x="10478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" name="Graphic 3">
              <a:extLst>
                <a:ext uri="{FF2B5EF4-FFF2-40B4-BE49-F238E27FC236}">
                  <a16:creationId xmlns:a16="http://schemas.microsoft.com/office/drawing/2014/main" id="{E4388B84-7508-E244-A40B-A3C604DF0233}"/>
                </a:ext>
              </a:extLst>
            </p:cNvPr>
            <p:cNvGrpSpPr/>
            <p:nvPr/>
          </p:nvGrpSpPr>
          <p:grpSpPr>
            <a:xfrm>
              <a:off x="7410450" y="3103245"/>
              <a:ext cx="3816667" cy="1253489"/>
              <a:chOff x="7410450" y="3103245"/>
              <a:chExt cx="3816667" cy="1253489"/>
            </a:xfrm>
          </p:grpSpPr>
          <p:sp>
            <p:nvSpPr>
              <p:cNvPr id="25" name="Graphic 3">
                <a:extLst>
                  <a:ext uri="{FF2B5EF4-FFF2-40B4-BE49-F238E27FC236}">
                    <a16:creationId xmlns:a16="http://schemas.microsoft.com/office/drawing/2014/main" id="{A7EFC0CF-84EB-9642-8C77-F4EF8FA39152}"/>
                  </a:ext>
                </a:extLst>
              </p:cNvPr>
              <p:cNvSpPr/>
              <p:nvPr/>
            </p:nvSpPr>
            <p:spPr>
              <a:xfrm>
                <a:off x="10645139" y="3103245"/>
                <a:ext cx="581977" cy="828674"/>
              </a:xfrm>
              <a:custGeom>
                <a:avLst/>
                <a:gdLst>
                  <a:gd name="connsiteX0" fmla="*/ 63818 w 581977"/>
                  <a:gd name="connsiteY0" fmla="*/ 828675 h 828674"/>
                  <a:gd name="connsiteX1" fmla="*/ 0 w 581977"/>
                  <a:gd name="connsiteY1" fmla="*/ 764858 h 828674"/>
                  <a:gd name="connsiteX2" fmla="*/ 0 w 581977"/>
                  <a:gd name="connsiteY2" fmla="*/ 329565 h 828674"/>
                  <a:gd name="connsiteX3" fmla="*/ 329565 w 581977"/>
                  <a:gd name="connsiteY3" fmla="*/ 0 h 828674"/>
                  <a:gd name="connsiteX4" fmla="*/ 518160 w 581977"/>
                  <a:gd name="connsiteY4" fmla="*/ 0 h 828674"/>
                  <a:gd name="connsiteX5" fmla="*/ 581978 w 581977"/>
                  <a:gd name="connsiteY5" fmla="*/ 63817 h 828674"/>
                  <a:gd name="connsiteX6" fmla="*/ 518160 w 581977"/>
                  <a:gd name="connsiteY6" fmla="*/ 126683 h 828674"/>
                  <a:gd name="connsiteX7" fmla="*/ 330518 w 581977"/>
                  <a:gd name="connsiteY7" fmla="*/ 126683 h 828674"/>
                  <a:gd name="connsiteX8" fmla="*/ 127635 w 581977"/>
                  <a:gd name="connsiteY8" fmla="*/ 329565 h 828674"/>
                  <a:gd name="connsiteX9" fmla="*/ 127635 w 581977"/>
                  <a:gd name="connsiteY9" fmla="*/ 764858 h 828674"/>
                  <a:gd name="connsiteX10" fmla="*/ 63818 w 581977"/>
                  <a:gd name="connsiteY10" fmla="*/ 828675 h 82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1977" h="828674">
                    <a:moveTo>
                      <a:pt x="63818" y="828675"/>
                    </a:moveTo>
                    <a:cubicBezTo>
                      <a:pt x="28575" y="828675"/>
                      <a:pt x="0" y="800100"/>
                      <a:pt x="0" y="764858"/>
                    </a:cubicBezTo>
                    <a:lnTo>
                      <a:pt x="0" y="329565"/>
                    </a:lnTo>
                    <a:cubicBezTo>
                      <a:pt x="0" y="147638"/>
                      <a:pt x="147638" y="0"/>
                      <a:pt x="329565" y="0"/>
                    </a:cubicBezTo>
                    <a:lnTo>
                      <a:pt x="518160" y="0"/>
                    </a:lnTo>
                    <a:cubicBezTo>
                      <a:pt x="553403" y="0"/>
                      <a:pt x="581978" y="28575"/>
                      <a:pt x="581978" y="63817"/>
                    </a:cubicBezTo>
                    <a:cubicBezTo>
                      <a:pt x="581978" y="99060"/>
                      <a:pt x="553403" y="126683"/>
                      <a:pt x="518160" y="126683"/>
                    </a:cubicBezTo>
                    <a:lnTo>
                      <a:pt x="330518" y="126683"/>
                    </a:lnTo>
                    <a:cubicBezTo>
                      <a:pt x="219075" y="126683"/>
                      <a:pt x="127635" y="218122"/>
                      <a:pt x="127635" y="329565"/>
                    </a:cubicBezTo>
                    <a:lnTo>
                      <a:pt x="127635" y="764858"/>
                    </a:lnTo>
                    <a:cubicBezTo>
                      <a:pt x="127635" y="800100"/>
                      <a:pt x="99060" y="828675"/>
                      <a:pt x="63818" y="828675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Graphic 3">
                <a:extLst>
                  <a:ext uri="{FF2B5EF4-FFF2-40B4-BE49-F238E27FC236}">
                    <a16:creationId xmlns:a16="http://schemas.microsoft.com/office/drawing/2014/main" id="{8E9FA767-37D3-5540-A093-E9DB33957A7A}"/>
                  </a:ext>
                </a:extLst>
              </p:cNvPr>
              <p:cNvSpPr/>
              <p:nvPr/>
            </p:nvSpPr>
            <p:spPr>
              <a:xfrm>
                <a:off x="9377362" y="3105150"/>
                <a:ext cx="827722" cy="826769"/>
              </a:xfrm>
              <a:custGeom>
                <a:avLst/>
                <a:gdLst>
                  <a:gd name="connsiteX0" fmla="*/ 413385 w 827722"/>
                  <a:gd name="connsiteY0" fmla="*/ 700088 h 826769"/>
                  <a:gd name="connsiteX1" fmla="*/ 126682 w 827722"/>
                  <a:gd name="connsiteY1" fmla="*/ 413385 h 826769"/>
                  <a:gd name="connsiteX2" fmla="*/ 413385 w 827722"/>
                  <a:gd name="connsiteY2" fmla="*/ 126683 h 826769"/>
                  <a:gd name="connsiteX3" fmla="*/ 700088 w 827722"/>
                  <a:gd name="connsiteY3" fmla="*/ 413385 h 826769"/>
                  <a:gd name="connsiteX4" fmla="*/ 413385 w 827722"/>
                  <a:gd name="connsiteY4" fmla="*/ 700088 h 826769"/>
                  <a:gd name="connsiteX5" fmla="*/ 826770 w 827722"/>
                  <a:gd name="connsiteY5" fmla="*/ 413385 h 826769"/>
                  <a:gd name="connsiteX6" fmla="*/ 413385 w 827722"/>
                  <a:gd name="connsiteY6" fmla="*/ 0 h 826769"/>
                  <a:gd name="connsiteX7" fmla="*/ 0 w 827722"/>
                  <a:gd name="connsiteY7" fmla="*/ 413385 h 826769"/>
                  <a:gd name="connsiteX8" fmla="*/ 413385 w 827722"/>
                  <a:gd name="connsiteY8" fmla="*/ 826770 h 826769"/>
                  <a:gd name="connsiteX9" fmla="*/ 700088 w 827722"/>
                  <a:gd name="connsiteY9" fmla="*/ 710565 h 826769"/>
                  <a:gd name="connsiteX10" fmla="*/ 700088 w 827722"/>
                  <a:gd name="connsiteY10" fmla="*/ 762953 h 826769"/>
                  <a:gd name="connsiteX11" fmla="*/ 763905 w 827722"/>
                  <a:gd name="connsiteY11" fmla="*/ 826770 h 826769"/>
                  <a:gd name="connsiteX12" fmla="*/ 827723 w 827722"/>
                  <a:gd name="connsiteY12" fmla="*/ 762953 h 826769"/>
                  <a:gd name="connsiteX13" fmla="*/ 827723 w 827722"/>
                  <a:gd name="connsiteY13" fmla="*/ 413385 h 8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27722" h="826769">
                    <a:moveTo>
                      <a:pt x="413385" y="700088"/>
                    </a:moveTo>
                    <a:cubicBezTo>
                      <a:pt x="255270" y="700088"/>
                      <a:pt x="126682" y="571500"/>
                      <a:pt x="126682" y="413385"/>
                    </a:cubicBezTo>
                    <a:cubicBezTo>
                      <a:pt x="126682" y="255270"/>
                      <a:pt x="255270" y="126683"/>
                      <a:pt x="413385" y="126683"/>
                    </a:cubicBezTo>
                    <a:cubicBezTo>
                      <a:pt x="571500" y="126683"/>
                      <a:pt x="700088" y="255270"/>
                      <a:pt x="700088" y="413385"/>
                    </a:cubicBezTo>
                    <a:cubicBezTo>
                      <a:pt x="700088" y="571500"/>
                      <a:pt x="571500" y="700088"/>
                      <a:pt x="413385" y="700088"/>
                    </a:cubicBezTo>
                    <a:moveTo>
                      <a:pt x="826770" y="413385"/>
                    </a:moveTo>
                    <a:cubicBezTo>
                      <a:pt x="826770" y="185738"/>
                      <a:pt x="641032" y="0"/>
                      <a:pt x="413385" y="0"/>
                    </a:cubicBezTo>
                    <a:cubicBezTo>
                      <a:pt x="185738" y="0"/>
                      <a:pt x="0" y="185738"/>
                      <a:pt x="0" y="413385"/>
                    </a:cubicBezTo>
                    <a:cubicBezTo>
                      <a:pt x="0" y="641032"/>
                      <a:pt x="185738" y="826770"/>
                      <a:pt x="413385" y="826770"/>
                    </a:cubicBezTo>
                    <a:cubicBezTo>
                      <a:pt x="524827" y="826770"/>
                      <a:pt x="625793" y="782003"/>
                      <a:pt x="700088" y="710565"/>
                    </a:cubicBezTo>
                    <a:lnTo>
                      <a:pt x="700088" y="762953"/>
                    </a:lnTo>
                    <a:cubicBezTo>
                      <a:pt x="700088" y="798195"/>
                      <a:pt x="728663" y="826770"/>
                      <a:pt x="763905" y="826770"/>
                    </a:cubicBezTo>
                    <a:cubicBezTo>
                      <a:pt x="799148" y="826770"/>
                      <a:pt x="827723" y="798195"/>
                      <a:pt x="827723" y="762953"/>
                    </a:cubicBezTo>
                    <a:lnTo>
                      <a:pt x="827723" y="41338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Graphic 3">
                <a:extLst>
                  <a:ext uri="{FF2B5EF4-FFF2-40B4-BE49-F238E27FC236}">
                    <a16:creationId xmlns:a16="http://schemas.microsoft.com/office/drawing/2014/main" id="{E01AC1BD-AEFF-4C4C-A88B-11EA5B4968AC}"/>
                  </a:ext>
                </a:extLst>
              </p:cNvPr>
              <p:cNvSpPr/>
              <p:nvPr/>
            </p:nvSpPr>
            <p:spPr>
              <a:xfrm>
                <a:off x="7410450" y="3105150"/>
                <a:ext cx="998219" cy="826769"/>
              </a:xfrm>
              <a:custGeom>
                <a:avLst/>
                <a:gdLst>
                  <a:gd name="connsiteX0" fmla="*/ 499110 w 998219"/>
                  <a:gd name="connsiteY0" fmla="*/ 641985 h 826769"/>
                  <a:gd name="connsiteX1" fmla="*/ 780098 w 998219"/>
                  <a:gd name="connsiteY1" fmla="*/ 133350 h 826769"/>
                  <a:gd name="connsiteX2" fmla="*/ 998220 w 998219"/>
                  <a:gd name="connsiteY2" fmla="*/ 0 h 826769"/>
                  <a:gd name="connsiteX3" fmla="*/ 561975 w 998219"/>
                  <a:gd name="connsiteY3" fmla="*/ 790575 h 826769"/>
                  <a:gd name="connsiteX4" fmla="*/ 499110 w 998219"/>
                  <a:gd name="connsiteY4" fmla="*/ 826770 h 826769"/>
                  <a:gd name="connsiteX5" fmla="*/ 436245 w 998219"/>
                  <a:gd name="connsiteY5" fmla="*/ 790575 h 826769"/>
                  <a:gd name="connsiteX6" fmla="*/ 0 w 998219"/>
                  <a:gd name="connsiteY6" fmla="*/ 0 h 826769"/>
                  <a:gd name="connsiteX7" fmla="*/ 218123 w 998219"/>
                  <a:gd name="connsiteY7" fmla="*/ 133350 h 826769"/>
                  <a:gd name="connsiteX8" fmla="*/ 499110 w 998219"/>
                  <a:gd name="connsiteY8" fmla="*/ 641985 h 8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8219" h="826769">
                    <a:moveTo>
                      <a:pt x="499110" y="641985"/>
                    </a:moveTo>
                    <a:lnTo>
                      <a:pt x="780098" y="133350"/>
                    </a:lnTo>
                    <a:cubicBezTo>
                      <a:pt x="820102" y="60008"/>
                      <a:pt x="865823" y="0"/>
                      <a:pt x="998220" y="0"/>
                    </a:cubicBezTo>
                    <a:lnTo>
                      <a:pt x="561975" y="790575"/>
                    </a:lnTo>
                    <a:cubicBezTo>
                      <a:pt x="550545" y="810578"/>
                      <a:pt x="524827" y="826770"/>
                      <a:pt x="499110" y="826770"/>
                    </a:cubicBezTo>
                    <a:cubicBezTo>
                      <a:pt x="473393" y="826770"/>
                      <a:pt x="447675" y="810578"/>
                      <a:pt x="436245" y="790575"/>
                    </a:cubicBezTo>
                    <a:lnTo>
                      <a:pt x="0" y="0"/>
                    </a:lnTo>
                    <a:cubicBezTo>
                      <a:pt x="132398" y="0"/>
                      <a:pt x="178118" y="60008"/>
                      <a:pt x="218123" y="133350"/>
                    </a:cubicBezTo>
                    <a:lnTo>
                      <a:pt x="499110" y="64198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Graphic 3">
                <a:extLst>
                  <a:ext uri="{FF2B5EF4-FFF2-40B4-BE49-F238E27FC236}">
                    <a16:creationId xmlns:a16="http://schemas.microsoft.com/office/drawing/2014/main" id="{5A7F412C-8DFF-5949-903C-5854C00B1F20}"/>
                  </a:ext>
                </a:extLst>
              </p:cNvPr>
              <p:cNvSpPr/>
              <p:nvPr/>
            </p:nvSpPr>
            <p:spPr>
              <a:xfrm>
                <a:off x="8444864" y="3105150"/>
                <a:ext cx="998220" cy="1065847"/>
              </a:xfrm>
              <a:custGeom>
                <a:avLst/>
                <a:gdLst>
                  <a:gd name="connsiteX0" fmla="*/ 998220 w 998220"/>
                  <a:gd name="connsiteY0" fmla="*/ 0 h 1065847"/>
                  <a:gd name="connsiteX1" fmla="*/ 780098 w 998220"/>
                  <a:gd name="connsiteY1" fmla="*/ 133350 h 1065847"/>
                  <a:gd name="connsiteX2" fmla="*/ 499110 w 998220"/>
                  <a:gd name="connsiteY2" fmla="*/ 641985 h 1065847"/>
                  <a:gd name="connsiteX3" fmla="*/ 218123 w 998220"/>
                  <a:gd name="connsiteY3" fmla="*/ 133350 h 1065847"/>
                  <a:gd name="connsiteX4" fmla="*/ 0 w 998220"/>
                  <a:gd name="connsiteY4" fmla="*/ 0 h 1065847"/>
                  <a:gd name="connsiteX5" fmla="*/ 426720 w 998220"/>
                  <a:gd name="connsiteY5" fmla="*/ 773430 h 1065847"/>
                  <a:gd name="connsiteX6" fmla="*/ 265748 w 998220"/>
                  <a:gd name="connsiteY6" fmla="*/ 1065848 h 1065847"/>
                  <a:gd name="connsiteX7" fmla="*/ 483870 w 998220"/>
                  <a:gd name="connsiteY7" fmla="*/ 932497 h 1065847"/>
                  <a:gd name="connsiteX8" fmla="*/ 998220 w 998220"/>
                  <a:gd name="connsiteY8" fmla="*/ 0 h 1065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8220" h="1065847">
                    <a:moveTo>
                      <a:pt x="998220" y="0"/>
                    </a:moveTo>
                    <a:cubicBezTo>
                      <a:pt x="865823" y="0"/>
                      <a:pt x="820103" y="60008"/>
                      <a:pt x="780098" y="133350"/>
                    </a:cubicBezTo>
                    <a:lnTo>
                      <a:pt x="499110" y="641985"/>
                    </a:lnTo>
                    <a:lnTo>
                      <a:pt x="218123" y="133350"/>
                    </a:lnTo>
                    <a:cubicBezTo>
                      <a:pt x="178118" y="60008"/>
                      <a:pt x="132398" y="0"/>
                      <a:pt x="0" y="0"/>
                    </a:cubicBezTo>
                    <a:lnTo>
                      <a:pt x="426720" y="773430"/>
                    </a:lnTo>
                    <a:lnTo>
                      <a:pt x="265748" y="1065848"/>
                    </a:lnTo>
                    <a:cubicBezTo>
                      <a:pt x="398145" y="1065848"/>
                      <a:pt x="443865" y="1005840"/>
                      <a:pt x="483870" y="932497"/>
                    </a:cubicBezTo>
                    <a:lnTo>
                      <a:pt x="99822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Graphic 3">
                <a:extLst>
                  <a:ext uri="{FF2B5EF4-FFF2-40B4-BE49-F238E27FC236}">
                    <a16:creationId xmlns:a16="http://schemas.microsoft.com/office/drawing/2014/main" id="{123C6BD9-57CC-C34B-8D95-ACDDF941D054}"/>
                  </a:ext>
                </a:extLst>
              </p:cNvPr>
              <p:cNvSpPr/>
              <p:nvPr/>
            </p:nvSpPr>
            <p:spPr>
              <a:xfrm>
                <a:off x="9365932" y="4172902"/>
                <a:ext cx="215265" cy="183832"/>
              </a:xfrm>
              <a:custGeom>
                <a:avLst/>
                <a:gdLst>
                  <a:gd name="connsiteX0" fmla="*/ 193357 w 215265"/>
                  <a:gd name="connsiteY0" fmla="*/ 182880 h 183832"/>
                  <a:gd name="connsiteX1" fmla="*/ 185738 w 215265"/>
                  <a:gd name="connsiteY1" fmla="*/ 60960 h 183832"/>
                  <a:gd name="connsiteX2" fmla="*/ 183832 w 215265"/>
                  <a:gd name="connsiteY2" fmla="*/ 15240 h 183832"/>
                  <a:gd name="connsiteX3" fmla="*/ 169545 w 215265"/>
                  <a:gd name="connsiteY3" fmla="*/ 60007 h 183832"/>
                  <a:gd name="connsiteX4" fmla="*/ 135255 w 215265"/>
                  <a:gd name="connsiteY4" fmla="*/ 160020 h 183832"/>
                  <a:gd name="connsiteX5" fmla="*/ 106680 w 215265"/>
                  <a:gd name="connsiteY5" fmla="*/ 182880 h 183832"/>
                  <a:gd name="connsiteX6" fmla="*/ 76200 w 215265"/>
                  <a:gd name="connsiteY6" fmla="*/ 160020 h 183832"/>
                  <a:gd name="connsiteX7" fmla="*/ 42863 w 215265"/>
                  <a:gd name="connsiteY7" fmla="*/ 59055 h 183832"/>
                  <a:gd name="connsiteX8" fmla="*/ 29528 w 215265"/>
                  <a:gd name="connsiteY8" fmla="*/ 16192 h 183832"/>
                  <a:gd name="connsiteX9" fmla="*/ 27623 w 215265"/>
                  <a:gd name="connsiteY9" fmla="*/ 60007 h 183832"/>
                  <a:gd name="connsiteX10" fmla="*/ 19050 w 215265"/>
                  <a:gd name="connsiteY10" fmla="*/ 183832 h 183832"/>
                  <a:gd name="connsiteX11" fmla="*/ 0 w 215265"/>
                  <a:gd name="connsiteY11" fmla="*/ 183832 h 183832"/>
                  <a:gd name="connsiteX12" fmla="*/ 13335 w 215265"/>
                  <a:gd name="connsiteY12" fmla="*/ 0 h 183832"/>
                  <a:gd name="connsiteX13" fmla="*/ 34290 w 215265"/>
                  <a:gd name="connsiteY13" fmla="*/ 0 h 183832"/>
                  <a:gd name="connsiteX14" fmla="*/ 49530 w 215265"/>
                  <a:gd name="connsiteY14" fmla="*/ 9525 h 183832"/>
                  <a:gd name="connsiteX15" fmla="*/ 97155 w 215265"/>
                  <a:gd name="connsiteY15" fmla="*/ 156210 h 183832"/>
                  <a:gd name="connsiteX16" fmla="*/ 107632 w 215265"/>
                  <a:gd name="connsiteY16" fmla="*/ 166688 h 183832"/>
                  <a:gd name="connsiteX17" fmla="*/ 117157 w 215265"/>
                  <a:gd name="connsiteY17" fmla="*/ 156210 h 183832"/>
                  <a:gd name="connsiteX18" fmla="*/ 167640 w 215265"/>
                  <a:gd name="connsiteY18" fmla="*/ 9525 h 183832"/>
                  <a:gd name="connsiteX19" fmla="*/ 181928 w 215265"/>
                  <a:gd name="connsiteY19" fmla="*/ 0 h 183832"/>
                  <a:gd name="connsiteX20" fmla="*/ 201930 w 215265"/>
                  <a:gd name="connsiteY20" fmla="*/ 0 h 183832"/>
                  <a:gd name="connsiteX21" fmla="*/ 215265 w 215265"/>
                  <a:gd name="connsiteY21" fmla="*/ 183832 h 183832"/>
                  <a:gd name="connsiteX22" fmla="*/ 193357 w 215265"/>
                  <a:gd name="connsiteY22" fmla="*/ 183832 h 18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15265" h="183832">
                    <a:moveTo>
                      <a:pt x="193357" y="182880"/>
                    </a:moveTo>
                    <a:lnTo>
                      <a:pt x="185738" y="60960"/>
                    </a:lnTo>
                    <a:cubicBezTo>
                      <a:pt x="184785" y="46672"/>
                      <a:pt x="183832" y="31432"/>
                      <a:pt x="183832" y="15240"/>
                    </a:cubicBezTo>
                    <a:cubicBezTo>
                      <a:pt x="180023" y="28575"/>
                      <a:pt x="175260" y="42863"/>
                      <a:pt x="169545" y="60007"/>
                    </a:cubicBezTo>
                    <a:lnTo>
                      <a:pt x="135255" y="160020"/>
                    </a:lnTo>
                    <a:cubicBezTo>
                      <a:pt x="128588" y="180975"/>
                      <a:pt x="126682" y="182880"/>
                      <a:pt x="106680" y="182880"/>
                    </a:cubicBezTo>
                    <a:cubicBezTo>
                      <a:pt x="84773" y="182880"/>
                      <a:pt x="82868" y="181928"/>
                      <a:pt x="76200" y="160020"/>
                    </a:cubicBezTo>
                    <a:lnTo>
                      <a:pt x="42863" y="59055"/>
                    </a:lnTo>
                    <a:cubicBezTo>
                      <a:pt x="38100" y="43815"/>
                      <a:pt x="33338" y="30480"/>
                      <a:pt x="29528" y="16192"/>
                    </a:cubicBezTo>
                    <a:cubicBezTo>
                      <a:pt x="28575" y="30480"/>
                      <a:pt x="28575" y="45720"/>
                      <a:pt x="27623" y="60007"/>
                    </a:cubicBezTo>
                    <a:lnTo>
                      <a:pt x="19050" y="183832"/>
                    </a:lnTo>
                    <a:lnTo>
                      <a:pt x="0" y="183832"/>
                    </a:lnTo>
                    <a:lnTo>
                      <a:pt x="13335" y="0"/>
                    </a:lnTo>
                    <a:lnTo>
                      <a:pt x="34290" y="0"/>
                    </a:lnTo>
                    <a:cubicBezTo>
                      <a:pt x="44768" y="0"/>
                      <a:pt x="46673" y="953"/>
                      <a:pt x="49530" y="9525"/>
                    </a:cubicBezTo>
                    <a:lnTo>
                      <a:pt x="97155" y="156210"/>
                    </a:lnTo>
                    <a:cubicBezTo>
                      <a:pt x="100013" y="165735"/>
                      <a:pt x="100965" y="166688"/>
                      <a:pt x="107632" y="166688"/>
                    </a:cubicBezTo>
                    <a:cubicBezTo>
                      <a:pt x="114300" y="166688"/>
                      <a:pt x="114300" y="165735"/>
                      <a:pt x="117157" y="156210"/>
                    </a:cubicBezTo>
                    <a:lnTo>
                      <a:pt x="167640" y="9525"/>
                    </a:lnTo>
                    <a:cubicBezTo>
                      <a:pt x="170498" y="953"/>
                      <a:pt x="173355" y="0"/>
                      <a:pt x="181928" y="0"/>
                    </a:cubicBezTo>
                    <a:lnTo>
                      <a:pt x="201930" y="0"/>
                    </a:lnTo>
                    <a:lnTo>
                      <a:pt x="215265" y="183832"/>
                    </a:lnTo>
                    <a:lnTo>
                      <a:pt x="193357" y="183832"/>
                    </a:lnTo>
                    <a:close/>
                  </a:path>
                </a:pathLst>
              </a:custGeom>
              <a:solidFill>
                <a:srgbClr val="E100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0" name="Graphic 3">
              <a:extLst>
                <a:ext uri="{FF2B5EF4-FFF2-40B4-BE49-F238E27FC236}">
                  <a16:creationId xmlns:a16="http://schemas.microsoft.com/office/drawing/2014/main" id="{51721FF1-F3A2-8740-B5B9-F537C47BE95B}"/>
                </a:ext>
              </a:extLst>
            </p:cNvPr>
            <p:cNvSpPr/>
            <p:nvPr/>
          </p:nvSpPr>
          <p:spPr>
            <a:xfrm>
              <a:off x="9865042" y="4171950"/>
              <a:ext cx="116205" cy="183832"/>
            </a:xfrm>
            <a:custGeom>
              <a:avLst/>
              <a:gdLst>
                <a:gd name="connsiteX0" fmla="*/ 20955 w 116205"/>
                <a:gd name="connsiteY0" fmla="*/ 17145 h 183832"/>
                <a:gd name="connsiteX1" fmla="*/ 20955 w 116205"/>
                <a:gd name="connsiteY1" fmla="*/ 80963 h 183832"/>
                <a:gd name="connsiteX2" fmla="*/ 105727 w 116205"/>
                <a:gd name="connsiteY2" fmla="*/ 80963 h 183832"/>
                <a:gd name="connsiteX3" fmla="*/ 105727 w 116205"/>
                <a:gd name="connsiteY3" fmla="*/ 97155 h 183832"/>
                <a:gd name="connsiteX4" fmla="*/ 20955 w 116205"/>
                <a:gd name="connsiteY4" fmla="*/ 97155 h 183832"/>
                <a:gd name="connsiteX5" fmla="*/ 20955 w 116205"/>
                <a:gd name="connsiteY5" fmla="*/ 167640 h 183832"/>
                <a:gd name="connsiteX6" fmla="*/ 116205 w 116205"/>
                <a:gd name="connsiteY6" fmla="*/ 167640 h 183832"/>
                <a:gd name="connsiteX7" fmla="*/ 116205 w 116205"/>
                <a:gd name="connsiteY7" fmla="*/ 183832 h 183832"/>
                <a:gd name="connsiteX8" fmla="*/ 0 w 116205"/>
                <a:gd name="connsiteY8" fmla="*/ 183832 h 183832"/>
                <a:gd name="connsiteX9" fmla="*/ 0 w 116205"/>
                <a:gd name="connsiteY9" fmla="*/ 0 h 183832"/>
                <a:gd name="connsiteX10" fmla="*/ 113347 w 116205"/>
                <a:gd name="connsiteY10" fmla="*/ 0 h 183832"/>
                <a:gd name="connsiteX11" fmla="*/ 113347 w 116205"/>
                <a:gd name="connsiteY11" fmla="*/ 17145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205" h="183832">
                  <a:moveTo>
                    <a:pt x="20955" y="17145"/>
                  </a:moveTo>
                  <a:lnTo>
                    <a:pt x="20955" y="80963"/>
                  </a:lnTo>
                  <a:lnTo>
                    <a:pt x="105727" y="80963"/>
                  </a:lnTo>
                  <a:lnTo>
                    <a:pt x="105727" y="97155"/>
                  </a:lnTo>
                  <a:lnTo>
                    <a:pt x="20955" y="97155"/>
                  </a:lnTo>
                  <a:lnTo>
                    <a:pt x="20955" y="167640"/>
                  </a:lnTo>
                  <a:lnTo>
                    <a:pt x="116205" y="167640"/>
                  </a:lnTo>
                  <a:lnTo>
                    <a:pt x="116205" y="183832"/>
                  </a:lnTo>
                  <a:lnTo>
                    <a:pt x="0" y="183832"/>
                  </a:lnTo>
                  <a:lnTo>
                    <a:pt x="0" y="0"/>
                  </a:lnTo>
                  <a:lnTo>
                    <a:pt x="113347" y="0"/>
                  </a:lnTo>
                  <a:lnTo>
                    <a:pt x="113347" y="17145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3">
              <a:extLst>
                <a:ext uri="{FF2B5EF4-FFF2-40B4-BE49-F238E27FC236}">
                  <a16:creationId xmlns:a16="http://schemas.microsoft.com/office/drawing/2014/main" id="{A7B94AAB-2FBB-8641-B1EC-6CC955AE4A11}"/>
                </a:ext>
              </a:extLst>
            </p:cNvPr>
            <p:cNvSpPr/>
            <p:nvPr/>
          </p:nvSpPr>
          <p:spPr>
            <a:xfrm>
              <a:off x="10704195" y="4171950"/>
              <a:ext cx="20955" cy="183832"/>
            </a:xfrm>
            <a:custGeom>
              <a:avLst/>
              <a:gdLst>
                <a:gd name="connsiteX0" fmla="*/ 0 w 20955"/>
                <a:gd name="connsiteY0" fmla="*/ 0 h 183832"/>
                <a:gd name="connsiteX1" fmla="*/ 20955 w 20955"/>
                <a:gd name="connsiteY1" fmla="*/ 0 h 183832"/>
                <a:gd name="connsiteX2" fmla="*/ 20955 w 20955"/>
                <a:gd name="connsiteY2" fmla="*/ 183832 h 183832"/>
                <a:gd name="connsiteX3" fmla="*/ 0 w 20955"/>
                <a:gd name="connsiteY3" fmla="*/ 183832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" h="183832">
                  <a:moveTo>
                    <a:pt x="0" y="0"/>
                  </a:moveTo>
                  <a:lnTo>
                    <a:pt x="20955" y="0"/>
                  </a:lnTo>
                  <a:lnTo>
                    <a:pt x="20955" y="183832"/>
                  </a:lnTo>
                  <a:lnTo>
                    <a:pt x="0" y="183832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3" name="Graphic 3">
              <a:extLst>
                <a:ext uri="{FF2B5EF4-FFF2-40B4-BE49-F238E27FC236}">
                  <a16:creationId xmlns:a16="http://schemas.microsoft.com/office/drawing/2014/main" id="{E82BBF7A-C867-754E-A7C0-5A43CA5A41FD}"/>
                </a:ext>
              </a:extLst>
            </p:cNvPr>
            <p:cNvGrpSpPr/>
            <p:nvPr/>
          </p:nvGrpSpPr>
          <p:grpSpPr>
            <a:xfrm>
              <a:off x="11023282" y="4170997"/>
              <a:ext cx="591502" cy="186690"/>
              <a:chOff x="11023282" y="4170997"/>
              <a:chExt cx="591502" cy="186690"/>
            </a:xfrm>
            <a:solidFill>
              <a:srgbClr val="E1001E"/>
            </a:solidFill>
          </p:grpSpPr>
          <p:sp>
            <p:nvSpPr>
              <p:cNvPr id="34" name="Graphic 3">
                <a:extLst>
                  <a:ext uri="{FF2B5EF4-FFF2-40B4-BE49-F238E27FC236}">
                    <a16:creationId xmlns:a16="http://schemas.microsoft.com/office/drawing/2014/main" id="{AA570300-BC3C-734A-A2D0-945EA7E49C06}"/>
                  </a:ext>
                </a:extLst>
              </p:cNvPr>
              <p:cNvSpPr/>
              <p:nvPr/>
            </p:nvSpPr>
            <p:spPr>
              <a:xfrm>
                <a:off x="11023282" y="4170997"/>
                <a:ext cx="131444" cy="186690"/>
              </a:xfrm>
              <a:custGeom>
                <a:avLst/>
                <a:gdLst>
                  <a:gd name="connsiteX0" fmla="*/ 131445 w 131444"/>
                  <a:gd name="connsiteY0" fmla="*/ 13335 h 186690"/>
                  <a:gd name="connsiteX1" fmla="*/ 131445 w 131444"/>
                  <a:gd name="connsiteY1" fmla="*/ 19050 h 186690"/>
                  <a:gd name="connsiteX2" fmla="*/ 129540 w 131444"/>
                  <a:gd name="connsiteY2" fmla="*/ 20955 h 186690"/>
                  <a:gd name="connsiteX3" fmla="*/ 80963 w 131444"/>
                  <a:gd name="connsiteY3" fmla="*/ 17145 h 186690"/>
                  <a:gd name="connsiteX4" fmla="*/ 20955 w 131444"/>
                  <a:gd name="connsiteY4" fmla="*/ 93345 h 186690"/>
                  <a:gd name="connsiteX5" fmla="*/ 80963 w 131444"/>
                  <a:gd name="connsiteY5" fmla="*/ 169545 h 186690"/>
                  <a:gd name="connsiteX6" fmla="*/ 129540 w 131444"/>
                  <a:gd name="connsiteY6" fmla="*/ 165735 h 186690"/>
                  <a:gd name="connsiteX7" fmla="*/ 131445 w 131444"/>
                  <a:gd name="connsiteY7" fmla="*/ 166688 h 186690"/>
                  <a:gd name="connsiteX8" fmla="*/ 131445 w 131444"/>
                  <a:gd name="connsiteY8" fmla="*/ 172403 h 186690"/>
                  <a:gd name="connsiteX9" fmla="*/ 75248 w 131444"/>
                  <a:gd name="connsiteY9" fmla="*/ 186690 h 186690"/>
                  <a:gd name="connsiteX10" fmla="*/ 0 w 131444"/>
                  <a:gd name="connsiteY10" fmla="*/ 93345 h 186690"/>
                  <a:gd name="connsiteX11" fmla="*/ 76200 w 131444"/>
                  <a:gd name="connsiteY11" fmla="*/ 0 h 186690"/>
                  <a:gd name="connsiteX12" fmla="*/ 131445 w 131444"/>
                  <a:gd name="connsiteY12" fmla="*/ 13335 h 186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444" h="186690">
                    <a:moveTo>
                      <a:pt x="131445" y="13335"/>
                    </a:moveTo>
                    <a:lnTo>
                      <a:pt x="131445" y="19050"/>
                    </a:lnTo>
                    <a:lnTo>
                      <a:pt x="129540" y="20955"/>
                    </a:lnTo>
                    <a:cubicBezTo>
                      <a:pt x="121920" y="19050"/>
                      <a:pt x="105728" y="17145"/>
                      <a:pt x="80963" y="17145"/>
                    </a:cubicBezTo>
                    <a:cubicBezTo>
                      <a:pt x="25718" y="17145"/>
                      <a:pt x="20955" y="20955"/>
                      <a:pt x="20955" y="93345"/>
                    </a:cubicBezTo>
                    <a:cubicBezTo>
                      <a:pt x="20955" y="165735"/>
                      <a:pt x="24765" y="169545"/>
                      <a:pt x="80963" y="169545"/>
                    </a:cubicBezTo>
                    <a:cubicBezTo>
                      <a:pt x="105728" y="169545"/>
                      <a:pt x="120968" y="167640"/>
                      <a:pt x="129540" y="165735"/>
                    </a:cubicBezTo>
                    <a:lnTo>
                      <a:pt x="131445" y="166688"/>
                    </a:lnTo>
                    <a:lnTo>
                      <a:pt x="131445" y="172403"/>
                    </a:lnTo>
                    <a:cubicBezTo>
                      <a:pt x="131445" y="181928"/>
                      <a:pt x="122873" y="186690"/>
                      <a:pt x="75248" y="186690"/>
                    </a:cubicBezTo>
                    <a:cubicBezTo>
                      <a:pt x="8573" y="186690"/>
                      <a:pt x="0" y="178118"/>
                      <a:pt x="0" y="93345"/>
                    </a:cubicBezTo>
                    <a:cubicBezTo>
                      <a:pt x="0" y="8572"/>
                      <a:pt x="8573" y="0"/>
                      <a:pt x="76200" y="0"/>
                    </a:cubicBezTo>
                    <a:cubicBezTo>
                      <a:pt x="124778" y="0"/>
                      <a:pt x="131445" y="3810"/>
                      <a:pt x="131445" y="13335"/>
                    </a:cubicBezTo>
                  </a:path>
                </a:pathLst>
              </a:custGeom>
              <a:solidFill>
                <a:srgbClr val="E100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Graphic 3">
                <a:extLst>
                  <a:ext uri="{FF2B5EF4-FFF2-40B4-BE49-F238E27FC236}">
                    <a16:creationId xmlns:a16="http://schemas.microsoft.com/office/drawing/2014/main" id="{8A59AAEC-9A8C-8049-98AF-3023DC425BA9}"/>
                  </a:ext>
                </a:extLst>
              </p:cNvPr>
              <p:cNvSpPr/>
              <p:nvPr/>
            </p:nvSpPr>
            <p:spPr>
              <a:xfrm>
                <a:off x="11448097" y="4170997"/>
                <a:ext cx="166687" cy="185737"/>
              </a:xfrm>
              <a:custGeom>
                <a:avLst/>
                <a:gdLst>
                  <a:gd name="connsiteX0" fmla="*/ 98107 w 166687"/>
                  <a:gd name="connsiteY0" fmla="*/ 26670 h 185737"/>
                  <a:gd name="connsiteX1" fmla="*/ 83820 w 166687"/>
                  <a:gd name="connsiteY1" fmla="*/ 16193 h 185737"/>
                  <a:gd name="connsiteX2" fmla="*/ 69532 w 166687"/>
                  <a:gd name="connsiteY2" fmla="*/ 26670 h 185737"/>
                  <a:gd name="connsiteX3" fmla="*/ 42863 w 166687"/>
                  <a:gd name="connsiteY3" fmla="*/ 115253 h 185737"/>
                  <a:gd name="connsiteX4" fmla="*/ 122872 w 166687"/>
                  <a:gd name="connsiteY4" fmla="*/ 115253 h 185737"/>
                  <a:gd name="connsiteX5" fmla="*/ 98107 w 166687"/>
                  <a:gd name="connsiteY5" fmla="*/ 26670 h 185737"/>
                  <a:gd name="connsiteX6" fmla="*/ 38100 w 166687"/>
                  <a:gd name="connsiteY6" fmla="*/ 132397 h 185737"/>
                  <a:gd name="connsiteX7" fmla="*/ 22860 w 166687"/>
                  <a:gd name="connsiteY7" fmla="*/ 184785 h 185737"/>
                  <a:gd name="connsiteX8" fmla="*/ 0 w 166687"/>
                  <a:gd name="connsiteY8" fmla="*/ 184785 h 185737"/>
                  <a:gd name="connsiteX9" fmla="*/ 49530 w 166687"/>
                  <a:gd name="connsiteY9" fmla="*/ 22860 h 185737"/>
                  <a:gd name="connsiteX10" fmla="*/ 83820 w 166687"/>
                  <a:gd name="connsiteY10" fmla="*/ 0 h 185737"/>
                  <a:gd name="connsiteX11" fmla="*/ 117157 w 166687"/>
                  <a:gd name="connsiteY11" fmla="*/ 22860 h 185737"/>
                  <a:gd name="connsiteX12" fmla="*/ 166688 w 166687"/>
                  <a:gd name="connsiteY12" fmla="*/ 185738 h 185737"/>
                  <a:gd name="connsiteX13" fmla="*/ 142875 w 166687"/>
                  <a:gd name="connsiteY13" fmla="*/ 185738 h 185737"/>
                  <a:gd name="connsiteX14" fmla="*/ 127635 w 166687"/>
                  <a:gd name="connsiteY14" fmla="*/ 133350 h 185737"/>
                  <a:gd name="connsiteX15" fmla="*/ 38100 w 166687"/>
                  <a:gd name="connsiteY15" fmla="*/ 133350 h 185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687" h="185737">
                    <a:moveTo>
                      <a:pt x="98107" y="26670"/>
                    </a:moveTo>
                    <a:cubicBezTo>
                      <a:pt x="95250" y="17145"/>
                      <a:pt x="94297" y="16193"/>
                      <a:pt x="83820" y="16193"/>
                    </a:cubicBezTo>
                    <a:cubicBezTo>
                      <a:pt x="73342" y="16193"/>
                      <a:pt x="72390" y="17145"/>
                      <a:pt x="69532" y="26670"/>
                    </a:cubicBezTo>
                    <a:lnTo>
                      <a:pt x="42863" y="115253"/>
                    </a:lnTo>
                    <a:lnTo>
                      <a:pt x="122872" y="115253"/>
                    </a:lnTo>
                    <a:lnTo>
                      <a:pt x="98107" y="26670"/>
                    </a:lnTo>
                    <a:close/>
                    <a:moveTo>
                      <a:pt x="38100" y="132397"/>
                    </a:moveTo>
                    <a:lnTo>
                      <a:pt x="22860" y="184785"/>
                    </a:lnTo>
                    <a:lnTo>
                      <a:pt x="0" y="184785"/>
                    </a:lnTo>
                    <a:lnTo>
                      <a:pt x="49530" y="22860"/>
                    </a:lnTo>
                    <a:cubicBezTo>
                      <a:pt x="56197" y="953"/>
                      <a:pt x="60007" y="0"/>
                      <a:pt x="83820" y="0"/>
                    </a:cubicBezTo>
                    <a:cubicBezTo>
                      <a:pt x="107632" y="0"/>
                      <a:pt x="110490" y="953"/>
                      <a:pt x="117157" y="22860"/>
                    </a:cubicBezTo>
                    <a:lnTo>
                      <a:pt x="166688" y="185738"/>
                    </a:lnTo>
                    <a:lnTo>
                      <a:pt x="142875" y="185738"/>
                    </a:lnTo>
                    <a:lnTo>
                      <a:pt x="127635" y="133350"/>
                    </a:lnTo>
                    <a:lnTo>
                      <a:pt x="38100" y="133350"/>
                    </a:lnTo>
                    <a:close/>
                  </a:path>
                </a:pathLst>
              </a:custGeom>
              <a:solidFill>
                <a:srgbClr val="E100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6" name="Graphic 3">
              <a:extLst>
                <a:ext uri="{FF2B5EF4-FFF2-40B4-BE49-F238E27FC236}">
                  <a16:creationId xmlns:a16="http://schemas.microsoft.com/office/drawing/2014/main" id="{31FFF030-5EFE-8A45-82BD-4BE8B5E07910}"/>
                </a:ext>
              </a:extLst>
            </p:cNvPr>
            <p:cNvSpPr/>
            <p:nvPr/>
          </p:nvSpPr>
          <p:spPr>
            <a:xfrm>
              <a:off x="11908154" y="4171950"/>
              <a:ext cx="117157" cy="183832"/>
            </a:xfrm>
            <a:custGeom>
              <a:avLst/>
              <a:gdLst>
                <a:gd name="connsiteX0" fmla="*/ 117158 w 117157"/>
                <a:gd name="connsiteY0" fmla="*/ 167640 h 183832"/>
                <a:gd name="connsiteX1" fmla="*/ 117158 w 117157"/>
                <a:gd name="connsiteY1" fmla="*/ 183832 h 183832"/>
                <a:gd name="connsiteX2" fmla="*/ 0 w 117157"/>
                <a:gd name="connsiteY2" fmla="*/ 183832 h 183832"/>
                <a:gd name="connsiteX3" fmla="*/ 0 w 117157"/>
                <a:gd name="connsiteY3" fmla="*/ 0 h 183832"/>
                <a:gd name="connsiteX4" fmla="*/ 20956 w 117157"/>
                <a:gd name="connsiteY4" fmla="*/ 0 h 183832"/>
                <a:gd name="connsiteX5" fmla="*/ 20956 w 117157"/>
                <a:gd name="connsiteY5" fmla="*/ 167640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157" h="183832">
                  <a:moveTo>
                    <a:pt x="117158" y="167640"/>
                  </a:moveTo>
                  <a:lnTo>
                    <a:pt x="117158" y="183832"/>
                  </a:lnTo>
                  <a:lnTo>
                    <a:pt x="0" y="183832"/>
                  </a:lnTo>
                  <a:lnTo>
                    <a:pt x="0" y="0"/>
                  </a:lnTo>
                  <a:lnTo>
                    <a:pt x="20956" y="0"/>
                  </a:lnTo>
                  <a:lnTo>
                    <a:pt x="20956" y="167640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Graphic 3">
              <a:extLst>
                <a:ext uri="{FF2B5EF4-FFF2-40B4-BE49-F238E27FC236}">
                  <a16:creationId xmlns:a16="http://schemas.microsoft.com/office/drawing/2014/main" id="{3477E51F-EC15-3841-8C13-5A038D732105}"/>
                </a:ext>
              </a:extLst>
            </p:cNvPr>
            <p:cNvSpPr/>
            <p:nvPr/>
          </p:nvSpPr>
          <p:spPr>
            <a:xfrm>
              <a:off x="6015990" y="3072765"/>
              <a:ext cx="529590" cy="976312"/>
            </a:xfrm>
            <a:custGeom>
              <a:avLst/>
              <a:gdLst>
                <a:gd name="connsiteX0" fmla="*/ 529590 w 529590"/>
                <a:gd name="connsiteY0" fmla="*/ 840105 h 976312"/>
                <a:gd name="connsiteX1" fmla="*/ 256222 w 529590"/>
                <a:gd name="connsiteY1" fmla="*/ 963930 h 976312"/>
                <a:gd name="connsiteX2" fmla="*/ 130492 w 529590"/>
                <a:gd name="connsiteY2" fmla="*/ 976313 h 976312"/>
                <a:gd name="connsiteX3" fmla="*/ 83820 w 529590"/>
                <a:gd name="connsiteY3" fmla="*/ 904875 h 976312"/>
                <a:gd name="connsiteX4" fmla="*/ 0 w 529590"/>
                <a:gd name="connsiteY4" fmla="*/ 583882 h 976312"/>
                <a:gd name="connsiteX5" fmla="*/ 357188 w 529590"/>
                <a:gd name="connsiteY5" fmla="*/ 0 h 976312"/>
                <a:gd name="connsiteX6" fmla="*/ 273367 w 529590"/>
                <a:gd name="connsiteY6" fmla="*/ 320992 h 976312"/>
                <a:gd name="connsiteX7" fmla="*/ 529590 w 529590"/>
                <a:gd name="connsiteY7" fmla="*/ 840105 h 97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9590" h="976312">
                  <a:moveTo>
                    <a:pt x="529590" y="840105"/>
                  </a:moveTo>
                  <a:cubicBezTo>
                    <a:pt x="450532" y="901065"/>
                    <a:pt x="357188" y="943928"/>
                    <a:pt x="256222" y="963930"/>
                  </a:cubicBezTo>
                  <a:cubicBezTo>
                    <a:pt x="215265" y="971550"/>
                    <a:pt x="173355" y="976313"/>
                    <a:pt x="130492" y="976313"/>
                  </a:cubicBezTo>
                  <a:cubicBezTo>
                    <a:pt x="113347" y="953453"/>
                    <a:pt x="98107" y="929640"/>
                    <a:pt x="83820" y="904875"/>
                  </a:cubicBezTo>
                  <a:cubicBezTo>
                    <a:pt x="30480" y="809625"/>
                    <a:pt x="0" y="700088"/>
                    <a:pt x="0" y="583882"/>
                  </a:cubicBezTo>
                  <a:cubicBezTo>
                    <a:pt x="0" y="329565"/>
                    <a:pt x="145732" y="108585"/>
                    <a:pt x="357188" y="0"/>
                  </a:cubicBezTo>
                  <a:cubicBezTo>
                    <a:pt x="303847" y="95250"/>
                    <a:pt x="273367" y="204788"/>
                    <a:pt x="273367" y="320992"/>
                  </a:cubicBezTo>
                  <a:cubicBezTo>
                    <a:pt x="273367" y="532447"/>
                    <a:pt x="373380" y="720090"/>
                    <a:pt x="529590" y="840105"/>
                  </a:cubicBezTo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Graphic 3">
              <a:extLst>
                <a:ext uri="{FF2B5EF4-FFF2-40B4-BE49-F238E27FC236}">
                  <a16:creationId xmlns:a16="http://schemas.microsoft.com/office/drawing/2014/main" id="{4646FC23-2834-224A-A92B-FBA978CDA0F3}"/>
                </a:ext>
              </a:extLst>
            </p:cNvPr>
            <p:cNvSpPr/>
            <p:nvPr/>
          </p:nvSpPr>
          <p:spPr>
            <a:xfrm>
              <a:off x="6796087" y="3071812"/>
              <a:ext cx="529589" cy="976312"/>
            </a:xfrm>
            <a:custGeom>
              <a:avLst/>
              <a:gdLst>
                <a:gd name="connsiteX0" fmla="*/ 529590 w 529589"/>
                <a:gd name="connsiteY0" fmla="*/ 583882 h 976312"/>
                <a:gd name="connsiteX1" fmla="*/ 445770 w 529589"/>
                <a:gd name="connsiteY1" fmla="*/ 904875 h 976312"/>
                <a:gd name="connsiteX2" fmla="*/ 399098 w 529589"/>
                <a:gd name="connsiteY2" fmla="*/ 976313 h 976312"/>
                <a:gd name="connsiteX3" fmla="*/ 273368 w 529589"/>
                <a:gd name="connsiteY3" fmla="*/ 963930 h 976312"/>
                <a:gd name="connsiteX4" fmla="*/ 0 w 529589"/>
                <a:gd name="connsiteY4" fmla="*/ 840105 h 976312"/>
                <a:gd name="connsiteX5" fmla="*/ 256223 w 529589"/>
                <a:gd name="connsiteY5" fmla="*/ 320992 h 976312"/>
                <a:gd name="connsiteX6" fmla="*/ 172402 w 529589"/>
                <a:gd name="connsiteY6" fmla="*/ 0 h 976312"/>
                <a:gd name="connsiteX7" fmla="*/ 529590 w 529589"/>
                <a:gd name="connsiteY7" fmla="*/ 583882 h 97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9589" h="976312">
                  <a:moveTo>
                    <a:pt x="529590" y="583882"/>
                  </a:moveTo>
                  <a:cubicBezTo>
                    <a:pt x="529590" y="701040"/>
                    <a:pt x="499110" y="810578"/>
                    <a:pt x="445770" y="904875"/>
                  </a:cubicBezTo>
                  <a:cubicBezTo>
                    <a:pt x="431482" y="929640"/>
                    <a:pt x="416243" y="953453"/>
                    <a:pt x="399098" y="976313"/>
                  </a:cubicBezTo>
                  <a:cubicBezTo>
                    <a:pt x="356235" y="976313"/>
                    <a:pt x="314325" y="972503"/>
                    <a:pt x="273368" y="963930"/>
                  </a:cubicBezTo>
                  <a:cubicBezTo>
                    <a:pt x="172402" y="943928"/>
                    <a:pt x="79057" y="901065"/>
                    <a:pt x="0" y="840105"/>
                  </a:cubicBezTo>
                  <a:cubicBezTo>
                    <a:pt x="155257" y="720090"/>
                    <a:pt x="256223" y="532447"/>
                    <a:pt x="256223" y="320992"/>
                  </a:cubicBezTo>
                  <a:cubicBezTo>
                    <a:pt x="256223" y="203835"/>
                    <a:pt x="225743" y="94297"/>
                    <a:pt x="172402" y="0"/>
                  </a:cubicBezTo>
                  <a:cubicBezTo>
                    <a:pt x="383857" y="108585"/>
                    <a:pt x="529590" y="329565"/>
                    <a:pt x="529590" y="583882"/>
                  </a:cubicBezTo>
                </a:path>
              </a:pathLst>
            </a:custGeom>
            <a:solidFill>
              <a:srgbClr val="0F12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Graphic 3">
              <a:extLst>
                <a:ext uri="{FF2B5EF4-FFF2-40B4-BE49-F238E27FC236}">
                  <a16:creationId xmlns:a16="http://schemas.microsoft.com/office/drawing/2014/main" id="{39F10E91-7AA1-D34F-A4C1-FF7C6D0F20DF}"/>
                </a:ext>
              </a:extLst>
            </p:cNvPr>
            <p:cNvSpPr/>
            <p:nvPr/>
          </p:nvSpPr>
          <p:spPr>
            <a:xfrm>
              <a:off x="6670357" y="3001327"/>
              <a:ext cx="381952" cy="911542"/>
            </a:xfrm>
            <a:custGeom>
              <a:avLst/>
              <a:gdLst>
                <a:gd name="connsiteX0" fmla="*/ 381953 w 381952"/>
                <a:gd name="connsiteY0" fmla="*/ 392430 h 911542"/>
                <a:gd name="connsiteX1" fmla="*/ 125730 w 381952"/>
                <a:gd name="connsiteY1" fmla="*/ 911542 h 911542"/>
                <a:gd name="connsiteX2" fmla="*/ 0 w 381952"/>
                <a:gd name="connsiteY2" fmla="*/ 784860 h 911542"/>
                <a:gd name="connsiteX3" fmla="*/ 130493 w 381952"/>
                <a:gd name="connsiteY3" fmla="*/ 392430 h 911542"/>
                <a:gd name="connsiteX4" fmla="*/ 0 w 381952"/>
                <a:gd name="connsiteY4" fmla="*/ 0 h 911542"/>
                <a:gd name="connsiteX5" fmla="*/ 297180 w 381952"/>
                <a:gd name="connsiteY5" fmla="*/ 71438 h 911542"/>
                <a:gd name="connsiteX6" fmla="*/ 381953 w 381952"/>
                <a:gd name="connsiteY6" fmla="*/ 392430 h 91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952" h="911542">
                  <a:moveTo>
                    <a:pt x="381953" y="392430"/>
                  </a:moveTo>
                  <a:cubicBezTo>
                    <a:pt x="381953" y="603885"/>
                    <a:pt x="281940" y="792480"/>
                    <a:pt x="125730" y="911542"/>
                  </a:cubicBezTo>
                  <a:cubicBezTo>
                    <a:pt x="78105" y="875347"/>
                    <a:pt x="36195" y="832485"/>
                    <a:pt x="0" y="784860"/>
                  </a:cubicBezTo>
                  <a:cubicBezTo>
                    <a:pt x="81915" y="675322"/>
                    <a:pt x="130493" y="540067"/>
                    <a:pt x="130493" y="392430"/>
                  </a:cubicBezTo>
                  <a:cubicBezTo>
                    <a:pt x="130493" y="244792"/>
                    <a:pt x="81915" y="109538"/>
                    <a:pt x="0" y="0"/>
                  </a:cubicBezTo>
                  <a:cubicBezTo>
                    <a:pt x="106680" y="0"/>
                    <a:pt x="207645" y="25717"/>
                    <a:pt x="297180" y="71438"/>
                  </a:cubicBezTo>
                  <a:cubicBezTo>
                    <a:pt x="350520" y="165735"/>
                    <a:pt x="381953" y="275272"/>
                    <a:pt x="381953" y="392430"/>
                  </a:cubicBezTo>
                </a:path>
              </a:pathLst>
            </a:custGeom>
            <a:solidFill>
              <a:srgbClr val="0019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Graphic 3">
              <a:extLst>
                <a:ext uri="{FF2B5EF4-FFF2-40B4-BE49-F238E27FC236}">
                  <a16:creationId xmlns:a16="http://schemas.microsoft.com/office/drawing/2014/main" id="{DD3FF8C1-D92E-7B49-B06F-4832844097F4}"/>
                </a:ext>
              </a:extLst>
            </p:cNvPr>
            <p:cNvSpPr/>
            <p:nvPr/>
          </p:nvSpPr>
          <p:spPr>
            <a:xfrm>
              <a:off x="6539865" y="3001327"/>
              <a:ext cx="260984" cy="784859"/>
            </a:xfrm>
            <a:custGeom>
              <a:avLst/>
              <a:gdLst>
                <a:gd name="connsiteX0" fmla="*/ 260985 w 260984"/>
                <a:gd name="connsiteY0" fmla="*/ 392430 h 784859"/>
                <a:gd name="connsiteX1" fmla="*/ 130492 w 260984"/>
                <a:gd name="connsiteY1" fmla="*/ 784860 h 784859"/>
                <a:gd name="connsiteX2" fmla="*/ 0 w 260984"/>
                <a:gd name="connsiteY2" fmla="*/ 392430 h 784859"/>
                <a:gd name="connsiteX3" fmla="*/ 130492 w 260984"/>
                <a:gd name="connsiteY3" fmla="*/ 0 h 784859"/>
                <a:gd name="connsiteX4" fmla="*/ 260985 w 260984"/>
                <a:gd name="connsiteY4" fmla="*/ 392430 h 78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84" h="784859">
                  <a:moveTo>
                    <a:pt x="260985" y="392430"/>
                  </a:moveTo>
                  <a:cubicBezTo>
                    <a:pt x="260985" y="540067"/>
                    <a:pt x="212408" y="675322"/>
                    <a:pt x="130492" y="784860"/>
                  </a:cubicBezTo>
                  <a:cubicBezTo>
                    <a:pt x="48578" y="675322"/>
                    <a:pt x="0" y="540067"/>
                    <a:pt x="0" y="392430"/>
                  </a:cubicBezTo>
                  <a:cubicBezTo>
                    <a:pt x="0" y="244792"/>
                    <a:pt x="48578" y="109538"/>
                    <a:pt x="130492" y="0"/>
                  </a:cubicBezTo>
                  <a:cubicBezTo>
                    <a:pt x="212408" y="109538"/>
                    <a:pt x="260985" y="244792"/>
                    <a:pt x="260985" y="392430"/>
                  </a:cubicBezTo>
                </a:path>
              </a:pathLst>
            </a:custGeom>
            <a:solidFill>
              <a:srgbClr val="1A1B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Graphic 3">
              <a:extLst>
                <a:ext uri="{FF2B5EF4-FFF2-40B4-BE49-F238E27FC236}">
                  <a16:creationId xmlns:a16="http://schemas.microsoft.com/office/drawing/2014/main" id="{8F86559E-9D6A-784B-86AA-BE5AFBD63271}"/>
                </a:ext>
              </a:extLst>
            </p:cNvPr>
            <p:cNvSpPr/>
            <p:nvPr/>
          </p:nvSpPr>
          <p:spPr>
            <a:xfrm>
              <a:off x="6288405" y="3001327"/>
              <a:ext cx="381952" cy="911542"/>
            </a:xfrm>
            <a:custGeom>
              <a:avLst/>
              <a:gdLst>
                <a:gd name="connsiteX0" fmla="*/ 251460 w 381952"/>
                <a:gd name="connsiteY0" fmla="*/ 392430 h 911542"/>
                <a:gd name="connsiteX1" fmla="*/ 381952 w 381952"/>
                <a:gd name="connsiteY1" fmla="*/ 784860 h 911542"/>
                <a:gd name="connsiteX2" fmla="*/ 256222 w 381952"/>
                <a:gd name="connsiteY2" fmla="*/ 911542 h 911542"/>
                <a:gd name="connsiteX3" fmla="*/ 0 w 381952"/>
                <a:gd name="connsiteY3" fmla="*/ 392430 h 911542"/>
                <a:gd name="connsiteX4" fmla="*/ 83820 w 381952"/>
                <a:gd name="connsiteY4" fmla="*/ 71438 h 911542"/>
                <a:gd name="connsiteX5" fmla="*/ 381000 w 381952"/>
                <a:gd name="connsiteY5" fmla="*/ 0 h 911542"/>
                <a:gd name="connsiteX6" fmla="*/ 251460 w 381952"/>
                <a:gd name="connsiteY6" fmla="*/ 392430 h 91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952" h="911542">
                  <a:moveTo>
                    <a:pt x="251460" y="392430"/>
                  </a:moveTo>
                  <a:cubicBezTo>
                    <a:pt x="251460" y="540067"/>
                    <a:pt x="300038" y="675322"/>
                    <a:pt x="381952" y="784860"/>
                  </a:cubicBezTo>
                  <a:cubicBezTo>
                    <a:pt x="345757" y="832485"/>
                    <a:pt x="303847" y="875347"/>
                    <a:pt x="256222" y="911542"/>
                  </a:cubicBezTo>
                  <a:cubicBezTo>
                    <a:pt x="100965" y="791528"/>
                    <a:pt x="0" y="603885"/>
                    <a:pt x="0" y="392430"/>
                  </a:cubicBezTo>
                  <a:cubicBezTo>
                    <a:pt x="0" y="275272"/>
                    <a:pt x="30480" y="165735"/>
                    <a:pt x="83820" y="71438"/>
                  </a:cubicBezTo>
                  <a:cubicBezTo>
                    <a:pt x="173355" y="25717"/>
                    <a:pt x="274320" y="0"/>
                    <a:pt x="381000" y="0"/>
                  </a:cubicBezTo>
                  <a:cubicBezTo>
                    <a:pt x="300038" y="109538"/>
                    <a:pt x="251460" y="244792"/>
                    <a:pt x="251460" y="392430"/>
                  </a:cubicBezTo>
                </a:path>
              </a:pathLst>
            </a:custGeom>
            <a:solidFill>
              <a:srgbClr val="A016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1615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man image- cob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30;p17">
            <a:extLst>
              <a:ext uri="{FF2B5EF4-FFF2-40B4-BE49-F238E27FC236}">
                <a16:creationId xmlns:a16="http://schemas.microsoft.com/office/drawing/2014/main" id="{E5225479-7D0B-E449-BD03-561760BDDEA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2099" y="-3808"/>
            <a:ext cx="7317299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raphic 11">
            <a:extLst>
              <a:ext uri="{FF2B5EF4-FFF2-40B4-BE49-F238E27FC236}">
                <a16:creationId xmlns:a16="http://schemas.microsoft.com/office/drawing/2014/main" id="{C24F12B9-24AB-9644-9484-065044CBF163}"/>
              </a:ext>
            </a:extLst>
          </p:cNvPr>
          <p:cNvSpPr/>
          <p:nvPr userDrawn="1"/>
        </p:nvSpPr>
        <p:spPr>
          <a:xfrm flipH="1">
            <a:off x="5087621" y="3808"/>
            <a:ext cx="9522458" cy="8229598"/>
          </a:xfrm>
          <a:custGeom>
            <a:avLst/>
            <a:gdLst>
              <a:gd name="connsiteX0" fmla="*/ 9522459 w 9522458"/>
              <a:gd name="connsiteY0" fmla="*/ 0 h 8229598"/>
              <a:gd name="connsiteX1" fmla="*/ 0 w 9522458"/>
              <a:gd name="connsiteY1" fmla="*/ 0 h 8229598"/>
              <a:gd name="connsiteX2" fmla="*/ 0 w 9522458"/>
              <a:gd name="connsiteY2" fmla="*/ 8229599 h 8229598"/>
              <a:gd name="connsiteX3" fmla="*/ 7673340 w 9522458"/>
              <a:gd name="connsiteY3" fmla="*/ 8229599 h 8229598"/>
              <a:gd name="connsiteX4" fmla="*/ 7312659 w 9522458"/>
              <a:gd name="connsiteY4" fmla="*/ 5755640 h 8229598"/>
              <a:gd name="connsiteX5" fmla="*/ 9522459 w 9522458"/>
              <a:gd name="connsiteY5" fmla="*/ 0 h 822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22458" h="8229598">
                <a:moveTo>
                  <a:pt x="9522459" y="0"/>
                </a:moveTo>
                <a:lnTo>
                  <a:pt x="0" y="0"/>
                </a:lnTo>
                <a:lnTo>
                  <a:pt x="0" y="8229599"/>
                </a:lnTo>
                <a:lnTo>
                  <a:pt x="7673340" y="8229599"/>
                </a:lnTo>
                <a:cubicBezTo>
                  <a:pt x="7438390" y="7446009"/>
                  <a:pt x="7312659" y="6615430"/>
                  <a:pt x="7312659" y="5755640"/>
                </a:cubicBezTo>
                <a:cubicBezTo>
                  <a:pt x="7312659" y="3542030"/>
                  <a:pt x="8149589" y="1524000"/>
                  <a:pt x="9522459" y="0"/>
                </a:cubicBezTo>
                <a:close/>
              </a:path>
            </a:pathLst>
          </a:custGeom>
          <a:solidFill>
            <a:schemeClr val="accent3"/>
          </a:solidFill>
          <a:ln w="126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oogle Shape;132;p17">
            <a:extLst>
              <a:ext uri="{FF2B5EF4-FFF2-40B4-BE49-F238E27FC236}">
                <a16:creationId xmlns:a16="http://schemas.microsoft.com/office/drawing/2014/main" id="{717A8303-EBAB-4649-A0ED-BD806E7641F5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2022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and the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logo are trademarks or registered trademarks of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Medical, Inc., or one of its affiliates.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33;p17">
            <a:extLst>
              <a:ext uri="{FF2B5EF4-FFF2-40B4-BE49-F238E27FC236}">
                <a16:creationId xmlns:a16="http://schemas.microsoft.com/office/drawing/2014/main" id="{17871C68-F861-2149-82C6-59AA5EC659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73069" y="438174"/>
            <a:ext cx="6943096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" name="Google Shape;134;p17">
            <a:extLst>
              <a:ext uri="{FF2B5EF4-FFF2-40B4-BE49-F238E27FC236}">
                <a16:creationId xmlns:a16="http://schemas.microsoft.com/office/drawing/2014/main" id="{3DE11A92-24ED-C842-9695-A553D9164F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73069" y="885082"/>
            <a:ext cx="6943096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" name="Google Shape;135;p17">
            <a:extLst>
              <a:ext uri="{FF2B5EF4-FFF2-40B4-BE49-F238E27FC236}">
                <a16:creationId xmlns:a16="http://schemas.microsoft.com/office/drawing/2014/main" id="{31B802BF-727E-0643-B112-C9977A35602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7473407" y="1633538"/>
            <a:ext cx="6943015" cy="456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DBF4F6BD-D1CE-4E41-B3C9-F6FD4AF07987}"/>
              </a:ext>
            </a:extLst>
          </p:cNvPr>
          <p:cNvSpPr txBox="1">
            <a:spLocks/>
          </p:cNvSpPr>
          <p:nvPr userDrawn="1"/>
        </p:nvSpPr>
        <p:spPr>
          <a:xfrm>
            <a:off x="11322388" y="7586439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755722-CBE5-654D-A9AA-565836892B7F}"/>
              </a:ext>
            </a:extLst>
          </p:cNvPr>
          <p:cNvGrpSpPr/>
          <p:nvPr userDrawn="1"/>
        </p:nvGrpSpPr>
        <p:grpSpPr>
          <a:xfrm>
            <a:off x="12470004" y="7650945"/>
            <a:ext cx="1836461" cy="404723"/>
            <a:chOff x="6015990" y="3001327"/>
            <a:chExt cx="6194107" cy="1356360"/>
          </a:xfrm>
        </p:grpSpPr>
        <p:sp>
          <p:nvSpPr>
            <p:cNvPr id="14" name="Graphic 3">
              <a:extLst>
                <a:ext uri="{FF2B5EF4-FFF2-40B4-BE49-F238E27FC236}">
                  <a16:creationId xmlns:a16="http://schemas.microsoft.com/office/drawing/2014/main" id="{3D730861-32E6-DD4A-8FC9-36F0404B66ED}"/>
                </a:ext>
              </a:extLst>
            </p:cNvPr>
            <p:cNvSpPr/>
            <p:nvPr/>
          </p:nvSpPr>
          <p:spPr>
            <a:xfrm>
              <a:off x="10273664" y="4171950"/>
              <a:ext cx="143827" cy="183832"/>
            </a:xfrm>
            <a:custGeom>
              <a:avLst/>
              <a:gdLst>
                <a:gd name="connsiteX0" fmla="*/ 20003 w 143827"/>
                <a:gd name="connsiteY0" fmla="*/ 166688 h 183832"/>
                <a:gd name="connsiteX1" fmla="*/ 67628 w 143827"/>
                <a:gd name="connsiteY1" fmla="*/ 166688 h 183832"/>
                <a:gd name="connsiteX2" fmla="*/ 121920 w 143827"/>
                <a:gd name="connsiteY2" fmla="*/ 91440 h 183832"/>
                <a:gd name="connsiteX3" fmla="*/ 67628 w 143827"/>
                <a:gd name="connsiteY3" fmla="*/ 17145 h 183832"/>
                <a:gd name="connsiteX4" fmla="*/ 20003 w 143827"/>
                <a:gd name="connsiteY4" fmla="*/ 17145 h 183832"/>
                <a:gd name="connsiteX5" fmla="*/ 20003 w 143827"/>
                <a:gd name="connsiteY5" fmla="*/ 166688 h 183832"/>
                <a:gd name="connsiteX6" fmla="*/ 67628 w 143827"/>
                <a:gd name="connsiteY6" fmla="*/ 0 h 183832"/>
                <a:gd name="connsiteX7" fmla="*/ 143828 w 143827"/>
                <a:gd name="connsiteY7" fmla="*/ 91440 h 183832"/>
                <a:gd name="connsiteX8" fmla="*/ 67628 w 143827"/>
                <a:gd name="connsiteY8" fmla="*/ 183832 h 183832"/>
                <a:gd name="connsiteX9" fmla="*/ 0 w 143827"/>
                <a:gd name="connsiteY9" fmla="*/ 183832 h 183832"/>
                <a:gd name="connsiteX10" fmla="*/ 0 w 143827"/>
                <a:gd name="connsiteY10" fmla="*/ 0 h 183832"/>
                <a:gd name="connsiteX11" fmla="*/ 67628 w 143827"/>
                <a:gd name="connsiteY11" fmla="*/ 0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827" h="183832">
                  <a:moveTo>
                    <a:pt x="20003" y="166688"/>
                  </a:moveTo>
                  <a:lnTo>
                    <a:pt x="67628" y="166688"/>
                  </a:lnTo>
                  <a:cubicBezTo>
                    <a:pt x="114300" y="166688"/>
                    <a:pt x="121920" y="161925"/>
                    <a:pt x="121920" y="91440"/>
                  </a:cubicBezTo>
                  <a:cubicBezTo>
                    <a:pt x="121920" y="21907"/>
                    <a:pt x="114300" y="17145"/>
                    <a:pt x="67628" y="17145"/>
                  </a:cubicBezTo>
                  <a:lnTo>
                    <a:pt x="20003" y="17145"/>
                  </a:lnTo>
                  <a:lnTo>
                    <a:pt x="20003" y="166688"/>
                  </a:lnTo>
                  <a:close/>
                  <a:moveTo>
                    <a:pt x="67628" y="0"/>
                  </a:moveTo>
                  <a:cubicBezTo>
                    <a:pt x="131445" y="0"/>
                    <a:pt x="143828" y="4763"/>
                    <a:pt x="143828" y="91440"/>
                  </a:cubicBezTo>
                  <a:cubicBezTo>
                    <a:pt x="143828" y="178118"/>
                    <a:pt x="131445" y="183832"/>
                    <a:pt x="67628" y="183832"/>
                  </a:cubicBezTo>
                  <a:lnTo>
                    <a:pt x="0" y="183832"/>
                  </a:lnTo>
                  <a:lnTo>
                    <a:pt x="0" y="0"/>
                  </a:lnTo>
                  <a:lnTo>
                    <a:pt x="67628" y="0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" name="Graphic 3">
              <a:extLst>
                <a:ext uri="{FF2B5EF4-FFF2-40B4-BE49-F238E27FC236}">
                  <a16:creationId xmlns:a16="http://schemas.microsoft.com/office/drawing/2014/main" id="{1594EAB0-91CB-1540-B0FC-C983B9712186}"/>
                </a:ext>
              </a:extLst>
            </p:cNvPr>
            <p:cNvGrpSpPr/>
            <p:nvPr/>
          </p:nvGrpSpPr>
          <p:grpSpPr>
            <a:xfrm>
              <a:off x="6015990" y="3001327"/>
              <a:ext cx="6015037" cy="1047750"/>
              <a:chOff x="6015990" y="3001327"/>
              <a:chExt cx="6015037" cy="1047750"/>
            </a:xfrm>
          </p:grpSpPr>
          <p:sp>
            <p:nvSpPr>
              <p:cNvPr id="35" name="Graphic 3">
                <a:extLst>
                  <a:ext uri="{FF2B5EF4-FFF2-40B4-BE49-F238E27FC236}">
                    <a16:creationId xmlns:a16="http://schemas.microsoft.com/office/drawing/2014/main" id="{E19F2B17-2B4A-9643-A883-7EE1FCB46DC3}"/>
                  </a:ext>
                </a:extLst>
              </p:cNvPr>
              <p:cNvSpPr/>
              <p:nvPr/>
            </p:nvSpPr>
            <p:spPr>
              <a:xfrm>
                <a:off x="6015990" y="3001327"/>
                <a:ext cx="1310640" cy="1047750"/>
              </a:xfrm>
              <a:custGeom>
                <a:avLst/>
                <a:gdLst>
                  <a:gd name="connsiteX0" fmla="*/ 951547 w 1310640"/>
                  <a:gd name="connsiteY0" fmla="*/ 71438 h 1047750"/>
                  <a:gd name="connsiteX1" fmla="*/ 654367 w 1310640"/>
                  <a:gd name="connsiteY1" fmla="*/ 0 h 1047750"/>
                  <a:gd name="connsiteX2" fmla="*/ 357188 w 1310640"/>
                  <a:gd name="connsiteY2" fmla="*/ 71438 h 1047750"/>
                  <a:gd name="connsiteX3" fmla="*/ 0 w 1310640"/>
                  <a:gd name="connsiteY3" fmla="*/ 655320 h 1047750"/>
                  <a:gd name="connsiteX4" fmla="*/ 83820 w 1310640"/>
                  <a:gd name="connsiteY4" fmla="*/ 976313 h 1047750"/>
                  <a:gd name="connsiteX5" fmla="*/ 130492 w 1310640"/>
                  <a:gd name="connsiteY5" fmla="*/ 1047750 h 1047750"/>
                  <a:gd name="connsiteX6" fmla="*/ 256222 w 1310640"/>
                  <a:gd name="connsiteY6" fmla="*/ 1035367 h 1047750"/>
                  <a:gd name="connsiteX7" fmla="*/ 529590 w 1310640"/>
                  <a:gd name="connsiteY7" fmla="*/ 911542 h 1047750"/>
                  <a:gd name="connsiteX8" fmla="*/ 655320 w 1310640"/>
                  <a:gd name="connsiteY8" fmla="*/ 784860 h 1047750"/>
                  <a:gd name="connsiteX9" fmla="*/ 781050 w 1310640"/>
                  <a:gd name="connsiteY9" fmla="*/ 911542 h 1047750"/>
                  <a:gd name="connsiteX10" fmla="*/ 1054417 w 1310640"/>
                  <a:gd name="connsiteY10" fmla="*/ 1035367 h 1047750"/>
                  <a:gd name="connsiteX11" fmla="*/ 1180148 w 1310640"/>
                  <a:gd name="connsiteY11" fmla="*/ 1047750 h 1047750"/>
                  <a:gd name="connsiteX12" fmla="*/ 1226820 w 1310640"/>
                  <a:gd name="connsiteY12" fmla="*/ 976313 h 1047750"/>
                  <a:gd name="connsiteX13" fmla="*/ 1310640 w 1310640"/>
                  <a:gd name="connsiteY13" fmla="*/ 655320 h 1047750"/>
                  <a:gd name="connsiteX14" fmla="*/ 951547 w 1310640"/>
                  <a:gd name="connsiteY14" fmla="*/ 71438 h 1047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10640" h="1047750">
                    <a:moveTo>
                      <a:pt x="951547" y="71438"/>
                    </a:moveTo>
                    <a:cubicBezTo>
                      <a:pt x="862012" y="25717"/>
                      <a:pt x="761047" y="0"/>
                      <a:pt x="654367" y="0"/>
                    </a:cubicBezTo>
                    <a:cubicBezTo>
                      <a:pt x="547688" y="0"/>
                      <a:pt x="446722" y="25717"/>
                      <a:pt x="357188" y="71438"/>
                    </a:cubicBezTo>
                    <a:cubicBezTo>
                      <a:pt x="144780" y="180022"/>
                      <a:pt x="0" y="400050"/>
                      <a:pt x="0" y="655320"/>
                    </a:cubicBezTo>
                    <a:cubicBezTo>
                      <a:pt x="0" y="772478"/>
                      <a:pt x="30480" y="882015"/>
                      <a:pt x="83820" y="976313"/>
                    </a:cubicBezTo>
                    <a:cubicBezTo>
                      <a:pt x="98107" y="1001078"/>
                      <a:pt x="113347" y="1024890"/>
                      <a:pt x="130492" y="1047750"/>
                    </a:cubicBezTo>
                    <a:cubicBezTo>
                      <a:pt x="173355" y="1047750"/>
                      <a:pt x="215265" y="1043940"/>
                      <a:pt x="256222" y="1035367"/>
                    </a:cubicBezTo>
                    <a:cubicBezTo>
                      <a:pt x="357188" y="1015365"/>
                      <a:pt x="450532" y="972503"/>
                      <a:pt x="529590" y="911542"/>
                    </a:cubicBezTo>
                    <a:cubicBezTo>
                      <a:pt x="577215" y="875347"/>
                      <a:pt x="619125" y="832485"/>
                      <a:pt x="655320" y="784860"/>
                    </a:cubicBezTo>
                    <a:cubicBezTo>
                      <a:pt x="691515" y="832485"/>
                      <a:pt x="733425" y="875347"/>
                      <a:pt x="781050" y="911542"/>
                    </a:cubicBezTo>
                    <a:cubicBezTo>
                      <a:pt x="860108" y="972503"/>
                      <a:pt x="953453" y="1015365"/>
                      <a:pt x="1054417" y="1035367"/>
                    </a:cubicBezTo>
                    <a:cubicBezTo>
                      <a:pt x="1095375" y="1042988"/>
                      <a:pt x="1137285" y="1047750"/>
                      <a:pt x="1180148" y="1047750"/>
                    </a:cubicBezTo>
                    <a:cubicBezTo>
                      <a:pt x="1197292" y="1024890"/>
                      <a:pt x="1212533" y="1001078"/>
                      <a:pt x="1226820" y="976313"/>
                    </a:cubicBezTo>
                    <a:cubicBezTo>
                      <a:pt x="1280160" y="881063"/>
                      <a:pt x="1310640" y="771525"/>
                      <a:pt x="1310640" y="655320"/>
                    </a:cubicBezTo>
                    <a:cubicBezTo>
                      <a:pt x="1309687" y="400050"/>
                      <a:pt x="1163955" y="179070"/>
                      <a:pt x="951547" y="71438"/>
                    </a:cubicBezTo>
                  </a:path>
                </a:pathLst>
              </a:custGeom>
              <a:solidFill>
                <a:srgbClr val="0C07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Graphic 3">
                <a:extLst>
                  <a:ext uri="{FF2B5EF4-FFF2-40B4-BE49-F238E27FC236}">
                    <a16:creationId xmlns:a16="http://schemas.microsoft.com/office/drawing/2014/main" id="{E79A1BA8-7577-C34D-B888-3F0A5627F48C}"/>
                  </a:ext>
                </a:extLst>
              </p:cNvPr>
              <p:cNvSpPr/>
              <p:nvPr/>
            </p:nvSpPr>
            <p:spPr>
              <a:xfrm>
                <a:off x="10361294" y="3103245"/>
                <a:ext cx="127635" cy="828674"/>
              </a:xfrm>
              <a:custGeom>
                <a:avLst/>
                <a:gdLst>
                  <a:gd name="connsiteX0" fmla="*/ 63818 w 127635"/>
                  <a:gd name="connsiteY0" fmla="*/ 828675 h 828674"/>
                  <a:gd name="connsiteX1" fmla="*/ 0 w 127635"/>
                  <a:gd name="connsiteY1" fmla="*/ 764858 h 828674"/>
                  <a:gd name="connsiteX2" fmla="*/ 0 w 127635"/>
                  <a:gd name="connsiteY2" fmla="*/ 63817 h 828674"/>
                  <a:gd name="connsiteX3" fmla="*/ 63818 w 127635"/>
                  <a:gd name="connsiteY3" fmla="*/ 0 h 828674"/>
                  <a:gd name="connsiteX4" fmla="*/ 127635 w 127635"/>
                  <a:gd name="connsiteY4" fmla="*/ 63817 h 828674"/>
                  <a:gd name="connsiteX5" fmla="*/ 127635 w 127635"/>
                  <a:gd name="connsiteY5" fmla="*/ 764858 h 828674"/>
                  <a:gd name="connsiteX6" fmla="*/ 63818 w 127635"/>
                  <a:gd name="connsiteY6" fmla="*/ 828675 h 82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35" h="828674">
                    <a:moveTo>
                      <a:pt x="63818" y="828675"/>
                    </a:moveTo>
                    <a:cubicBezTo>
                      <a:pt x="28575" y="828675"/>
                      <a:pt x="0" y="800100"/>
                      <a:pt x="0" y="764858"/>
                    </a:cubicBezTo>
                    <a:lnTo>
                      <a:pt x="0" y="63817"/>
                    </a:lnTo>
                    <a:cubicBezTo>
                      <a:pt x="0" y="28575"/>
                      <a:pt x="28575" y="0"/>
                      <a:pt x="63818" y="0"/>
                    </a:cubicBezTo>
                    <a:cubicBezTo>
                      <a:pt x="99060" y="0"/>
                      <a:pt x="127635" y="28575"/>
                      <a:pt x="127635" y="63817"/>
                    </a:cubicBezTo>
                    <a:lnTo>
                      <a:pt x="127635" y="764858"/>
                    </a:lnTo>
                    <a:cubicBezTo>
                      <a:pt x="126682" y="800100"/>
                      <a:pt x="99060" y="828675"/>
                      <a:pt x="63818" y="828675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Graphic 3">
                <a:extLst>
                  <a:ext uri="{FF2B5EF4-FFF2-40B4-BE49-F238E27FC236}">
                    <a16:creationId xmlns:a16="http://schemas.microsoft.com/office/drawing/2014/main" id="{CE77EDBD-2AAB-1B49-9697-ABFA57A48A8D}"/>
                  </a:ext>
                </a:extLst>
              </p:cNvPr>
              <p:cNvSpPr/>
              <p:nvPr/>
            </p:nvSpPr>
            <p:spPr>
              <a:xfrm>
                <a:off x="11203305" y="3105150"/>
                <a:ext cx="827722" cy="826769"/>
              </a:xfrm>
              <a:custGeom>
                <a:avLst/>
                <a:gdLst>
                  <a:gd name="connsiteX0" fmla="*/ 133350 w 827722"/>
                  <a:gd name="connsiteY0" fmla="*/ 349567 h 826769"/>
                  <a:gd name="connsiteX1" fmla="*/ 413385 w 827722"/>
                  <a:gd name="connsiteY1" fmla="*/ 125730 h 826769"/>
                  <a:gd name="connsiteX2" fmla="*/ 693420 w 827722"/>
                  <a:gd name="connsiteY2" fmla="*/ 349567 h 826769"/>
                  <a:gd name="connsiteX3" fmla="*/ 133350 w 827722"/>
                  <a:gd name="connsiteY3" fmla="*/ 349567 h 826769"/>
                  <a:gd name="connsiteX4" fmla="*/ 826770 w 827722"/>
                  <a:gd name="connsiteY4" fmla="*/ 403860 h 826769"/>
                  <a:gd name="connsiteX5" fmla="*/ 413385 w 827722"/>
                  <a:gd name="connsiteY5" fmla="*/ 0 h 826769"/>
                  <a:gd name="connsiteX6" fmla="*/ 0 w 827722"/>
                  <a:gd name="connsiteY6" fmla="*/ 413385 h 826769"/>
                  <a:gd name="connsiteX7" fmla="*/ 413385 w 827722"/>
                  <a:gd name="connsiteY7" fmla="*/ 826770 h 826769"/>
                  <a:gd name="connsiteX8" fmla="*/ 752474 w 827722"/>
                  <a:gd name="connsiteY8" fmla="*/ 650557 h 826769"/>
                  <a:gd name="connsiteX9" fmla="*/ 737235 w 827722"/>
                  <a:gd name="connsiteY9" fmla="*/ 561975 h 826769"/>
                  <a:gd name="connsiteX10" fmla="*/ 648653 w 827722"/>
                  <a:gd name="connsiteY10" fmla="*/ 577215 h 826769"/>
                  <a:gd name="connsiteX11" fmla="*/ 413385 w 827722"/>
                  <a:gd name="connsiteY11" fmla="*/ 699135 h 826769"/>
                  <a:gd name="connsiteX12" fmla="*/ 133350 w 827722"/>
                  <a:gd name="connsiteY12" fmla="*/ 475297 h 826769"/>
                  <a:gd name="connsiteX13" fmla="*/ 763905 w 827722"/>
                  <a:gd name="connsiteY13" fmla="*/ 475297 h 826769"/>
                  <a:gd name="connsiteX14" fmla="*/ 827722 w 827722"/>
                  <a:gd name="connsiteY14" fmla="*/ 411480 h 826769"/>
                  <a:gd name="connsiteX15" fmla="*/ 826770 w 827722"/>
                  <a:gd name="connsiteY15" fmla="*/ 403860 h 8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7722" h="826769">
                    <a:moveTo>
                      <a:pt x="133350" y="349567"/>
                    </a:moveTo>
                    <a:cubicBezTo>
                      <a:pt x="161925" y="221933"/>
                      <a:pt x="277177" y="125730"/>
                      <a:pt x="413385" y="125730"/>
                    </a:cubicBezTo>
                    <a:cubicBezTo>
                      <a:pt x="549593" y="125730"/>
                      <a:pt x="663893" y="220980"/>
                      <a:pt x="693420" y="349567"/>
                    </a:cubicBezTo>
                    <a:lnTo>
                      <a:pt x="133350" y="349567"/>
                    </a:lnTo>
                    <a:close/>
                    <a:moveTo>
                      <a:pt x="826770" y="403860"/>
                    </a:moveTo>
                    <a:cubicBezTo>
                      <a:pt x="822007" y="180022"/>
                      <a:pt x="638174" y="0"/>
                      <a:pt x="413385" y="0"/>
                    </a:cubicBezTo>
                    <a:cubicBezTo>
                      <a:pt x="185738" y="0"/>
                      <a:pt x="0" y="185738"/>
                      <a:pt x="0" y="413385"/>
                    </a:cubicBezTo>
                    <a:cubicBezTo>
                      <a:pt x="0" y="641032"/>
                      <a:pt x="185738" y="826770"/>
                      <a:pt x="413385" y="826770"/>
                    </a:cubicBezTo>
                    <a:cubicBezTo>
                      <a:pt x="547687" y="826770"/>
                      <a:pt x="674370" y="761047"/>
                      <a:pt x="752474" y="650557"/>
                    </a:cubicBezTo>
                    <a:cubicBezTo>
                      <a:pt x="772478" y="621982"/>
                      <a:pt x="765810" y="581978"/>
                      <a:pt x="737235" y="561975"/>
                    </a:cubicBezTo>
                    <a:cubicBezTo>
                      <a:pt x="708660" y="541972"/>
                      <a:pt x="668655" y="548640"/>
                      <a:pt x="648653" y="577215"/>
                    </a:cubicBezTo>
                    <a:cubicBezTo>
                      <a:pt x="595312" y="653415"/>
                      <a:pt x="506730" y="699135"/>
                      <a:pt x="413385" y="699135"/>
                    </a:cubicBezTo>
                    <a:cubicBezTo>
                      <a:pt x="277177" y="699135"/>
                      <a:pt x="162877" y="602932"/>
                      <a:pt x="133350" y="475297"/>
                    </a:cubicBezTo>
                    <a:lnTo>
                      <a:pt x="763905" y="475297"/>
                    </a:lnTo>
                    <a:cubicBezTo>
                      <a:pt x="799147" y="475297"/>
                      <a:pt x="827722" y="446722"/>
                      <a:pt x="827722" y="411480"/>
                    </a:cubicBezTo>
                    <a:cubicBezTo>
                      <a:pt x="827722" y="409575"/>
                      <a:pt x="827722" y="406718"/>
                      <a:pt x="826770" y="40386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Graphic 3">
              <a:extLst>
                <a:ext uri="{FF2B5EF4-FFF2-40B4-BE49-F238E27FC236}">
                  <a16:creationId xmlns:a16="http://schemas.microsoft.com/office/drawing/2014/main" id="{B8640B67-EEB3-7C49-B5CD-5CBA41216F52}"/>
                </a:ext>
              </a:extLst>
            </p:cNvPr>
            <p:cNvSpPr/>
            <p:nvPr/>
          </p:nvSpPr>
          <p:spPr>
            <a:xfrm>
              <a:off x="12031027" y="3104197"/>
              <a:ext cx="72389" cy="91440"/>
            </a:xfrm>
            <a:custGeom>
              <a:avLst/>
              <a:gdLst>
                <a:gd name="connsiteX0" fmla="*/ 30481 w 72389"/>
                <a:gd name="connsiteY0" fmla="*/ 9525 h 91440"/>
                <a:gd name="connsiteX1" fmla="*/ 0 w 72389"/>
                <a:gd name="connsiteY1" fmla="*/ 9525 h 91440"/>
                <a:gd name="connsiteX2" fmla="*/ 0 w 72389"/>
                <a:gd name="connsiteY2" fmla="*/ 0 h 91440"/>
                <a:gd name="connsiteX3" fmla="*/ 72390 w 72389"/>
                <a:gd name="connsiteY3" fmla="*/ 0 h 91440"/>
                <a:gd name="connsiteX4" fmla="*/ 72390 w 72389"/>
                <a:gd name="connsiteY4" fmla="*/ 9525 h 91440"/>
                <a:gd name="connsiteX5" fmla="*/ 40958 w 72389"/>
                <a:gd name="connsiteY5" fmla="*/ 9525 h 91440"/>
                <a:gd name="connsiteX6" fmla="*/ 40958 w 72389"/>
                <a:gd name="connsiteY6" fmla="*/ 91440 h 91440"/>
                <a:gd name="connsiteX7" fmla="*/ 30481 w 72389"/>
                <a:gd name="connsiteY7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389" h="91440">
                  <a:moveTo>
                    <a:pt x="30481" y="9525"/>
                  </a:moveTo>
                  <a:lnTo>
                    <a:pt x="0" y="9525"/>
                  </a:lnTo>
                  <a:lnTo>
                    <a:pt x="0" y="0"/>
                  </a:lnTo>
                  <a:lnTo>
                    <a:pt x="72390" y="0"/>
                  </a:lnTo>
                  <a:lnTo>
                    <a:pt x="72390" y="9525"/>
                  </a:lnTo>
                  <a:lnTo>
                    <a:pt x="40958" y="9525"/>
                  </a:lnTo>
                  <a:lnTo>
                    <a:pt x="40958" y="91440"/>
                  </a:lnTo>
                  <a:lnTo>
                    <a:pt x="30481" y="914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3">
              <a:extLst>
                <a:ext uri="{FF2B5EF4-FFF2-40B4-BE49-F238E27FC236}">
                  <a16:creationId xmlns:a16="http://schemas.microsoft.com/office/drawing/2014/main" id="{882CC38E-640E-6A4E-A347-18466E0C3BB2}"/>
                </a:ext>
              </a:extLst>
            </p:cNvPr>
            <p:cNvSpPr/>
            <p:nvPr/>
          </p:nvSpPr>
          <p:spPr>
            <a:xfrm>
              <a:off x="12122467" y="3104197"/>
              <a:ext cx="87630" cy="91440"/>
            </a:xfrm>
            <a:custGeom>
              <a:avLst/>
              <a:gdLst>
                <a:gd name="connsiteX0" fmla="*/ 0 w 87630"/>
                <a:gd name="connsiteY0" fmla="*/ 0 h 91440"/>
                <a:gd name="connsiteX1" fmla="*/ 10478 w 87630"/>
                <a:gd name="connsiteY1" fmla="*/ 0 h 91440"/>
                <a:gd name="connsiteX2" fmla="*/ 43816 w 87630"/>
                <a:gd name="connsiteY2" fmla="*/ 49530 h 91440"/>
                <a:gd name="connsiteX3" fmla="*/ 77153 w 87630"/>
                <a:gd name="connsiteY3" fmla="*/ 0 h 91440"/>
                <a:gd name="connsiteX4" fmla="*/ 87631 w 87630"/>
                <a:gd name="connsiteY4" fmla="*/ 0 h 91440"/>
                <a:gd name="connsiteX5" fmla="*/ 87631 w 87630"/>
                <a:gd name="connsiteY5" fmla="*/ 91440 h 91440"/>
                <a:gd name="connsiteX6" fmla="*/ 78106 w 87630"/>
                <a:gd name="connsiteY6" fmla="*/ 91440 h 91440"/>
                <a:gd name="connsiteX7" fmla="*/ 78106 w 87630"/>
                <a:gd name="connsiteY7" fmla="*/ 17145 h 91440"/>
                <a:gd name="connsiteX8" fmla="*/ 43816 w 87630"/>
                <a:gd name="connsiteY8" fmla="*/ 66675 h 91440"/>
                <a:gd name="connsiteX9" fmla="*/ 43816 w 87630"/>
                <a:gd name="connsiteY9" fmla="*/ 66675 h 91440"/>
                <a:gd name="connsiteX10" fmla="*/ 10478 w 87630"/>
                <a:gd name="connsiteY10" fmla="*/ 17145 h 91440"/>
                <a:gd name="connsiteX11" fmla="*/ 10478 w 87630"/>
                <a:gd name="connsiteY11" fmla="*/ 91440 h 91440"/>
                <a:gd name="connsiteX12" fmla="*/ 0 w 87630"/>
                <a:gd name="connsiteY1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630" h="91440">
                  <a:moveTo>
                    <a:pt x="0" y="0"/>
                  </a:moveTo>
                  <a:lnTo>
                    <a:pt x="10478" y="0"/>
                  </a:lnTo>
                  <a:lnTo>
                    <a:pt x="43816" y="49530"/>
                  </a:lnTo>
                  <a:lnTo>
                    <a:pt x="77153" y="0"/>
                  </a:lnTo>
                  <a:lnTo>
                    <a:pt x="87631" y="0"/>
                  </a:lnTo>
                  <a:lnTo>
                    <a:pt x="87631" y="91440"/>
                  </a:lnTo>
                  <a:lnTo>
                    <a:pt x="78106" y="91440"/>
                  </a:lnTo>
                  <a:lnTo>
                    <a:pt x="78106" y="17145"/>
                  </a:lnTo>
                  <a:lnTo>
                    <a:pt x="43816" y="66675"/>
                  </a:lnTo>
                  <a:lnTo>
                    <a:pt x="43816" y="66675"/>
                  </a:lnTo>
                  <a:lnTo>
                    <a:pt x="10478" y="17145"/>
                  </a:lnTo>
                  <a:lnTo>
                    <a:pt x="10478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aphic 3">
              <a:extLst>
                <a:ext uri="{FF2B5EF4-FFF2-40B4-BE49-F238E27FC236}">
                  <a16:creationId xmlns:a16="http://schemas.microsoft.com/office/drawing/2014/main" id="{847F6ED1-F830-2546-86C7-3C894531CC1B}"/>
                </a:ext>
              </a:extLst>
            </p:cNvPr>
            <p:cNvGrpSpPr/>
            <p:nvPr/>
          </p:nvGrpSpPr>
          <p:grpSpPr>
            <a:xfrm>
              <a:off x="7410450" y="3103245"/>
              <a:ext cx="3816667" cy="1253489"/>
              <a:chOff x="7410450" y="3103245"/>
              <a:chExt cx="3816667" cy="1253489"/>
            </a:xfrm>
          </p:grpSpPr>
          <p:sp>
            <p:nvSpPr>
              <p:cNvPr id="30" name="Graphic 3">
                <a:extLst>
                  <a:ext uri="{FF2B5EF4-FFF2-40B4-BE49-F238E27FC236}">
                    <a16:creationId xmlns:a16="http://schemas.microsoft.com/office/drawing/2014/main" id="{071FA2C0-FD6C-C948-8C65-82C9D16A006C}"/>
                  </a:ext>
                </a:extLst>
              </p:cNvPr>
              <p:cNvSpPr/>
              <p:nvPr/>
            </p:nvSpPr>
            <p:spPr>
              <a:xfrm>
                <a:off x="10645139" y="3103245"/>
                <a:ext cx="581977" cy="828674"/>
              </a:xfrm>
              <a:custGeom>
                <a:avLst/>
                <a:gdLst>
                  <a:gd name="connsiteX0" fmla="*/ 63818 w 581977"/>
                  <a:gd name="connsiteY0" fmla="*/ 828675 h 828674"/>
                  <a:gd name="connsiteX1" fmla="*/ 0 w 581977"/>
                  <a:gd name="connsiteY1" fmla="*/ 764858 h 828674"/>
                  <a:gd name="connsiteX2" fmla="*/ 0 w 581977"/>
                  <a:gd name="connsiteY2" fmla="*/ 329565 h 828674"/>
                  <a:gd name="connsiteX3" fmla="*/ 329565 w 581977"/>
                  <a:gd name="connsiteY3" fmla="*/ 0 h 828674"/>
                  <a:gd name="connsiteX4" fmla="*/ 518160 w 581977"/>
                  <a:gd name="connsiteY4" fmla="*/ 0 h 828674"/>
                  <a:gd name="connsiteX5" fmla="*/ 581978 w 581977"/>
                  <a:gd name="connsiteY5" fmla="*/ 63817 h 828674"/>
                  <a:gd name="connsiteX6" fmla="*/ 518160 w 581977"/>
                  <a:gd name="connsiteY6" fmla="*/ 126683 h 828674"/>
                  <a:gd name="connsiteX7" fmla="*/ 330518 w 581977"/>
                  <a:gd name="connsiteY7" fmla="*/ 126683 h 828674"/>
                  <a:gd name="connsiteX8" fmla="*/ 127635 w 581977"/>
                  <a:gd name="connsiteY8" fmla="*/ 329565 h 828674"/>
                  <a:gd name="connsiteX9" fmla="*/ 127635 w 581977"/>
                  <a:gd name="connsiteY9" fmla="*/ 764858 h 828674"/>
                  <a:gd name="connsiteX10" fmla="*/ 63818 w 581977"/>
                  <a:gd name="connsiteY10" fmla="*/ 828675 h 82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1977" h="828674">
                    <a:moveTo>
                      <a:pt x="63818" y="828675"/>
                    </a:moveTo>
                    <a:cubicBezTo>
                      <a:pt x="28575" y="828675"/>
                      <a:pt x="0" y="800100"/>
                      <a:pt x="0" y="764858"/>
                    </a:cubicBezTo>
                    <a:lnTo>
                      <a:pt x="0" y="329565"/>
                    </a:lnTo>
                    <a:cubicBezTo>
                      <a:pt x="0" y="147638"/>
                      <a:pt x="147638" y="0"/>
                      <a:pt x="329565" y="0"/>
                    </a:cubicBezTo>
                    <a:lnTo>
                      <a:pt x="518160" y="0"/>
                    </a:lnTo>
                    <a:cubicBezTo>
                      <a:pt x="553403" y="0"/>
                      <a:pt x="581978" y="28575"/>
                      <a:pt x="581978" y="63817"/>
                    </a:cubicBezTo>
                    <a:cubicBezTo>
                      <a:pt x="581978" y="99060"/>
                      <a:pt x="553403" y="126683"/>
                      <a:pt x="518160" y="126683"/>
                    </a:cubicBezTo>
                    <a:lnTo>
                      <a:pt x="330518" y="126683"/>
                    </a:lnTo>
                    <a:cubicBezTo>
                      <a:pt x="219075" y="126683"/>
                      <a:pt x="127635" y="218122"/>
                      <a:pt x="127635" y="329565"/>
                    </a:cubicBezTo>
                    <a:lnTo>
                      <a:pt x="127635" y="764858"/>
                    </a:lnTo>
                    <a:cubicBezTo>
                      <a:pt x="127635" y="800100"/>
                      <a:pt x="99060" y="828675"/>
                      <a:pt x="63818" y="828675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Graphic 3">
                <a:extLst>
                  <a:ext uri="{FF2B5EF4-FFF2-40B4-BE49-F238E27FC236}">
                    <a16:creationId xmlns:a16="http://schemas.microsoft.com/office/drawing/2014/main" id="{6DB2384C-BC63-3E49-90F4-8422FC8CCD21}"/>
                  </a:ext>
                </a:extLst>
              </p:cNvPr>
              <p:cNvSpPr/>
              <p:nvPr/>
            </p:nvSpPr>
            <p:spPr>
              <a:xfrm>
                <a:off x="9377362" y="3105150"/>
                <a:ext cx="827722" cy="826769"/>
              </a:xfrm>
              <a:custGeom>
                <a:avLst/>
                <a:gdLst>
                  <a:gd name="connsiteX0" fmla="*/ 413385 w 827722"/>
                  <a:gd name="connsiteY0" fmla="*/ 700088 h 826769"/>
                  <a:gd name="connsiteX1" fmla="*/ 126682 w 827722"/>
                  <a:gd name="connsiteY1" fmla="*/ 413385 h 826769"/>
                  <a:gd name="connsiteX2" fmla="*/ 413385 w 827722"/>
                  <a:gd name="connsiteY2" fmla="*/ 126683 h 826769"/>
                  <a:gd name="connsiteX3" fmla="*/ 700088 w 827722"/>
                  <a:gd name="connsiteY3" fmla="*/ 413385 h 826769"/>
                  <a:gd name="connsiteX4" fmla="*/ 413385 w 827722"/>
                  <a:gd name="connsiteY4" fmla="*/ 700088 h 826769"/>
                  <a:gd name="connsiteX5" fmla="*/ 826770 w 827722"/>
                  <a:gd name="connsiteY5" fmla="*/ 413385 h 826769"/>
                  <a:gd name="connsiteX6" fmla="*/ 413385 w 827722"/>
                  <a:gd name="connsiteY6" fmla="*/ 0 h 826769"/>
                  <a:gd name="connsiteX7" fmla="*/ 0 w 827722"/>
                  <a:gd name="connsiteY7" fmla="*/ 413385 h 826769"/>
                  <a:gd name="connsiteX8" fmla="*/ 413385 w 827722"/>
                  <a:gd name="connsiteY8" fmla="*/ 826770 h 826769"/>
                  <a:gd name="connsiteX9" fmla="*/ 700088 w 827722"/>
                  <a:gd name="connsiteY9" fmla="*/ 710565 h 826769"/>
                  <a:gd name="connsiteX10" fmla="*/ 700088 w 827722"/>
                  <a:gd name="connsiteY10" fmla="*/ 762953 h 826769"/>
                  <a:gd name="connsiteX11" fmla="*/ 763905 w 827722"/>
                  <a:gd name="connsiteY11" fmla="*/ 826770 h 826769"/>
                  <a:gd name="connsiteX12" fmla="*/ 827723 w 827722"/>
                  <a:gd name="connsiteY12" fmla="*/ 762953 h 826769"/>
                  <a:gd name="connsiteX13" fmla="*/ 827723 w 827722"/>
                  <a:gd name="connsiteY13" fmla="*/ 413385 h 8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27722" h="826769">
                    <a:moveTo>
                      <a:pt x="413385" y="700088"/>
                    </a:moveTo>
                    <a:cubicBezTo>
                      <a:pt x="255270" y="700088"/>
                      <a:pt x="126682" y="571500"/>
                      <a:pt x="126682" y="413385"/>
                    </a:cubicBezTo>
                    <a:cubicBezTo>
                      <a:pt x="126682" y="255270"/>
                      <a:pt x="255270" y="126683"/>
                      <a:pt x="413385" y="126683"/>
                    </a:cubicBezTo>
                    <a:cubicBezTo>
                      <a:pt x="571500" y="126683"/>
                      <a:pt x="700088" y="255270"/>
                      <a:pt x="700088" y="413385"/>
                    </a:cubicBezTo>
                    <a:cubicBezTo>
                      <a:pt x="700088" y="571500"/>
                      <a:pt x="571500" y="700088"/>
                      <a:pt x="413385" y="700088"/>
                    </a:cubicBezTo>
                    <a:moveTo>
                      <a:pt x="826770" y="413385"/>
                    </a:moveTo>
                    <a:cubicBezTo>
                      <a:pt x="826770" y="185738"/>
                      <a:pt x="641032" y="0"/>
                      <a:pt x="413385" y="0"/>
                    </a:cubicBezTo>
                    <a:cubicBezTo>
                      <a:pt x="185738" y="0"/>
                      <a:pt x="0" y="185738"/>
                      <a:pt x="0" y="413385"/>
                    </a:cubicBezTo>
                    <a:cubicBezTo>
                      <a:pt x="0" y="641032"/>
                      <a:pt x="185738" y="826770"/>
                      <a:pt x="413385" y="826770"/>
                    </a:cubicBezTo>
                    <a:cubicBezTo>
                      <a:pt x="524827" y="826770"/>
                      <a:pt x="625793" y="782003"/>
                      <a:pt x="700088" y="710565"/>
                    </a:cubicBezTo>
                    <a:lnTo>
                      <a:pt x="700088" y="762953"/>
                    </a:lnTo>
                    <a:cubicBezTo>
                      <a:pt x="700088" y="798195"/>
                      <a:pt x="728663" y="826770"/>
                      <a:pt x="763905" y="826770"/>
                    </a:cubicBezTo>
                    <a:cubicBezTo>
                      <a:pt x="799148" y="826770"/>
                      <a:pt x="827723" y="798195"/>
                      <a:pt x="827723" y="762953"/>
                    </a:cubicBezTo>
                    <a:lnTo>
                      <a:pt x="827723" y="41338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Graphic 3">
                <a:extLst>
                  <a:ext uri="{FF2B5EF4-FFF2-40B4-BE49-F238E27FC236}">
                    <a16:creationId xmlns:a16="http://schemas.microsoft.com/office/drawing/2014/main" id="{D1C40C03-B3AC-0F42-AEEA-A4B28E83446B}"/>
                  </a:ext>
                </a:extLst>
              </p:cNvPr>
              <p:cNvSpPr/>
              <p:nvPr/>
            </p:nvSpPr>
            <p:spPr>
              <a:xfrm>
                <a:off x="7410450" y="3105150"/>
                <a:ext cx="998219" cy="826769"/>
              </a:xfrm>
              <a:custGeom>
                <a:avLst/>
                <a:gdLst>
                  <a:gd name="connsiteX0" fmla="*/ 499110 w 998219"/>
                  <a:gd name="connsiteY0" fmla="*/ 641985 h 826769"/>
                  <a:gd name="connsiteX1" fmla="*/ 780098 w 998219"/>
                  <a:gd name="connsiteY1" fmla="*/ 133350 h 826769"/>
                  <a:gd name="connsiteX2" fmla="*/ 998220 w 998219"/>
                  <a:gd name="connsiteY2" fmla="*/ 0 h 826769"/>
                  <a:gd name="connsiteX3" fmla="*/ 561975 w 998219"/>
                  <a:gd name="connsiteY3" fmla="*/ 790575 h 826769"/>
                  <a:gd name="connsiteX4" fmla="*/ 499110 w 998219"/>
                  <a:gd name="connsiteY4" fmla="*/ 826770 h 826769"/>
                  <a:gd name="connsiteX5" fmla="*/ 436245 w 998219"/>
                  <a:gd name="connsiteY5" fmla="*/ 790575 h 826769"/>
                  <a:gd name="connsiteX6" fmla="*/ 0 w 998219"/>
                  <a:gd name="connsiteY6" fmla="*/ 0 h 826769"/>
                  <a:gd name="connsiteX7" fmla="*/ 218123 w 998219"/>
                  <a:gd name="connsiteY7" fmla="*/ 133350 h 826769"/>
                  <a:gd name="connsiteX8" fmla="*/ 499110 w 998219"/>
                  <a:gd name="connsiteY8" fmla="*/ 641985 h 8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8219" h="826769">
                    <a:moveTo>
                      <a:pt x="499110" y="641985"/>
                    </a:moveTo>
                    <a:lnTo>
                      <a:pt x="780098" y="133350"/>
                    </a:lnTo>
                    <a:cubicBezTo>
                      <a:pt x="820102" y="60008"/>
                      <a:pt x="865823" y="0"/>
                      <a:pt x="998220" y="0"/>
                    </a:cubicBezTo>
                    <a:lnTo>
                      <a:pt x="561975" y="790575"/>
                    </a:lnTo>
                    <a:cubicBezTo>
                      <a:pt x="550545" y="810578"/>
                      <a:pt x="524827" y="826770"/>
                      <a:pt x="499110" y="826770"/>
                    </a:cubicBezTo>
                    <a:cubicBezTo>
                      <a:pt x="473393" y="826770"/>
                      <a:pt x="447675" y="810578"/>
                      <a:pt x="436245" y="790575"/>
                    </a:cubicBezTo>
                    <a:lnTo>
                      <a:pt x="0" y="0"/>
                    </a:lnTo>
                    <a:cubicBezTo>
                      <a:pt x="132398" y="0"/>
                      <a:pt x="178118" y="60008"/>
                      <a:pt x="218123" y="133350"/>
                    </a:cubicBezTo>
                    <a:lnTo>
                      <a:pt x="499110" y="64198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Graphic 3">
                <a:extLst>
                  <a:ext uri="{FF2B5EF4-FFF2-40B4-BE49-F238E27FC236}">
                    <a16:creationId xmlns:a16="http://schemas.microsoft.com/office/drawing/2014/main" id="{26325755-D211-8044-8741-BB2EA83B9B4C}"/>
                  </a:ext>
                </a:extLst>
              </p:cNvPr>
              <p:cNvSpPr/>
              <p:nvPr/>
            </p:nvSpPr>
            <p:spPr>
              <a:xfrm>
                <a:off x="8444864" y="3105150"/>
                <a:ext cx="998220" cy="1065847"/>
              </a:xfrm>
              <a:custGeom>
                <a:avLst/>
                <a:gdLst>
                  <a:gd name="connsiteX0" fmla="*/ 998220 w 998220"/>
                  <a:gd name="connsiteY0" fmla="*/ 0 h 1065847"/>
                  <a:gd name="connsiteX1" fmla="*/ 780098 w 998220"/>
                  <a:gd name="connsiteY1" fmla="*/ 133350 h 1065847"/>
                  <a:gd name="connsiteX2" fmla="*/ 499110 w 998220"/>
                  <a:gd name="connsiteY2" fmla="*/ 641985 h 1065847"/>
                  <a:gd name="connsiteX3" fmla="*/ 218123 w 998220"/>
                  <a:gd name="connsiteY3" fmla="*/ 133350 h 1065847"/>
                  <a:gd name="connsiteX4" fmla="*/ 0 w 998220"/>
                  <a:gd name="connsiteY4" fmla="*/ 0 h 1065847"/>
                  <a:gd name="connsiteX5" fmla="*/ 426720 w 998220"/>
                  <a:gd name="connsiteY5" fmla="*/ 773430 h 1065847"/>
                  <a:gd name="connsiteX6" fmla="*/ 265748 w 998220"/>
                  <a:gd name="connsiteY6" fmla="*/ 1065848 h 1065847"/>
                  <a:gd name="connsiteX7" fmla="*/ 483870 w 998220"/>
                  <a:gd name="connsiteY7" fmla="*/ 932497 h 1065847"/>
                  <a:gd name="connsiteX8" fmla="*/ 998220 w 998220"/>
                  <a:gd name="connsiteY8" fmla="*/ 0 h 1065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8220" h="1065847">
                    <a:moveTo>
                      <a:pt x="998220" y="0"/>
                    </a:moveTo>
                    <a:cubicBezTo>
                      <a:pt x="865823" y="0"/>
                      <a:pt x="820103" y="60008"/>
                      <a:pt x="780098" y="133350"/>
                    </a:cubicBezTo>
                    <a:lnTo>
                      <a:pt x="499110" y="641985"/>
                    </a:lnTo>
                    <a:lnTo>
                      <a:pt x="218123" y="133350"/>
                    </a:lnTo>
                    <a:cubicBezTo>
                      <a:pt x="178118" y="60008"/>
                      <a:pt x="132398" y="0"/>
                      <a:pt x="0" y="0"/>
                    </a:cubicBezTo>
                    <a:lnTo>
                      <a:pt x="426720" y="773430"/>
                    </a:lnTo>
                    <a:lnTo>
                      <a:pt x="265748" y="1065848"/>
                    </a:lnTo>
                    <a:cubicBezTo>
                      <a:pt x="398145" y="1065848"/>
                      <a:pt x="443865" y="1005840"/>
                      <a:pt x="483870" y="932497"/>
                    </a:cubicBezTo>
                    <a:lnTo>
                      <a:pt x="99822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Graphic 3">
                <a:extLst>
                  <a:ext uri="{FF2B5EF4-FFF2-40B4-BE49-F238E27FC236}">
                    <a16:creationId xmlns:a16="http://schemas.microsoft.com/office/drawing/2014/main" id="{C8A465A3-D422-8446-860D-1CA989D4C40D}"/>
                  </a:ext>
                </a:extLst>
              </p:cNvPr>
              <p:cNvSpPr/>
              <p:nvPr/>
            </p:nvSpPr>
            <p:spPr>
              <a:xfrm>
                <a:off x="9365932" y="4172902"/>
                <a:ext cx="215265" cy="183832"/>
              </a:xfrm>
              <a:custGeom>
                <a:avLst/>
                <a:gdLst>
                  <a:gd name="connsiteX0" fmla="*/ 193357 w 215265"/>
                  <a:gd name="connsiteY0" fmla="*/ 182880 h 183832"/>
                  <a:gd name="connsiteX1" fmla="*/ 185738 w 215265"/>
                  <a:gd name="connsiteY1" fmla="*/ 60960 h 183832"/>
                  <a:gd name="connsiteX2" fmla="*/ 183832 w 215265"/>
                  <a:gd name="connsiteY2" fmla="*/ 15240 h 183832"/>
                  <a:gd name="connsiteX3" fmla="*/ 169545 w 215265"/>
                  <a:gd name="connsiteY3" fmla="*/ 60007 h 183832"/>
                  <a:gd name="connsiteX4" fmla="*/ 135255 w 215265"/>
                  <a:gd name="connsiteY4" fmla="*/ 160020 h 183832"/>
                  <a:gd name="connsiteX5" fmla="*/ 106680 w 215265"/>
                  <a:gd name="connsiteY5" fmla="*/ 182880 h 183832"/>
                  <a:gd name="connsiteX6" fmla="*/ 76200 w 215265"/>
                  <a:gd name="connsiteY6" fmla="*/ 160020 h 183832"/>
                  <a:gd name="connsiteX7" fmla="*/ 42863 w 215265"/>
                  <a:gd name="connsiteY7" fmla="*/ 59055 h 183832"/>
                  <a:gd name="connsiteX8" fmla="*/ 29528 w 215265"/>
                  <a:gd name="connsiteY8" fmla="*/ 16192 h 183832"/>
                  <a:gd name="connsiteX9" fmla="*/ 27623 w 215265"/>
                  <a:gd name="connsiteY9" fmla="*/ 60007 h 183832"/>
                  <a:gd name="connsiteX10" fmla="*/ 19050 w 215265"/>
                  <a:gd name="connsiteY10" fmla="*/ 183832 h 183832"/>
                  <a:gd name="connsiteX11" fmla="*/ 0 w 215265"/>
                  <a:gd name="connsiteY11" fmla="*/ 183832 h 183832"/>
                  <a:gd name="connsiteX12" fmla="*/ 13335 w 215265"/>
                  <a:gd name="connsiteY12" fmla="*/ 0 h 183832"/>
                  <a:gd name="connsiteX13" fmla="*/ 34290 w 215265"/>
                  <a:gd name="connsiteY13" fmla="*/ 0 h 183832"/>
                  <a:gd name="connsiteX14" fmla="*/ 49530 w 215265"/>
                  <a:gd name="connsiteY14" fmla="*/ 9525 h 183832"/>
                  <a:gd name="connsiteX15" fmla="*/ 97155 w 215265"/>
                  <a:gd name="connsiteY15" fmla="*/ 156210 h 183832"/>
                  <a:gd name="connsiteX16" fmla="*/ 107632 w 215265"/>
                  <a:gd name="connsiteY16" fmla="*/ 166688 h 183832"/>
                  <a:gd name="connsiteX17" fmla="*/ 117157 w 215265"/>
                  <a:gd name="connsiteY17" fmla="*/ 156210 h 183832"/>
                  <a:gd name="connsiteX18" fmla="*/ 167640 w 215265"/>
                  <a:gd name="connsiteY18" fmla="*/ 9525 h 183832"/>
                  <a:gd name="connsiteX19" fmla="*/ 181928 w 215265"/>
                  <a:gd name="connsiteY19" fmla="*/ 0 h 183832"/>
                  <a:gd name="connsiteX20" fmla="*/ 201930 w 215265"/>
                  <a:gd name="connsiteY20" fmla="*/ 0 h 183832"/>
                  <a:gd name="connsiteX21" fmla="*/ 215265 w 215265"/>
                  <a:gd name="connsiteY21" fmla="*/ 183832 h 183832"/>
                  <a:gd name="connsiteX22" fmla="*/ 193357 w 215265"/>
                  <a:gd name="connsiteY22" fmla="*/ 183832 h 18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15265" h="183832">
                    <a:moveTo>
                      <a:pt x="193357" y="182880"/>
                    </a:moveTo>
                    <a:lnTo>
                      <a:pt x="185738" y="60960"/>
                    </a:lnTo>
                    <a:cubicBezTo>
                      <a:pt x="184785" y="46672"/>
                      <a:pt x="183832" y="31432"/>
                      <a:pt x="183832" y="15240"/>
                    </a:cubicBezTo>
                    <a:cubicBezTo>
                      <a:pt x="180023" y="28575"/>
                      <a:pt x="175260" y="42863"/>
                      <a:pt x="169545" y="60007"/>
                    </a:cubicBezTo>
                    <a:lnTo>
                      <a:pt x="135255" y="160020"/>
                    </a:lnTo>
                    <a:cubicBezTo>
                      <a:pt x="128588" y="180975"/>
                      <a:pt x="126682" y="182880"/>
                      <a:pt x="106680" y="182880"/>
                    </a:cubicBezTo>
                    <a:cubicBezTo>
                      <a:pt x="84773" y="182880"/>
                      <a:pt x="82868" y="181928"/>
                      <a:pt x="76200" y="160020"/>
                    </a:cubicBezTo>
                    <a:lnTo>
                      <a:pt x="42863" y="59055"/>
                    </a:lnTo>
                    <a:cubicBezTo>
                      <a:pt x="38100" y="43815"/>
                      <a:pt x="33338" y="30480"/>
                      <a:pt x="29528" y="16192"/>
                    </a:cubicBezTo>
                    <a:cubicBezTo>
                      <a:pt x="28575" y="30480"/>
                      <a:pt x="28575" y="45720"/>
                      <a:pt x="27623" y="60007"/>
                    </a:cubicBezTo>
                    <a:lnTo>
                      <a:pt x="19050" y="183832"/>
                    </a:lnTo>
                    <a:lnTo>
                      <a:pt x="0" y="183832"/>
                    </a:lnTo>
                    <a:lnTo>
                      <a:pt x="13335" y="0"/>
                    </a:lnTo>
                    <a:lnTo>
                      <a:pt x="34290" y="0"/>
                    </a:lnTo>
                    <a:cubicBezTo>
                      <a:pt x="44768" y="0"/>
                      <a:pt x="46673" y="953"/>
                      <a:pt x="49530" y="9525"/>
                    </a:cubicBezTo>
                    <a:lnTo>
                      <a:pt x="97155" y="156210"/>
                    </a:lnTo>
                    <a:cubicBezTo>
                      <a:pt x="100013" y="165735"/>
                      <a:pt x="100965" y="166688"/>
                      <a:pt x="107632" y="166688"/>
                    </a:cubicBezTo>
                    <a:cubicBezTo>
                      <a:pt x="114300" y="166688"/>
                      <a:pt x="114300" y="165735"/>
                      <a:pt x="117157" y="156210"/>
                    </a:cubicBezTo>
                    <a:lnTo>
                      <a:pt x="167640" y="9525"/>
                    </a:lnTo>
                    <a:cubicBezTo>
                      <a:pt x="170498" y="953"/>
                      <a:pt x="173355" y="0"/>
                      <a:pt x="181928" y="0"/>
                    </a:cubicBezTo>
                    <a:lnTo>
                      <a:pt x="201930" y="0"/>
                    </a:lnTo>
                    <a:lnTo>
                      <a:pt x="215265" y="183832"/>
                    </a:lnTo>
                    <a:lnTo>
                      <a:pt x="193357" y="183832"/>
                    </a:lnTo>
                    <a:close/>
                  </a:path>
                </a:pathLst>
              </a:custGeom>
              <a:solidFill>
                <a:srgbClr val="E100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" name="Graphic 3">
              <a:extLst>
                <a:ext uri="{FF2B5EF4-FFF2-40B4-BE49-F238E27FC236}">
                  <a16:creationId xmlns:a16="http://schemas.microsoft.com/office/drawing/2014/main" id="{D714B5FE-ED30-9A4E-BEFD-05AA082F75AC}"/>
                </a:ext>
              </a:extLst>
            </p:cNvPr>
            <p:cNvSpPr/>
            <p:nvPr/>
          </p:nvSpPr>
          <p:spPr>
            <a:xfrm>
              <a:off x="9865042" y="4171950"/>
              <a:ext cx="116205" cy="183832"/>
            </a:xfrm>
            <a:custGeom>
              <a:avLst/>
              <a:gdLst>
                <a:gd name="connsiteX0" fmla="*/ 20955 w 116205"/>
                <a:gd name="connsiteY0" fmla="*/ 17145 h 183832"/>
                <a:gd name="connsiteX1" fmla="*/ 20955 w 116205"/>
                <a:gd name="connsiteY1" fmla="*/ 80963 h 183832"/>
                <a:gd name="connsiteX2" fmla="*/ 105727 w 116205"/>
                <a:gd name="connsiteY2" fmla="*/ 80963 h 183832"/>
                <a:gd name="connsiteX3" fmla="*/ 105727 w 116205"/>
                <a:gd name="connsiteY3" fmla="*/ 97155 h 183832"/>
                <a:gd name="connsiteX4" fmla="*/ 20955 w 116205"/>
                <a:gd name="connsiteY4" fmla="*/ 97155 h 183832"/>
                <a:gd name="connsiteX5" fmla="*/ 20955 w 116205"/>
                <a:gd name="connsiteY5" fmla="*/ 167640 h 183832"/>
                <a:gd name="connsiteX6" fmla="*/ 116205 w 116205"/>
                <a:gd name="connsiteY6" fmla="*/ 167640 h 183832"/>
                <a:gd name="connsiteX7" fmla="*/ 116205 w 116205"/>
                <a:gd name="connsiteY7" fmla="*/ 183832 h 183832"/>
                <a:gd name="connsiteX8" fmla="*/ 0 w 116205"/>
                <a:gd name="connsiteY8" fmla="*/ 183832 h 183832"/>
                <a:gd name="connsiteX9" fmla="*/ 0 w 116205"/>
                <a:gd name="connsiteY9" fmla="*/ 0 h 183832"/>
                <a:gd name="connsiteX10" fmla="*/ 113347 w 116205"/>
                <a:gd name="connsiteY10" fmla="*/ 0 h 183832"/>
                <a:gd name="connsiteX11" fmla="*/ 113347 w 116205"/>
                <a:gd name="connsiteY11" fmla="*/ 17145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205" h="183832">
                  <a:moveTo>
                    <a:pt x="20955" y="17145"/>
                  </a:moveTo>
                  <a:lnTo>
                    <a:pt x="20955" y="80963"/>
                  </a:lnTo>
                  <a:lnTo>
                    <a:pt x="105727" y="80963"/>
                  </a:lnTo>
                  <a:lnTo>
                    <a:pt x="105727" y="97155"/>
                  </a:lnTo>
                  <a:lnTo>
                    <a:pt x="20955" y="97155"/>
                  </a:lnTo>
                  <a:lnTo>
                    <a:pt x="20955" y="167640"/>
                  </a:lnTo>
                  <a:lnTo>
                    <a:pt x="116205" y="167640"/>
                  </a:lnTo>
                  <a:lnTo>
                    <a:pt x="116205" y="183832"/>
                  </a:lnTo>
                  <a:lnTo>
                    <a:pt x="0" y="183832"/>
                  </a:lnTo>
                  <a:lnTo>
                    <a:pt x="0" y="0"/>
                  </a:lnTo>
                  <a:lnTo>
                    <a:pt x="113347" y="0"/>
                  </a:lnTo>
                  <a:lnTo>
                    <a:pt x="113347" y="17145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3">
              <a:extLst>
                <a:ext uri="{FF2B5EF4-FFF2-40B4-BE49-F238E27FC236}">
                  <a16:creationId xmlns:a16="http://schemas.microsoft.com/office/drawing/2014/main" id="{FF053D13-1E74-9D45-8754-DAE1F59EDBAA}"/>
                </a:ext>
              </a:extLst>
            </p:cNvPr>
            <p:cNvSpPr/>
            <p:nvPr/>
          </p:nvSpPr>
          <p:spPr>
            <a:xfrm>
              <a:off x="10704195" y="4171950"/>
              <a:ext cx="20955" cy="183832"/>
            </a:xfrm>
            <a:custGeom>
              <a:avLst/>
              <a:gdLst>
                <a:gd name="connsiteX0" fmla="*/ 0 w 20955"/>
                <a:gd name="connsiteY0" fmla="*/ 0 h 183832"/>
                <a:gd name="connsiteX1" fmla="*/ 20955 w 20955"/>
                <a:gd name="connsiteY1" fmla="*/ 0 h 183832"/>
                <a:gd name="connsiteX2" fmla="*/ 20955 w 20955"/>
                <a:gd name="connsiteY2" fmla="*/ 183832 h 183832"/>
                <a:gd name="connsiteX3" fmla="*/ 0 w 20955"/>
                <a:gd name="connsiteY3" fmla="*/ 183832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" h="183832">
                  <a:moveTo>
                    <a:pt x="0" y="0"/>
                  </a:moveTo>
                  <a:lnTo>
                    <a:pt x="20955" y="0"/>
                  </a:lnTo>
                  <a:lnTo>
                    <a:pt x="20955" y="183832"/>
                  </a:lnTo>
                  <a:lnTo>
                    <a:pt x="0" y="183832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1" name="Graphic 3">
              <a:extLst>
                <a:ext uri="{FF2B5EF4-FFF2-40B4-BE49-F238E27FC236}">
                  <a16:creationId xmlns:a16="http://schemas.microsoft.com/office/drawing/2014/main" id="{507B45E2-3372-2246-A59E-22FA520DD210}"/>
                </a:ext>
              </a:extLst>
            </p:cNvPr>
            <p:cNvGrpSpPr/>
            <p:nvPr/>
          </p:nvGrpSpPr>
          <p:grpSpPr>
            <a:xfrm>
              <a:off x="11023282" y="4170997"/>
              <a:ext cx="591502" cy="186690"/>
              <a:chOff x="11023282" y="4170997"/>
              <a:chExt cx="591502" cy="186690"/>
            </a:xfrm>
            <a:solidFill>
              <a:srgbClr val="E1001E"/>
            </a:solidFill>
          </p:grpSpPr>
          <p:sp>
            <p:nvSpPr>
              <p:cNvPr id="28" name="Graphic 3">
                <a:extLst>
                  <a:ext uri="{FF2B5EF4-FFF2-40B4-BE49-F238E27FC236}">
                    <a16:creationId xmlns:a16="http://schemas.microsoft.com/office/drawing/2014/main" id="{65611E43-323B-D449-9B99-529A0530DE98}"/>
                  </a:ext>
                </a:extLst>
              </p:cNvPr>
              <p:cNvSpPr/>
              <p:nvPr/>
            </p:nvSpPr>
            <p:spPr>
              <a:xfrm>
                <a:off x="11023282" y="4170997"/>
                <a:ext cx="131444" cy="186690"/>
              </a:xfrm>
              <a:custGeom>
                <a:avLst/>
                <a:gdLst>
                  <a:gd name="connsiteX0" fmla="*/ 131445 w 131444"/>
                  <a:gd name="connsiteY0" fmla="*/ 13335 h 186690"/>
                  <a:gd name="connsiteX1" fmla="*/ 131445 w 131444"/>
                  <a:gd name="connsiteY1" fmla="*/ 19050 h 186690"/>
                  <a:gd name="connsiteX2" fmla="*/ 129540 w 131444"/>
                  <a:gd name="connsiteY2" fmla="*/ 20955 h 186690"/>
                  <a:gd name="connsiteX3" fmla="*/ 80963 w 131444"/>
                  <a:gd name="connsiteY3" fmla="*/ 17145 h 186690"/>
                  <a:gd name="connsiteX4" fmla="*/ 20955 w 131444"/>
                  <a:gd name="connsiteY4" fmla="*/ 93345 h 186690"/>
                  <a:gd name="connsiteX5" fmla="*/ 80963 w 131444"/>
                  <a:gd name="connsiteY5" fmla="*/ 169545 h 186690"/>
                  <a:gd name="connsiteX6" fmla="*/ 129540 w 131444"/>
                  <a:gd name="connsiteY6" fmla="*/ 165735 h 186690"/>
                  <a:gd name="connsiteX7" fmla="*/ 131445 w 131444"/>
                  <a:gd name="connsiteY7" fmla="*/ 166688 h 186690"/>
                  <a:gd name="connsiteX8" fmla="*/ 131445 w 131444"/>
                  <a:gd name="connsiteY8" fmla="*/ 172403 h 186690"/>
                  <a:gd name="connsiteX9" fmla="*/ 75248 w 131444"/>
                  <a:gd name="connsiteY9" fmla="*/ 186690 h 186690"/>
                  <a:gd name="connsiteX10" fmla="*/ 0 w 131444"/>
                  <a:gd name="connsiteY10" fmla="*/ 93345 h 186690"/>
                  <a:gd name="connsiteX11" fmla="*/ 76200 w 131444"/>
                  <a:gd name="connsiteY11" fmla="*/ 0 h 186690"/>
                  <a:gd name="connsiteX12" fmla="*/ 131445 w 131444"/>
                  <a:gd name="connsiteY12" fmla="*/ 13335 h 186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444" h="186690">
                    <a:moveTo>
                      <a:pt x="131445" y="13335"/>
                    </a:moveTo>
                    <a:lnTo>
                      <a:pt x="131445" y="19050"/>
                    </a:lnTo>
                    <a:lnTo>
                      <a:pt x="129540" y="20955"/>
                    </a:lnTo>
                    <a:cubicBezTo>
                      <a:pt x="121920" y="19050"/>
                      <a:pt x="105728" y="17145"/>
                      <a:pt x="80963" y="17145"/>
                    </a:cubicBezTo>
                    <a:cubicBezTo>
                      <a:pt x="25718" y="17145"/>
                      <a:pt x="20955" y="20955"/>
                      <a:pt x="20955" y="93345"/>
                    </a:cubicBezTo>
                    <a:cubicBezTo>
                      <a:pt x="20955" y="165735"/>
                      <a:pt x="24765" y="169545"/>
                      <a:pt x="80963" y="169545"/>
                    </a:cubicBezTo>
                    <a:cubicBezTo>
                      <a:pt x="105728" y="169545"/>
                      <a:pt x="120968" y="167640"/>
                      <a:pt x="129540" y="165735"/>
                    </a:cubicBezTo>
                    <a:lnTo>
                      <a:pt x="131445" y="166688"/>
                    </a:lnTo>
                    <a:lnTo>
                      <a:pt x="131445" y="172403"/>
                    </a:lnTo>
                    <a:cubicBezTo>
                      <a:pt x="131445" y="181928"/>
                      <a:pt x="122873" y="186690"/>
                      <a:pt x="75248" y="186690"/>
                    </a:cubicBezTo>
                    <a:cubicBezTo>
                      <a:pt x="8573" y="186690"/>
                      <a:pt x="0" y="178118"/>
                      <a:pt x="0" y="93345"/>
                    </a:cubicBezTo>
                    <a:cubicBezTo>
                      <a:pt x="0" y="8572"/>
                      <a:pt x="8573" y="0"/>
                      <a:pt x="76200" y="0"/>
                    </a:cubicBezTo>
                    <a:cubicBezTo>
                      <a:pt x="124778" y="0"/>
                      <a:pt x="131445" y="3810"/>
                      <a:pt x="131445" y="13335"/>
                    </a:cubicBezTo>
                  </a:path>
                </a:pathLst>
              </a:custGeom>
              <a:solidFill>
                <a:srgbClr val="E100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Graphic 3">
                <a:extLst>
                  <a:ext uri="{FF2B5EF4-FFF2-40B4-BE49-F238E27FC236}">
                    <a16:creationId xmlns:a16="http://schemas.microsoft.com/office/drawing/2014/main" id="{51D5F53C-0792-AA41-9B21-FC6157F87D4E}"/>
                  </a:ext>
                </a:extLst>
              </p:cNvPr>
              <p:cNvSpPr/>
              <p:nvPr/>
            </p:nvSpPr>
            <p:spPr>
              <a:xfrm>
                <a:off x="11448097" y="4170997"/>
                <a:ext cx="166687" cy="185737"/>
              </a:xfrm>
              <a:custGeom>
                <a:avLst/>
                <a:gdLst>
                  <a:gd name="connsiteX0" fmla="*/ 98107 w 166687"/>
                  <a:gd name="connsiteY0" fmla="*/ 26670 h 185737"/>
                  <a:gd name="connsiteX1" fmla="*/ 83820 w 166687"/>
                  <a:gd name="connsiteY1" fmla="*/ 16193 h 185737"/>
                  <a:gd name="connsiteX2" fmla="*/ 69532 w 166687"/>
                  <a:gd name="connsiteY2" fmla="*/ 26670 h 185737"/>
                  <a:gd name="connsiteX3" fmla="*/ 42863 w 166687"/>
                  <a:gd name="connsiteY3" fmla="*/ 115253 h 185737"/>
                  <a:gd name="connsiteX4" fmla="*/ 122872 w 166687"/>
                  <a:gd name="connsiteY4" fmla="*/ 115253 h 185737"/>
                  <a:gd name="connsiteX5" fmla="*/ 98107 w 166687"/>
                  <a:gd name="connsiteY5" fmla="*/ 26670 h 185737"/>
                  <a:gd name="connsiteX6" fmla="*/ 38100 w 166687"/>
                  <a:gd name="connsiteY6" fmla="*/ 132397 h 185737"/>
                  <a:gd name="connsiteX7" fmla="*/ 22860 w 166687"/>
                  <a:gd name="connsiteY7" fmla="*/ 184785 h 185737"/>
                  <a:gd name="connsiteX8" fmla="*/ 0 w 166687"/>
                  <a:gd name="connsiteY8" fmla="*/ 184785 h 185737"/>
                  <a:gd name="connsiteX9" fmla="*/ 49530 w 166687"/>
                  <a:gd name="connsiteY9" fmla="*/ 22860 h 185737"/>
                  <a:gd name="connsiteX10" fmla="*/ 83820 w 166687"/>
                  <a:gd name="connsiteY10" fmla="*/ 0 h 185737"/>
                  <a:gd name="connsiteX11" fmla="*/ 117157 w 166687"/>
                  <a:gd name="connsiteY11" fmla="*/ 22860 h 185737"/>
                  <a:gd name="connsiteX12" fmla="*/ 166688 w 166687"/>
                  <a:gd name="connsiteY12" fmla="*/ 185738 h 185737"/>
                  <a:gd name="connsiteX13" fmla="*/ 142875 w 166687"/>
                  <a:gd name="connsiteY13" fmla="*/ 185738 h 185737"/>
                  <a:gd name="connsiteX14" fmla="*/ 127635 w 166687"/>
                  <a:gd name="connsiteY14" fmla="*/ 133350 h 185737"/>
                  <a:gd name="connsiteX15" fmla="*/ 38100 w 166687"/>
                  <a:gd name="connsiteY15" fmla="*/ 133350 h 185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687" h="185737">
                    <a:moveTo>
                      <a:pt x="98107" y="26670"/>
                    </a:moveTo>
                    <a:cubicBezTo>
                      <a:pt x="95250" y="17145"/>
                      <a:pt x="94297" y="16193"/>
                      <a:pt x="83820" y="16193"/>
                    </a:cubicBezTo>
                    <a:cubicBezTo>
                      <a:pt x="73342" y="16193"/>
                      <a:pt x="72390" y="17145"/>
                      <a:pt x="69532" y="26670"/>
                    </a:cubicBezTo>
                    <a:lnTo>
                      <a:pt x="42863" y="115253"/>
                    </a:lnTo>
                    <a:lnTo>
                      <a:pt x="122872" y="115253"/>
                    </a:lnTo>
                    <a:lnTo>
                      <a:pt x="98107" y="26670"/>
                    </a:lnTo>
                    <a:close/>
                    <a:moveTo>
                      <a:pt x="38100" y="132397"/>
                    </a:moveTo>
                    <a:lnTo>
                      <a:pt x="22860" y="184785"/>
                    </a:lnTo>
                    <a:lnTo>
                      <a:pt x="0" y="184785"/>
                    </a:lnTo>
                    <a:lnTo>
                      <a:pt x="49530" y="22860"/>
                    </a:lnTo>
                    <a:cubicBezTo>
                      <a:pt x="56197" y="953"/>
                      <a:pt x="60007" y="0"/>
                      <a:pt x="83820" y="0"/>
                    </a:cubicBezTo>
                    <a:cubicBezTo>
                      <a:pt x="107632" y="0"/>
                      <a:pt x="110490" y="953"/>
                      <a:pt x="117157" y="22860"/>
                    </a:cubicBezTo>
                    <a:lnTo>
                      <a:pt x="166688" y="185738"/>
                    </a:lnTo>
                    <a:lnTo>
                      <a:pt x="142875" y="185738"/>
                    </a:lnTo>
                    <a:lnTo>
                      <a:pt x="127635" y="133350"/>
                    </a:lnTo>
                    <a:lnTo>
                      <a:pt x="38100" y="133350"/>
                    </a:lnTo>
                    <a:close/>
                  </a:path>
                </a:pathLst>
              </a:custGeom>
              <a:solidFill>
                <a:srgbClr val="E100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" name="Graphic 3">
              <a:extLst>
                <a:ext uri="{FF2B5EF4-FFF2-40B4-BE49-F238E27FC236}">
                  <a16:creationId xmlns:a16="http://schemas.microsoft.com/office/drawing/2014/main" id="{241ADA78-223D-2E47-B81A-3BF2E179C00F}"/>
                </a:ext>
              </a:extLst>
            </p:cNvPr>
            <p:cNvSpPr/>
            <p:nvPr/>
          </p:nvSpPr>
          <p:spPr>
            <a:xfrm>
              <a:off x="11908154" y="4171950"/>
              <a:ext cx="117157" cy="183832"/>
            </a:xfrm>
            <a:custGeom>
              <a:avLst/>
              <a:gdLst>
                <a:gd name="connsiteX0" fmla="*/ 117158 w 117157"/>
                <a:gd name="connsiteY0" fmla="*/ 167640 h 183832"/>
                <a:gd name="connsiteX1" fmla="*/ 117158 w 117157"/>
                <a:gd name="connsiteY1" fmla="*/ 183832 h 183832"/>
                <a:gd name="connsiteX2" fmla="*/ 0 w 117157"/>
                <a:gd name="connsiteY2" fmla="*/ 183832 h 183832"/>
                <a:gd name="connsiteX3" fmla="*/ 0 w 117157"/>
                <a:gd name="connsiteY3" fmla="*/ 0 h 183832"/>
                <a:gd name="connsiteX4" fmla="*/ 20956 w 117157"/>
                <a:gd name="connsiteY4" fmla="*/ 0 h 183832"/>
                <a:gd name="connsiteX5" fmla="*/ 20956 w 117157"/>
                <a:gd name="connsiteY5" fmla="*/ 167640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157" h="183832">
                  <a:moveTo>
                    <a:pt x="117158" y="167640"/>
                  </a:moveTo>
                  <a:lnTo>
                    <a:pt x="117158" y="183832"/>
                  </a:lnTo>
                  <a:lnTo>
                    <a:pt x="0" y="183832"/>
                  </a:lnTo>
                  <a:lnTo>
                    <a:pt x="0" y="0"/>
                  </a:lnTo>
                  <a:lnTo>
                    <a:pt x="20956" y="0"/>
                  </a:lnTo>
                  <a:lnTo>
                    <a:pt x="20956" y="167640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Graphic 3">
              <a:extLst>
                <a:ext uri="{FF2B5EF4-FFF2-40B4-BE49-F238E27FC236}">
                  <a16:creationId xmlns:a16="http://schemas.microsoft.com/office/drawing/2014/main" id="{8CB86BF9-4F8D-114F-B038-9D1E1C845036}"/>
                </a:ext>
              </a:extLst>
            </p:cNvPr>
            <p:cNvSpPr/>
            <p:nvPr/>
          </p:nvSpPr>
          <p:spPr>
            <a:xfrm>
              <a:off x="6015990" y="3072765"/>
              <a:ext cx="529590" cy="976312"/>
            </a:xfrm>
            <a:custGeom>
              <a:avLst/>
              <a:gdLst>
                <a:gd name="connsiteX0" fmla="*/ 529590 w 529590"/>
                <a:gd name="connsiteY0" fmla="*/ 840105 h 976312"/>
                <a:gd name="connsiteX1" fmla="*/ 256222 w 529590"/>
                <a:gd name="connsiteY1" fmla="*/ 963930 h 976312"/>
                <a:gd name="connsiteX2" fmla="*/ 130492 w 529590"/>
                <a:gd name="connsiteY2" fmla="*/ 976313 h 976312"/>
                <a:gd name="connsiteX3" fmla="*/ 83820 w 529590"/>
                <a:gd name="connsiteY3" fmla="*/ 904875 h 976312"/>
                <a:gd name="connsiteX4" fmla="*/ 0 w 529590"/>
                <a:gd name="connsiteY4" fmla="*/ 583882 h 976312"/>
                <a:gd name="connsiteX5" fmla="*/ 357188 w 529590"/>
                <a:gd name="connsiteY5" fmla="*/ 0 h 976312"/>
                <a:gd name="connsiteX6" fmla="*/ 273367 w 529590"/>
                <a:gd name="connsiteY6" fmla="*/ 320992 h 976312"/>
                <a:gd name="connsiteX7" fmla="*/ 529590 w 529590"/>
                <a:gd name="connsiteY7" fmla="*/ 840105 h 97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9590" h="976312">
                  <a:moveTo>
                    <a:pt x="529590" y="840105"/>
                  </a:moveTo>
                  <a:cubicBezTo>
                    <a:pt x="450532" y="901065"/>
                    <a:pt x="357188" y="943928"/>
                    <a:pt x="256222" y="963930"/>
                  </a:cubicBezTo>
                  <a:cubicBezTo>
                    <a:pt x="215265" y="971550"/>
                    <a:pt x="173355" y="976313"/>
                    <a:pt x="130492" y="976313"/>
                  </a:cubicBezTo>
                  <a:cubicBezTo>
                    <a:pt x="113347" y="953453"/>
                    <a:pt x="98107" y="929640"/>
                    <a:pt x="83820" y="904875"/>
                  </a:cubicBezTo>
                  <a:cubicBezTo>
                    <a:pt x="30480" y="809625"/>
                    <a:pt x="0" y="700088"/>
                    <a:pt x="0" y="583882"/>
                  </a:cubicBezTo>
                  <a:cubicBezTo>
                    <a:pt x="0" y="329565"/>
                    <a:pt x="145732" y="108585"/>
                    <a:pt x="357188" y="0"/>
                  </a:cubicBezTo>
                  <a:cubicBezTo>
                    <a:pt x="303847" y="95250"/>
                    <a:pt x="273367" y="204788"/>
                    <a:pt x="273367" y="320992"/>
                  </a:cubicBezTo>
                  <a:cubicBezTo>
                    <a:pt x="273367" y="532447"/>
                    <a:pt x="373380" y="720090"/>
                    <a:pt x="529590" y="840105"/>
                  </a:cubicBezTo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Graphic 3">
              <a:extLst>
                <a:ext uri="{FF2B5EF4-FFF2-40B4-BE49-F238E27FC236}">
                  <a16:creationId xmlns:a16="http://schemas.microsoft.com/office/drawing/2014/main" id="{A20C3758-FE8D-B544-96A6-8ECF23DB4688}"/>
                </a:ext>
              </a:extLst>
            </p:cNvPr>
            <p:cNvSpPr/>
            <p:nvPr/>
          </p:nvSpPr>
          <p:spPr>
            <a:xfrm>
              <a:off x="6796087" y="3071812"/>
              <a:ext cx="529589" cy="976312"/>
            </a:xfrm>
            <a:custGeom>
              <a:avLst/>
              <a:gdLst>
                <a:gd name="connsiteX0" fmla="*/ 529590 w 529589"/>
                <a:gd name="connsiteY0" fmla="*/ 583882 h 976312"/>
                <a:gd name="connsiteX1" fmla="*/ 445770 w 529589"/>
                <a:gd name="connsiteY1" fmla="*/ 904875 h 976312"/>
                <a:gd name="connsiteX2" fmla="*/ 399098 w 529589"/>
                <a:gd name="connsiteY2" fmla="*/ 976313 h 976312"/>
                <a:gd name="connsiteX3" fmla="*/ 273368 w 529589"/>
                <a:gd name="connsiteY3" fmla="*/ 963930 h 976312"/>
                <a:gd name="connsiteX4" fmla="*/ 0 w 529589"/>
                <a:gd name="connsiteY4" fmla="*/ 840105 h 976312"/>
                <a:gd name="connsiteX5" fmla="*/ 256223 w 529589"/>
                <a:gd name="connsiteY5" fmla="*/ 320992 h 976312"/>
                <a:gd name="connsiteX6" fmla="*/ 172402 w 529589"/>
                <a:gd name="connsiteY6" fmla="*/ 0 h 976312"/>
                <a:gd name="connsiteX7" fmla="*/ 529590 w 529589"/>
                <a:gd name="connsiteY7" fmla="*/ 583882 h 97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9589" h="976312">
                  <a:moveTo>
                    <a:pt x="529590" y="583882"/>
                  </a:moveTo>
                  <a:cubicBezTo>
                    <a:pt x="529590" y="701040"/>
                    <a:pt x="499110" y="810578"/>
                    <a:pt x="445770" y="904875"/>
                  </a:cubicBezTo>
                  <a:cubicBezTo>
                    <a:pt x="431482" y="929640"/>
                    <a:pt x="416243" y="953453"/>
                    <a:pt x="399098" y="976313"/>
                  </a:cubicBezTo>
                  <a:cubicBezTo>
                    <a:pt x="356235" y="976313"/>
                    <a:pt x="314325" y="972503"/>
                    <a:pt x="273368" y="963930"/>
                  </a:cubicBezTo>
                  <a:cubicBezTo>
                    <a:pt x="172402" y="943928"/>
                    <a:pt x="79057" y="901065"/>
                    <a:pt x="0" y="840105"/>
                  </a:cubicBezTo>
                  <a:cubicBezTo>
                    <a:pt x="155257" y="720090"/>
                    <a:pt x="256223" y="532447"/>
                    <a:pt x="256223" y="320992"/>
                  </a:cubicBezTo>
                  <a:cubicBezTo>
                    <a:pt x="256223" y="203835"/>
                    <a:pt x="225743" y="94297"/>
                    <a:pt x="172402" y="0"/>
                  </a:cubicBezTo>
                  <a:cubicBezTo>
                    <a:pt x="383857" y="108585"/>
                    <a:pt x="529590" y="329565"/>
                    <a:pt x="529590" y="583882"/>
                  </a:cubicBezTo>
                </a:path>
              </a:pathLst>
            </a:custGeom>
            <a:solidFill>
              <a:srgbClr val="0F12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3">
              <a:extLst>
                <a:ext uri="{FF2B5EF4-FFF2-40B4-BE49-F238E27FC236}">
                  <a16:creationId xmlns:a16="http://schemas.microsoft.com/office/drawing/2014/main" id="{9F91B2BB-2B7C-024B-8C9E-038745C1D617}"/>
                </a:ext>
              </a:extLst>
            </p:cNvPr>
            <p:cNvSpPr/>
            <p:nvPr/>
          </p:nvSpPr>
          <p:spPr>
            <a:xfrm>
              <a:off x="6670357" y="3001327"/>
              <a:ext cx="381952" cy="911542"/>
            </a:xfrm>
            <a:custGeom>
              <a:avLst/>
              <a:gdLst>
                <a:gd name="connsiteX0" fmla="*/ 381953 w 381952"/>
                <a:gd name="connsiteY0" fmla="*/ 392430 h 911542"/>
                <a:gd name="connsiteX1" fmla="*/ 125730 w 381952"/>
                <a:gd name="connsiteY1" fmla="*/ 911542 h 911542"/>
                <a:gd name="connsiteX2" fmla="*/ 0 w 381952"/>
                <a:gd name="connsiteY2" fmla="*/ 784860 h 911542"/>
                <a:gd name="connsiteX3" fmla="*/ 130493 w 381952"/>
                <a:gd name="connsiteY3" fmla="*/ 392430 h 911542"/>
                <a:gd name="connsiteX4" fmla="*/ 0 w 381952"/>
                <a:gd name="connsiteY4" fmla="*/ 0 h 911542"/>
                <a:gd name="connsiteX5" fmla="*/ 297180 w 381952"/>
                <a:gd name="connsiteY5" fmla="*/ 71438 h 911542"/>
                <a:gd name="connsiteX6" fmla="*/ 381953 w 381952"/>
                <a:gd name="connsiteY6" fmla="*/ 392430 h 91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952" h="911542">
                  <a:moveTo>
                    <a:pt x="381953" y="392430"/>
                  </a:moveTo>
                  <a:cubicBezTo>
                    <a:pt x="381953" y="603885"/>
                    <a:pt x="281940" y="792480"/>
                    <a:pt x="125730" y="911542"/>
                  </a:cubicBezTo>
                  <a:cubicBezTo>
                    <a:pt x="78105" y="875347"/>
                    <a:pt x="36195" y="832485"/>
                    <a:pt x="0" y="784860"/>
                  </a:cubicBezTo>
                  <a:cubicBezTo>
                    <a:pt x="81915" y="675322"/>
                    <a:pt x="130493" y="540067"/>
                    <a:pt x="130493" y="392430"/>
                  </a:cubicBezTo>
                  <a:cubicBezTo>
                    <a:pt x="130493" y="244792"/>
                    <a:pt x="81915" y="109538"/>
                    <a:pt x="0" y="0"/>
                  </a:cubicBezTo>
                  <a:cubicBezTo>
                    <a:pt x="106680" y="0"/>
                    <a:pt x="207645" y="25717"/>
                    <a:pt x="297180" y="71438"/>
                  </a:cubicBezTo>
                  <a:cubicBezTo>
                    <a:pt x="350520" y="165735"/>
                    <a:pt x="381953" y="275272"/>
                    <a:pt x="381953" y="392430"/>
                  </a:cubicBezTo>
                </a:path>
              </a:pathLst>
            </a:custGeom>
            <a:solidFill>
              <a:srgbClr val="0019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3">
              <a:extLst>
                <a:ext uri="{FF2B5EF4-FFF2-40B4-BE49-F238E27FC236}">
                  <a16:creationId xmlns:a16="http://schemas.microsoft.com/office/drawing/2014/main" id="{A0DA30D5-745B-3A42-AFC8-21C0472BDE66}"/>
                </a:ext>
              </a:extLst>
            </p:cNvPr>
            <p:cNvSpPr/>
            <p:nvPr/>
          </p:nvSpPr>
          <p:spPr>
            <a:xfrm>
              <a:off x="6539865" y="3001327"/>
              <a:ext cx="260984" cy="784859"/>
            </a:xfrm>
            <a:custGeom>
              <a:avLst/>
              <a:gdLst>
                <a:gd name="connsiteX0" fmla="*/ 260985 w 260984"/>
                <a:gd name="connsiteY0" fmla="*/ 392430 h 784859"/>
                <a:gd name="connsiteX1" fmla="*/ 130492 w 260984"/>
                <a:gd name="connsiteY1" fmla="*/ 784860 h 784859"/>
                <a:gd name="connsiteX2" fmla="*/ 0 w 260984"/>
                <a:gd name="connsiteY2" fmla="*/ 392430 h 784859"/>
                <a:gd name="connsiteX3" fmla="*/ 130492 w 260984"/>
                <a:gd name="connsiteY3" fmla="*/ 0 h 784859"/>
                <a:gd name="connsiteX4" fmla="*/ 260985 w 260984"/>
                <a:gd name="connsiteY4" fmla="*/ 392430 h 78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84" h="784859">
                  <a:moveTo>
                    <a:pt x="260985" y="392430"/>
                  </a:moveTo>
                  <a:cubicBezTo>
                    <a:pt x="260985" y="540067"/>
                    <a:pt x="212408" y="675322"/>
                    <a:pt x="130492" y="784860"/>
                  </a:cubicBezTo>
                  <a:cubicBezTo>
                    <a:pt x="48578" y="675322"/>
                    <a:pt x="0" y="540067"/>
                    <a:pt x="0" y="392430"/>
                  </a:cubicBezTo>
                  <a:cubicBezTo>
                    <a:pt x="0" y="244792"/>
                    <a:pt x="48578" y="109538"/>
                    <a:pt x="130492" y="0"/>
                  </a:cubicBezTo>
                  <a:cubicBezTo>
                    <a:pt x="212408" y="109538"/>
                    <a:pt x="260985" y="244792"/>
                    <a:pt x="260985" y="392430"/>
                  </a:cubicBezTo>
                </a:path>
              </a:pathLst>
            </a:custGeom>
            <a:solidFill>
              <a:srgbClr val="1A1B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Graphic 3">
              <a:extLst>
                <a:ext uri="{FF2B5EF4-FFF2-40B4-BE49-F238E27FC236}">
                  <a16:creationId xmlns:a16="http://schemas.microsoft.com/office/drawing/2014/main" id="{20F8305C-23DD-DD45-82D7-85B75F31EDAA}"/>
                </a:ext>
              </a:extLst>
            </p:cNvPr>
            <p:cNvSpPr/>
            <p:nvPr/>
          </p:nvSpPr>
          <p:spPr>
            <a:xfrm>
              <a:off x="6288405" y="3001327"/>
              <a:ext cx="381952" cy="911542"/>
            </a:xfrm>
            <a:custGeom>
              <a:avLst/>
              <a:gdLst>
                <a:gd name="connsiteX0" fmla="*/ 251460 w 381952"/>
                <a:gd name="connsiteY0" fmla="*/ 392430 h 911542"/>
                <a:gd name="connsiteX1" fmla="*/ 381952 w 381952"/>
                <a:gd name="connsiteY1" fmla="*/ 784860 h 911542"/>
                <a:gd name="connsiteX2" fmla="*/ 256222 w 381952"/>
                <a:gd name="connsiteY2" fmla="*/ 911542 h 911542"/>
                <a:gd name="connsiteX3" fmla="*/ 0 w 381952"/>
                <a:gd name="connsiteY3" fmla="*/ 392430 h 911542"/>
                <a:gd name="connsiteX4" fmla="*/ 83820 w 381952"/>
                <a:gd name="connsiteY4" fmla="*/ 71438 h 911542"/>
                <a:gd name="connsiteX5" fmla="*/ 381000 w 381952"/>
                <a:gd name="connsiteY5" fmla="*/ 0 h 911542"/>
                <a:gd name="connsiteX6" fmla="*/ 251460 w 381952"/>
                <a:gd name="connsiteY6" fmla="*/ 392430 h 91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952" h="911542">
                  <a:moveTo>
                    <a:pt x="251460" y="392430"/>
                  </a:moveTo>
                  <a:cubicBezTo>
                    <a:pt x="251460" y="540067"/>
                    <a:pt x="300038" y="675322"/>
                    <a:pt x="381952" y="784860"/>
                  </a:cubicBezTo>
                  <a:cubicBezTo>
                    <a:pt x="345757" y="832485"/>
                    <a:pt x="303847" y="875347"/>
                    <a:pt x="256222" y="911542"/>
                  </a:cubicBezTo>
                  <a:cubicBezTo>
                    <a:pt x="100965" y="791528"/>
                    <a:pt x="0" y="603885"/>
                    <a:pt x="0" y="392430"/>
                  </a:cubicBezTo>
                  <a:cubicBezTo>
                    <a:pt x="0" y="275272"/>
                    <a:pt x="30480" y="165735"/>
                    <a:pt x="83820" y="71438"/>
                  </a:cubicBezTo>
                  <a:cubicBezTo>
                    <a:pt x="173355" y="25717"/>
                    <a:pt x="274320" y="0"/>
                    <a:pt x="381000" y="0"/>
                  </a:cubicBezTo>
                  <a:cubicBezTo>
                    <a:pt x="300038" y="109538"/>
                    <a:pt x="251460" y="244792"/>
                    <a:pt x="251460" y="392430"/>
                  </a:cubicBezTo>
                </a:path>
              </a:pathLst>
            </a:custGeom>
            <a:solidFill>
              <a:srgbClr val="A016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1270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p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37;p18">
            <a:extLst>
              <a:ext uri="{FF2B5EF4-FFF2-40B4-BE49-F238E27FC236}">
                <a16:creationId xmlns:a16="http://schemas.microsoft.com/office/drawing/2014/main" id="{0A4A4273-978A-9D43-A189-3376D7DC1552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313"/>
          <a:stretch/>
        </p:blipFill>
        <p:spPr>
          <a:xfrm>
            <a:off x="-1" y="0"/>
            <a:ext cx="8263255" cy="822579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raphic 11">
            <a:extLst>
              <a:ext uri="{FF2B5EF4-FFF2-40B4-BE49-F238E27FC236}">
                <a16:creationId xmlns:a16="http://schemas.microsoft.com/office/drawing/2014/main" id="{677A1746-87A0-334E-9025-7DB3E565D623}"/>
              </a:ext>
            </a:extLst>
          </p:cNvPr>
          <p:cNvSpPr/>
          <p:nvPr userDrawn="1"/>
        </p:nvSpPr>
        <p:spPr>
          <a:xfrm flipH="1">
            <a:off x="5107942" y="3808"/>
            <a:ext cx="9522458" cy="8229598"/>
          </a:xfrm>
          <a:custGeom>
            <a:avLst/>
            <a:gdLst>
              <a:gd name="connsiteX0" fmla="*/ 9522459 w 9522458"/>
              <a:gd name="connsiteY0" fmla="*/ 0 h 8229598"/>
              <a:gd name="connsiteX1" fmla="*/ 0 w 9522458"/>
              <a:gd name="connsiteY1" fmla="*/ 0 h 8229598"/>
              <a:gd name="connsiteX2" fmla="*/ 0 w 9522458"/>
              <a:gd name="connsiteY2" fmla="*/ 8229599 h 8229598"/>
              <a:gd name="connsiteX3" fmla="*/ 7673340 w 9522458"/>
              <a:gd name="connsiteY3" fmla="*/ 8229599 h 8229598"/>
              <a:gd name="connsiteX4" fmla="*/ 7312659 w 9522458"/>
              <a:gd name="connsiteY4" fmla="*/ 5755640 h 8229598"/>
              <a:gd name="connsiteX5" fmla="*/ 9522459 w 9522458"/>
              <a:gd name="connsiteY5" fmla="*/ 0 h 822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22458" h="8229598">
                <a:moveTo>
                  <a:pt x="9522459" y="0"/>
                </a:moveTo>
                <a:lnTo>
                  <a:pt x="0" y="0"/>
                </a:lnTo>
                <a:lnTo>
                  <a:pt x="0" y="8229599"/>
                </a:lnTo>
                <a:lnTo>
                  <a:pt x="7673340" y="8229599"/>
                </a:lnTo>
                <a:cubicBezTo>
                  <a:pt x="7438390" y="7446009"/>
                  <a:pt x="7312659" y="6615430"/>
                  <a:pt x="7312659" y="5755640"/>
                </a:cubicBezTo>
                <a:cubicBezTo>
                  <a:pt x="7312659" y="3542030"/>
                  <a:pt x="8149589" y="1524000"/>
                  <a:pt x="9522459" y="0"/>
                </a:cubicBezTo>
                <a:close/>
              </a:path>
            </a:pathLst>
          </a:custGeom>
          <a:solidFill>
            <a:schemeClr val="bg1"/>
          </a:solidFill>
          <a:ln w="126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6333FE-CACE-1844-98E1-FD663BD83E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Google Shape;139;p18">
            <a:extLst>
              <a:ext uri="{FF2B5EF4-FFF2-40B4-BE49-F238E27FC236}">
                <a16:creationId xmlns:a16="http://schemas.microsoft.com/office/drawing/2014/main" id="{5641A390-4FD0-3D4D-930B-2EFDCF333DC3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2022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and the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logo are trademarks or registered trademarks of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Medical, Inc., or one of its affiliates.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0;p18">
            <a:extLst>
              <a:ext uri="{FF2B5EF4-FFF2-40B4-BE49-F238E27FC236}">
                <a16:creationId xmlns:a16="http://schemas.microsoft.com/office/drawing/2014/main" id="{7B10AC1F-5220-D74D-B69F-1B0CB5DBB440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41;p18">
            <a:extLst>
              <a:ext uri="{FF2B5EF4-FFF2-40B4-BE49-F238E27FC236}">
                <a16:creationId xmlns:a16="http://schemas.microsoft.com/office/drawing/2014/main" id="{49CA9FD5-B6C7-7D48-A04E-6249E5F6A0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73069" y="438174"/>
            <a:ext cx="6943096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42;p18">
            <a:extLst>
              <a:ext uri="{FF2B5EF4-FFF2-40B4-BE49-F238E27FC236}">
                <a16:creationId xmlns:a16="http://schemas.microsoft.com/office/drawing/2014/main" id="{5968A514-B44F-7742-B56C-D9AB703F0D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73069" y="885082"/>
            <a:ext cx="6943096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43;p18">
            <a:extLst>
              <a:ext uri="{FF2B5EF4-FFF2-40B4-BE49-F238E27FC236}">
                <a16:creationId xmlns:a16="http://schemas.microsoft.com/office/drawing/2014/main" id="{75C37FE3-B0AA-6048-A10B-74C58D27F12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7473407" y="1633538"/>
            <a:ext cx="6943015" cy="456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defRPr sz="24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F6EB9104-5BEB-2441-8DA1-616B808FD5A6}"/>
              </a:ext>
            </a:extLst>
          </p:cNvPr>
          <p:cNvSpPr txBox="1">
            <a:spLocks/>
          </p:cNvSpPr>
          <p:nvPr userDrawn="1"/>
        </p:nvSpPr>
        <p:spPr>
          <a:xfrm>
            <a:off x="11352368" y="7586439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accent6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38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45;p19" descr="A picture containing hospital room, room&#10;&#10;Description automatically generated">
            <a:extLst>
              <a:ext uri="{FF2B5EF4-FFF2-40B4-BE49-F238E27FC236}">
                <a16:creationId xmlns:a16="http://schemas.microsoft.com/office/drawing/2014/main" id="{7D49CF2E-FF02-6946-86FF-2ABE828F98A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343400" y="0"/>
            <a:ext cx="102870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raphic 11">
            <a:extLst>
              <a:ext uri="{FF2B5EF4-FFF2-40B4-BE49-F238E27FC236}">
                <a16:creationId xmlns:a16="http://schemas.microsoft.com/office/drawing/2014/main" id="{10F53CE5-1FC9-E544-8B15-2B2A0D346641}"/>
              </a:ext>
            </a:extLst>
          </p:cNvPr>
          <p:cNvSpPr/>
          <p:nvPr userDrawn="1"/>
        </p:nvSpPr>
        <p:spPr>
          <a:xfrm>
            <a:off x="2539" y="3808"/>
            <a:ext cx="9522458" cy="8229598"/>
          </a:xfrm>
          <a:custGeom>
            <a:avLst/>
            <a:gdLst>
              <a:gd name="connsiteX0" fmla="*/ 9522459 w 9522458"/>
              <a:gd name="connsiteY0" fmla="*/ 0 h 8229598"/>
              <a:gd name="connsiteX1" fmla="*/ 0 w 9522458"/>
              <a:gd name="connsiteY1" fmla="*/ 0 h 8229598"/>
              <a:gd name="connsiteX2" fmla="*/ 0 w 9522458"/>
              <a:gd name="connsiteY2" fmla="*/ 8229599 h 8229598"/>
              <a:gd name="connsiteX3" fmla="*/ 7673340 w 9522458"/>
              <a:gd name="connsiteY3" fmla="*/ 8229599 h 8229598"/>
              <a:gd name="connsiteX4" fmla="*/ 7312659 w 9522458"/>
              <a:gd name="connsiteY4" fmla="*/ 5755640 h 8229598"/>
              <a:gd name="connsiteX5" fmla="*/ 9522459 w 9522458"/>
              <a:gd name="connsiteY5" fmla="*/ 0 h 822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22458" h="8229598">
                <a:moveTo>
                  <a:pt x="9522459" y="0"/>
                </a:moveTo>
                <a:lnTo>
                  <a:pt x="0" y="0"/>
                </a:lnTo>
                <a:lnTo>
                  <a:pt x="0" y="8229599"/>
                </a:lnTo>
                <a:lnTo>
                  <a:pt x="7673340" y="8229599"/>
                </a:lnTo>
                <a:cubicBezTo>
                  <a:pt x="7438390" y="7446009"/>
                  <a:pt x="7312659" y="6615430"/>
                  <a:pt x="7312659" y="5755640"/>
                </a:cubicBezTo>
                <a:cubicBezTo>
                  <a:pt x="7312659" y="3542030"/>
                  <a:pt x="8149589" y="1524000"/>
                  <a:pt x="9522459" y="0"/>
                </a:cubicBezTo>
                <a:close/>
              </a:path>
            </a:pathLst>
          </a:custGeom>
          <a:solidFill>
            <a:schemeClr val="bg1"/>
          </a:solidFill>
          <a:ln w="126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8EA4C3-65CE-E948-B11A-8C035D7CD8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Google Shape;147;p19">
            <a:extLst>
              <a:ext uri="{FF2B5EF4-FFF2-40B4-BE49-F238E27FC236}">
                <a16:creationId xmlns:a16="http://schemas.microsoft.com/office/drawing/2014/main" id="{5515E9C2-5AC3-3C43-B5EE-AFD8BD5AC3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6400" y="438174"/>
            <a:ext cx="6534530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48;p19">
            <a:extLst>
              <a:ext uri="{FF2B5EF4-FFF2-40B4-BE49-F238E27FC236}">
                <a16:creationId xmlns:a16="http://schemas.microsoft.com/office/drawing/2014/main" id="{4682962C-A187-1D45-82A0-3AD2E3D79C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6400" y="885082"/>
            <a:ext cx="6534530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49;p19">
            <a:extLst>
              <a:ext uri="{FF2B5EF4-FFF2-40B4-BE49-F238E27FC236}">
                <a16:creationId xmlns:a16="http://schemas.microsoft.com/office/drawing/2014/main" id="{F661DDDD-72C6-AC4C-A949-21FB74375F0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66738" y="1633538"/>
            <a:ext cx="6534453" cy="456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defRPr sz="24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779D9353-9360-6C41-BE0B-11AF0ABAC592}"/>
              </a:ext>
            </a:extLst>
          </p:cNvPr>
          <p:cNvSpPr txBox="1">
            <a:spLocks/>
          </p:cNvSpPr>
          <p:nvPr userDrawn="1"/>
        </p:nvSpPr>
        <p:spPr>
          <a:xfrm>
            <a:off x="11352368" y="7586439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accent6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4220E2-3780-1643-8EFF-93C3363FDC14}"/>
              </a:ext>
            </a:extLst>
          </p:cNvPr>
          <p:cNvGrpSpPr/>
          <p:nvPr userDrawn="1"/>
        </p:nvGrpSpPr>
        <p:grpSpPr>
          <a:xfrm>
            <a:off x="12470004" y="7650945"/>
            <a:ext cx="1836461" cy="404723"/>
            <a:chOff x="6015990" y="3001327"/>
            <a:chExt cx="6194107" cy="1356360"/>
          </a:xfrm>
        </p:grpSpPr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E67240EF-8D5E-F24F-9556-B9C4EDAF08A3}"/>
                </a:ext>
              </a:extLst>
            </p:cNvPr>
            <p:cNvSpPr/>
            <p:nvPr/>
          </p:nvSpPr>
          <p:spPr>
            <a:xfrm>
              <a:off x="10273664" y="4171950"/>
              <a:ext cx="143827" cy="183832"/>
            </a:xfrm>
            <a:custGeom>
              <a:avLst/>
              <a:gdLst>
                <a:gd name="connsiteX0" fmla="*/ 20003 w 143827"/>
                <a:gd name="connsiteY0" fmla="*/ 166688 h 183832"/>
                <a:gd name="connsiteX1" fmla="*/ 67628 w 143827"/>
                <a:gd name="connsiteY1" fmla="*/ 166688 h 183832"/>
                <a:gd name="connsiteX2" fmla="*/ 121920 w 143827"/>
                <a:gd name="connsiteY2" fmla="*/ 91440 h 183832"/>
                <a:gd name="connsiteX3" fmla="*/ 67628 w 143827"/>
                <a:gd name="connsiteY3" fmla="*/ 17145 h 183832"/>
                <a:gd name="connsiteX4" fmla="*/ 20003 w 143827"/>
                <a:gd name="connsiteY4" fmla="*/ 17145 h 183832"/>
                <a:gd name="connsiteX5" fmla="*/ 20003 w 143827"/>
                <a:gd name="connsiteY5" fmla="*/ 166688 h 183832"/>
                <a:gd name="connsiteX6" fmla="*/ 67628 w 143827"/>
                <a:gd name="connsiteY6" fmla="*/ 0 h 183832"/>
                <a:gd name="connsiteX7" fmla="*/ 143828 w 143827"/>
                <a:gd name="connsiteY7" fmla="*/ 91440 h 183832"/>
                <a:gd name="connsiteX8" fmla="*/ 67628 w 143827"/>
                <a:gd name="connsiteY8" fmla="*/ 183832 h 183832"/>
                <a:gd name="connsiteX9" fmla="*/ 0 w 143827"/>
                <a:gd name="connsiteY9" fmla="*/ 183832 h 183832"/>
                <a:gd name="connsiteX10" fmla="*/ 0 w 143827"/>
                <a:gd name="connsiteY10" fmla="*/ 0 h 183832"/>
                <a:gd name="connsiteX11" fmla="*/ 67628 w 143827"/>
                <a:gd name="connsiteY11" fmla="*/ 0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827" h="183832">
                  <a:moveTo>
                    <a:pt x="20003" y="166688"/>
                  </a:moveTo>
                  <a:lnTo>
                    <a:pt x="67628" y="166688"/>
                  </a:lnTo>
                  <a:cubicBezTo>
                    <a:pt x="114300" y="166688"/>
                    <a:pt x="121920" y="161925"/>
                    <a:pt x="121920" y="91440"/>
                  </a:cubicBezTo>
                  <a:cubicBezTo>
                    <a:pt x="121920" y="21907"/>
                    <a:pt x="114300" y="17145"/>
                    <a:pt x="67628" y="17145"/>
                  </a:cubicBezTo>
                  <a:lnTo>
                    <a:pt x="20003" y="17145"/>
                  </a:lnTo>
                  <a:lnTo>
                    <a:pt x="20003" y="166688"/>
                  </a:lnTo>
                  <a:close/>
                  <a:moveTo>
                    <a:pt x="67628" y="0"/>
                  </a:moveTo>
                  <a:cubicBezTo>
                    <a:pt x="131445" y="0"/>
                    <a:pt x="143828" y="4763"/>
                    <a:pt x="143828" y="91440"/>
                  </a:cubicBezTo>
                  <a:cubicBezTo>
                    <a:pt x="143828" y="178118"/>
                    <a:pt x="131445" y="183832"/>
                    <a:pt x="67628" y="183832"/>
                  </a:cubicBezTo>
                  <a:lnTo>
                    <a:pt x="0" y="183832"/>
                  </a:lnTo>
                  <a:lnTo>
                    <a:pt x="0" y="0"/>
                  </a:lnTo>
                  <a:lnTo>
                    <a:pt x="67628" y="0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aphic 3">
              <a:extLst>
                <a:ext uri="{FF2B5EF4-FFF2-40B4-BE49-F238E27FC236}">
                  <a16:creationId xmlns:a16="http://schemas.microsoft.com/office/drawing/2014/main" id="{0D5F01F7-28B9-A041-8EEB-310973EE38C7}"/>
                </a:ext>
              </a:extLst>
            </p:cNvPr>
            <p:cNvGrpSpPr/>
            <p:nvPr/>
          </p:nvGrpSpPr>
          <p:grpSpPr>
            <a:xfrm>
              <a:off x="6015990" y="3001327"/>
              <a:ext cx="6015037" cy="1047750"/>
              <a:chOff x="6015990" y="3001327"/>
              <a:chExt cx="6015037" cy="1047750"/>
            </a:xfrm>
          </p:grpSpPr>
          <p:sp>
            <p:nvSpPr>
              <p:cNvPr id="38" name="Graphic 3">
                <a:extLst>
                  <a:ext uri="{FF2B5EF4-FFF2-40B4-BE49-F238E27FC236}">
                    <a16:creationId xmlns:a16="http://schemas.microsoft.com/office/drawing/2014/main" id="{D1F029C7-8AEA-8546-A3B0-756AE7996A36}"/>
                  </a:ext>
                </a:extLst>
              </p:cNvPr>
              <p:cNvSpPr/>
              <p:nvPr/>
            </p:nvSpPr>
            <p:spPr>
              <a:xfrm>
                <a:off x="6015990" y="3001327"/>
                <a:ext cx="1310640" cy="1047750"/>
              </a:xfrm>
              <a:custGeom>
                <a:avLst/>
                <a:gdLst>
                  <a:gd name="connsiteX0" fmla="*/ 951547 w 1310640"/>
                  <a:gd name="connsiteY0" fmla="*/ 71438 h 1047750"/>
                  <a:gd name="connsiteX1" fmla="*/ 654367 w 1310640"/>
                  <a:gd name="connsiteY1" fmla="*/ 0 h 1047750"/>
                  <a:gd name="connsiteX2" fmla="*/ 357188 w 1310640"/>
                  <a:gd name="connsiteY2" fmla="*/ 71438 h 1047750"/>
                  <a:gd name="connsiteX3" fmla="*/ 0 w 1310640"/>
                  <a:gd name="connsiteY3" fmla="*/ 655320 h 1047750"/>
                  <a:gd name="connsiteX4" fmla="*/ 83820 w 1310640"/>
                  <a:gd name="connsiteY4" fmla="*/ 976313 h 1047750"/>
                  <a:gd name="connsiteX5" fmla="*/ 130492 w 1310640"/>
                  <a:gd name="connsiteY5" fmla="*/ 1047750 h 1047750"/>
                  <a:gd name="connsiteX6" fmla="*/ 256222 w 1310640"/>
                  <a:gd name="connsiteY6" fmla="*/ 1035367 h 1047750"/>
                  <a:gd name="connsiteX7" fmla="*/ 529590 w 1310640"/>
                  <a:gd name="connsiteY7" fmla="*/ 911542 h 1047750"/>
                  <a:gd name="connsiteX8" fmla="*/ 655320 w 1310640"/>
                  <a:gd name="connsiteY8" fmla="*/ 784860 h 1047750"/>
                  <a:gd name="connsiteX9" fmla="*/ 781050 w 1310640"/>
                  <a:gd name="connsiteY9" fmla="*/ 911542 h 1047750"/>
                  <a:gd name="connsiteX10" fmla="*/ 1054417 w 1310640"/>
                  <a:gd name="connsiteY10" fmla="*/ 1035367 h 1047750"/>
                  <a:gd name="connsiteX11" fmla="*/ 1180148 w 1310640"/>
                  <a:gd name="connsiteY11" fmla="*/ 1047750 h 1047750"/>
                  <a:gd name="connsiteX12" fmla="*/ 1226820 w 1310640"/>
                  <a:gd name="connsiteY12" fmla="*/ 976313 h 1047750"/>
                  <a:gd name="connsiteX13" fmla="*/ 1310640 w 1310640"/>
                  <a:gd name="connsiteY13" fmla="*/ 655320 h 1047750"/>
                  <a:gd name="connsiteX14" fmla="*/ 951547 w 1310640"/>
                  <a:gd name="connsiteY14" fmla="*/ 71438 h 1047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10640" h="1047750">
                    <a:moveTo>
                      <a:pt x="951547" y="71438"/>
                    </a:moveTo>
                    <a:cubicBezTo>
                      <a:pt x="862012" y="25717"/>
                      <a:pt x="761047" y="0"/>
                      <a:pt x="654367" y="0"/>
                    </a:cubicBezTo>
                    <a:cubicBezTo>
                      <a:pt x="547688" y="0"/>
                      <a:pt x="446722" y="25717"/>
                      <a:pt x="357188" y="71438"/>
                    </a:cubicBezTo>
                    <a:cubicBezTo>
                      <a:pt x="144780" y="180022"/>
                      <a:pt x="0" y="400050"/>
                      <a:pt x="0" y="655320"/>
                    </a:cubicBezTo>
                    <a:cubicBezTo>
                      <a:pt x="0" y="772478"/>
                      <a:pt x="30480" y="882015"/>
                      <a:pt x="83820" y="976313"/>
                    </a:cubicBezTo>
                    <a:cubicBezTo>
                      <a:pt x="98107" y="1001078"/>
                      <a:pt x="113347" y="1024890"/>
                      <a:pt x="130492" y="1047750"/>
                    </a:cubicBezTo>
                    <a:cubicBezTo>
                      <a:pt x="173355" y="1047750"/>
                      <a:pt x="215265" y="1043940"/>
                      <a:pt x="256222" y="1035367"/>
                    </a:cubicBezTo>
                    <a:cubicBezTo>
                      <a:pt x="357188" y="1015365"/>
                      <a:pt x="450532" y="972503"/>
                      <a:pt x="529590" y="911542"/>
                    </a:cubicBezTo>
                    <a:cubicBezTo>
                      <a:pt x="577215" y="875347"/>
                      <a:pt x="619125" y="832485"/>
                      <a:pt x="655320" y="784860"/>
                    </a:cubicBezTo>
                    <a:cubicBezTo>
                      <a:pt x="691515" y="832485"/>
                      <a:pt x="733425" y="875347"/>
                      <a:pt x="781050" y="911542"/>
                    </a:cubicBezTo>
                    <a:cubicBezTo>
                      <a:pt x="860108" y="972503"/>
                      <a:pt x="953453" y="1015365"/>
                      <a:pt x="1054417" y="1035367"/>
                    </a:cubicBezTo>
                    <a:cubicBezTo>
                      <a:pt x="1095375" y="1042988"/>
                      <a:pt x="1137285" y="1047750"/>
                      <a:pt x="1180148" y="1047750"/>
                    </a:cubicBezTo>
                    <a:cubicBezTo>
                      <a:pt x="1197292" y="1024890"/>
                      <a:pt x="1212533" y="1001078"/>
                      <a:pt x="1226820" y="976313"/>
                    </a:cubicBezTo>
                    <a:cubicBezTo>
                      <a:pt x="1280160" y="881063"/>
                      <a:pt x="1310640" y="771525"/>
                      <a:pt x="1310640" y="655320"/>
                    </a:cubicBezTo>
                    <a:cubicBezTo>
                      <a:pt x="1309687" y="400050"/>
                      <a:pt x="1163955" y="179070"/>
                      <a:pt x="951547" y="71438"/>
                    </a:cubicBezTo>
                  </a:path>
                </a:pathLst>
              </a:custGeom>
              <a:solidFill>
                <a:srgbClr val="0C07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Graphic 3">
                <a:extLst>
                  <a:ext uri="{FF2B5EF4-FFF2-40B4-BE49-F238E27FC236}">
                    <a16:creationId xmlns:a16="http://schemas.microsoft.com/office/drawing/2014/main" id="{6CD689D2-2675-4A45-B43A-B3DF6571FE05}"/>
                  </a:ext>
                </a:extLst>
              </p:cNvPr>
              <p:cNvSpPr/>
              <p:nvPr/>
            </p:nvSpPr>
            <p:spPr>
              <a:xfrm>
                <a:off x="10361294" y="3103245"/>
                <a:ext cx="127635" cy="828674"/>
              </a:xfrm>
              <a:custGeom>
                <a:avLst/>
                <a:gdLst>
                  <a:gd name="connsiteX0" fmla="*/ 63818 w 127635"/>
                  <a:gd name="connsiteY0" fmla="*/ 828675 h 828674"/>
                  <a:gd name="connsiteX1" fmla="*/ 0 w 127635"/>
                  <a:gd name="connsiteY1" fmla="*/ 764858 h 828674"/>
                  <a:gd name="connsiteX2" fmla="*/ 0 w 127635"/>
                  <a:gd name="connsiteY2" fmla="*/ 63817 h 828674"/>
                  <a:gd name="connsiteX3" fmla="*/ 63818 w 127635"/>
                  <a:gd name="connsiteY3" fmla="*/ 0 h 828674"/>
                  <a:gd name="connsiteX4" fmla="*/ 127635 w 127635"/>
                  <a:gd name="connsiteY4" fmla="*/ 63817 h 828674"/>
                  <a:gd name="connsiteX5" fmla="*/ 127635 w 127635"/>
                  <a:gd name="connsiteY5" fmla="*/ 764858 h 828674"/>
                  <a:gd name="connsiteX6" fmla="*/ 63818 w 127635"/>
                  <a:gd name="connsiteY6" fmla="*/ 828675 h 82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35" h="828674">
                    <a:moveTo>
                      <a:pt x="63818" y="828675"/>
                    </a:moveTo>
                    <a:cubicBezTo>
                      <a:pt x="28575" y="828675"/>
                      <a:pt x="0" y="800100"/>
                      <a:pt x="0" y="764858"/>
                    </a:cubicBezTo>
                    <a:lnTo>
                      <a:pt x="0" y="63817"/>
                    </a:lnTo>
                    <a:cubicBezTo>
                      <a:pt x="0" y="28575"/>
                      <a:pt x="28575" y="0"/>
                      <a:pt x="63818" y="0"/>
                    </a:cubicBezTo>
                    <a:cubicBezTo>
                      <a:pt x="99060" y="0"/>
                      <a:pt x="127635" y="28575"/>
                      <a:pt x="127635" y="63817"/>
                    </a:cubicBezTo>
                    <a:lnTo>
                      <a:pt x="127635" y="764858"/>
                    </a:lnTo>
                    <a:cubicBezTo>
                      <a:pt x="126682" y="800100"/>
                      <a:pt x="99060" y="828675"/>
                      <a:pt x="63818" y="828675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Graphic 3">
                <a:extLst>
                  <a:ext uri="{FF2B5EF4-FFF2-40B4-BE49-F238E27FC236}">
                    <a16:creationId xmlns:a16="http://schemas.microsoft.com/office/drawing/2014/main" id="{716D2AF9-AB32-8F4C-BDC7-A6D534F9845C}"/>
                  </a:ext>
                </a:extLst>
              </p:cNvPr>
              <p:cNvSpPr/>
              <p:nvPr/>
            </p:nvSpPr>
            <p:spPr>
              <a:xfrm>
                <a:off x="11203305" y="3105150"/>
                <a:ext cx="827722" cy="826769"/>
              </a:xfrm>
              <a:custGeom>
                <a:avLst/>
                <a:gdLst>
                  <a:gd name="connsiteX0" fmla="*/ 133350 w 827722"/>
                  <a:gd name="connsiteY0" fmla="*/ 349567 h 826769"/>
                  <a:gd name="connsiteX1" fmla="*/ 413385 w 827722"/>
                  <a:gd name="connsiteY1" fmla="*/ 125730 h 826769"/>
                  <a:gd name="connsiteX2" fmla="*/ 693420 w 827722"/>
                  <a:gd name="connsiteY2" fmla="*/ 349567 h 826769"/>
                  <a:gd name="connsiteX3" fmla="*/ 133350 w 827722"/>
                  <a:gd name="connsiteY3" fmla="*/ 349567 h 826769"/>
                  <a:gd name="connsiteX4" fmla="*/ 826770 w 827722"/>
                  <a:gd name="connsiteY4" fmla="*/ 403860 h 826769"/>
                  <a:gd name="connsiteX5" fmla="*/ 413385 w 827722"/>
                  <a:gd name="connsiteY5" fmla="*/ 0 h 826769"/>
                  <a:gd name="connsiteX6" fmla="*/ 0 w 827722"/>
                  <a:gd name="connsiteY6" fmla="*/ 413385 h 826769"/>
                  <a:gd name="connsiteX7" fmla="*/ 413385 w 827722"/>
                  <a:gd name="connsiteY7" fmla="*/ 826770 h 826769"/>
                  <a:gd name="connsiteX8" fmla="*/ 752474 w 827722"/>
                  <a:gd name="connsiteY8" fmla="*/ 650557 h 826769"/>
                  <a:gd name="connsiteX9" fmla="*/ 737235 w 827722"/>
                  <a:gd name="connsiteY9" fmla="*/ 561975 h 826769"/>
                  <a:gd name="connsiteX10" fmla="*/ 648653 w 827722"/>
                  <a:gd name="connsiteY10" fmla="*/ 577215 h 826769"/>
                  <a:gd name="connsiteX11" fmla="*/ 413385 w 827722"/>
                  <a:gd name="connsiteY11" fmla="*/ 699135 h 826769"/>
                  <a:gd name="connsiteX12" fmla="*/ 133350 w 827722"/>
                  <a:gd name="connsiteY12" fmla="*/ 475297 h 826769"/>
                  <a:gd name="connsiteX13" fmla="*/ 763905 w 827722"/>
                  <a:gd name="connsiteY13" fmla="*/ 475297 h 826769"/>
                  <a:gd name="connsiteX14" fmla="*/ 827722 w 827722"/>
                  <a:gd name="connsiteY14" fmla="*/ 411480 h 826769"/>
                  <a:gd name="connsiteX15" fmla="*/ 826770 w 827722"/>
                  <a:gd name="connsiteY15" fmla="*/ 403860 h 8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7722" h="826769">
                    <a:moveTo>
                      <a:pt x="133350" y="349567"/>
                    </a:moveTo>
                    <a:cubicBezTo>
                      <a:pt x="161925" y="221933"/>
                      <a:pt x="277177" y="125730"/>
                      <a:pt x="413385" y="125730"/>
                    </a:cubicBezTo>
                    <a:cubicBezTo>
                      <a:pt x="549593" y="125730"/>
                      <a:pt x="663893" y="220980"/>
                      <a:pt x="693420" y="349567"/>
                    </a:cubicBezTo>
                    <a:lnTo>
                      <a:pt x="133350" y="349567"/>
                    </a:lnTo>
                    <a:close/>
                    <a:moveTo>
                      <a:pt x="826770" y="403860"/>
                    </a:moveTo>
                    <a:cubicBezTo>
                      <a:pt x="822007" y="180022"/>
                      <a:pt x="638174" y="0"/>
                      <a:pt x="413385" y="0"/>
                    </a:cubicBezTo>
                    <a:cubicBezTo>
                      <a:pt x="185738" y="0"/>
                      <a:pt x="0" y="185738"/>
                      <a:pt x="0" y="413385"/>
                    </a:cubicBezTo>
                    <a:cubicBezTo>
                      <a:pt x="0" y="641032"/>
                      <a:pt x="185738" y="826770"/>
                      <a:pt x="413385" y="826770"/>
                    </a:cubicBezTo>
                    <a:cubicBezTo>
                      <a:pt x="547687" y="826770"/>
                      <a:pt x="674370" y="761047"/>
                      <a:pt x="752474" y="650557"/>
                    </a:cubicBezTo>
                    <a:cubicBezTo>
                      <a:pt x="772478" y="621982"/>
                      <a:pt x="765810" y="581978"/>
                      <a:pt x="737235" y="561975"/>
                    </a:cubicBezTo>
                    <a:cubicBezTo>
                      <a:pt x="708660" y="541972"/>
                      <a:pt x="668655" y="548640"/>
                      <a:pt x="648653" y="577215"/>
                    </a:cubicBezTo>
                    <a:cubicBezTo>
                      <a:pt x="595312" y="653415"/>
                      <a:pt x="506730" y="699135"/>
                      <a:pt x="413385" y="699135"/>
                    </a:cubicBezTo>
                    <a:cubicBezTo>
                      <a:pt x="277177" y="699135"/>
                      <a:pt x="162877" y="602932"/>
                      <a:pt x="133350" y="475297"/>
                    </a:cubicBezTo>
                    <a:lnTo>
                      <a:pt x="763905" y="475297"/>
                    </a:lnTo>
                    <a:cubicBezTo>
                      <a:pt x="799147" y="475297"/>
                      <a:pt x="827722" y="446722"/>
                      <a:pt x="827722" y="411480"/>
                    </a:cubicBezTo>
                    <a:cubicBezTo>
                      <a:pt x="827722" y="409575"/>
                      <a:pt x="827722" y="406718"/>
                      <a:pt x="826770" y="40386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" name="Graphic 3">
              <a:extLst>
                <a:ext uri="{FF2B5EF4-FFF2-40B4-BE49-F238E27FC236}">
                  <a16:creationId xmlns:a16="http://schemas.microsoft.com/office/drawing/2014/main" id="{BAE63132-6541-0A44-9DA4-56BA798B9157}"/>
                </a:ext>
              </a:extLst>
            </p:cNvPr>
            <p:cNvSpPr/>
            <p:nvPr/>
          </p:nvSpPr>
          <p:spPr>
            <a:xfrm>
              <a:off x="12031027" y="3104197"/>
              <a:ext cx="72389" cy="91440"/>
            </a:xfrm>
            <a:custGeom>
              <a:avLst/>
              <a:gdLst>
                <a:gd name="connsiteX0" fmla="*/ 30481 w 72389"/>
                <a:gd name="connsiteY0" fmla="*/ 9525 h 91440"/>
                <a:gd name="connsiteX1" fmla="*/ 0 w 72389"/>
                <a:gd name="connsiteY1" fmla="*/ 9525 h 91440"/>
                <a:gd name="connsiteX2" fmla="*/ 0 w 72389"/>
                <a:gd name="connsiteY2" fmla="*/ 0 h 91440"/>
                <a:gd name="connsiteX3" fmla="*/ 72390 w 72389"/>
                <a:gd name="connsiteY3" fmla="*/ 0 h 91440"/>
                <a:gd name="connsiteX4" fmla="*/ 72390 w 72389"/>
                <a:gd name="connsiteY4" fmla="*/ 9525 h 91440"/>
                <a:gd name="connsiteX5" fmla="*/ 40958 w 72389"/>
                <a:gd name="connsiteY5" fmla="*/ 9525 h 91440"/>
                <a:gd name="connsiteX6" fmla="*/ 40958 w 72389"/>
                <a:gd name="connsiteY6" fmla="*/ 91440 h 91440"/>
                <a:gd name="connsiteX7" fmla="*/ 30481 w 72389"/>
                <a:gd name="connsiteY7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389" h="91440">
                  <a:moveTo>
                    <a:pt x="30481" y="9525"/>
                  </a:moveTo>
                  <a:lnTo>
                    <a:pt x="0" y="9525"/>
                  </a:lnTo>
                  <a:lnTo>
                    <a:pt x="0" y="0"/>
                  </a:lnTo>
                  <a:lnTo>
                    <a:pt x="72390" y="0"/>
                  </a:lnTo>
                  <a:lnTo>
                    <a:pt x="72390" y="9525"/>
                  </a:lnTo>
                  <a:lnTo>
                    <a:pt x="40958" y="9525"/>
                  </a:lnTo>
                  <a:lnTo>
                    <a:pt x="40958" y="91440"/>
                  </a:lnTo>
                  <a:lnTo>
                    <a:pt x="30481" y="914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3">
              <a:extLst>
                <a:ext uri="{FF2B5EF4-FFF2-40B4-BE49-F238E27FC236}">
                  <a16:creationId xmlns:a16="http://schemas.microsoft.com/office/drawing/2014/main" id="{C12D6CF0-8875-3745-9C7C-F6F9DB2B4E7D}"/>
                </a:ext>
              </a:extLst>
            </p:cNvPr>
            <p:cNvSpPr/>
            <p:nvPr/>
          </p:nvSpPr>
          <p:spPr>
            <a:xfrm>
              <a:off x="12122467" y="3104197"/>
              <a:ext cx="87630" cy="91440"/>
            </a:xfrm>
            <a:custGeom>
              <a:avLst/>
              <a:gdLst>
                <a:gd name="connsiteX0" fmla="*/ 0 w 87630"/>
                <a:gd name="connsiteY0" fmla="*/ 0 h 91440"/>
                <a:gd name="connsiteX1" fmla="*/ 10478 w 87630"/>
                <a:gd name="connsiteY1" fmla="*/ 0 h 91440"/>
                <a:gd name="connsiteX2" fmla="*/ 43816 w 87630"/>
                <a:gd name="connsiteY2" fmla="*/ 49530 h 91440"/>
                <a:gd name="connsiteX3" fmla="*/ 77153 w 87630"/>
                <a:gd name="connsiteY3" fmla="*/ 0 h 91440"/>
                <a:gd name="connsiteX4" fmla="*/ 87631 w 87630"/>
                <a:gd name="connsiteY4" fmla="*/ 0 h 91440"/>
                <a:gd name="connsiteX5" fmla="*/ 87631 w 87630"/>
                <a:gd name="connsiteY5" fmla="*/ 91440 h 91440"/>
                <a:gd name="connsiteX6" fmla="*/ 78106 w 87630"/>
                <a:gd name="connsiteY6" fmla="*/ 91440 h 91440"/>
                <a:gd name="connsiteX7" fmla="*/ 78106 w 87630"/>
                <a:gd name="connsiteY7" fmla="*/ 17145 h 91440"/>
                <a:gd name="connsiteX8" fmla="*/ 43816 w 87630"/>
                <a:gd name="connsiteY8" fmla="*/ 66675 h 91440"/>
                <a:gd name="connsiteX9" fmla="*/ 43816 w 87630"/>
                <a:gd name="connsiteY9" fmla="*/ 66675 h 91440"/>
                <a:gd name="connsiteX10" fmla="*/ 10478 w 87630"/>
                <a:gd name="connsiteY10" fmla="*/ 17145 h 91440"/>
                <a:gd name="connsiteX11" fmla="*/ 10478 w 87630"/>
                <a:gd name="connsiteY11" fmla="*/ 91440 h 91440"/>
                <a:gd name="connsiteX12" fmla="*/ 0 w 87630"/>
                <a:gd name="connsiteY1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630" h="91440">
                  <a:moveTo>
                    <a:pt x="0" y="0"/>
                  </a:moveTo>
                  <a:lnTo>
                    <a:pt x="10478" y="0"/>
                  </a:lnTo>
                  <a:lnTo>
                    <a:pt x="43816" y="49530"/>
                  </a:lnTo>
                  <a:lnTo>
                    <a:pt x="77153" y="0"/>
                  </a:lnTo>
                  <a:lnTo>
                    <a:pt x="87631" y="0"/>
                  </a:lnTo>
                  <a:lnTo>
                    <a:pt x="87631" y="91440"/>
                  </a:lnTo>
                  <a:lnTo>
                    <a:pt x="78106" y="91440"/>
                  </a:lnTo>
                  <a:lnTo>
                    <a:pt x="78106" y="17145"/>
                  </a:lnTo>
                  <a:lnTo>
                    <a:pt x="43816" y="66675"/>
                  </a:lnTo>
                  <a:lnTo>
                    <a:pt x="43816" y="66675"/>
                  </a:lnTo>
                  <a:lnTo>
                    <a:pt x="10478" y="17145"/>
                  </a:lnTo>
                  <a:lnTo>
                    <a:pt x="10478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1" name="Graphic 3">
              <a:extLst>
                <a:ext uri="{FF2B5EF4-FFF2-40B4-BE49-F238E27FC236}">
                  <a16:creationId xmlns:a16="http://schemas.microsoft.com/office/drawing/2014/main" id="{705D01AA-A50D-8442-8ECC-FE842C94AB87}"/>
                </a:ext>
              </a:extLst>
            </p:cNvPr>
            <p:cNvGrpSpPr/>
            <p:nvPr/>
          </p:nvGrpSpPr>
          <p:grpSpPr>
            <a:xfrm>
              <a:off x="7410450" y="3103245"/>
              <a:ext cx="3816667" cy="1253489"/>
              <a:chOff x="7410450" y="3103245"/>
              <a:chExt cx="3816667" cy="1253489"/>
            </a:xfrm>
          </p:grpSpPr>
          <p:sp>
            <p:nvSpPr>
              <p:cNvPr id="33" name="Graphic 3">
                <a:extLst>
                  <a:ext uri="{FF2B5EF4-FFF2-40B4-BE49-F238E27FC236}">
                    <a16:creationId xmlns:a16="http://schemas.microsoft.com/office/drawing/2014/main" id="{840E20FE-AA9B-8641-9731-E1A79D306C17}"/>
                  </a:ext>
                </a:extLst>
              </p:cNvPr>
              <p:cNvSpPr/>
              <p:nvPr/>
            </p:nvSpPr>
            <p:spPr>
              <a:xfrm>
                <a:off x="10645139" y="3103245"/>
                <a:ext cx="581977" cy="828674"/>
              </a:xfrm>
              <a:custGeom>
                <a:avLst/>
                <a:gdLst>
                  <a:gd name="connsiteX0" fmla="*/ 63818 w 581977"/>
                  <a:gd name="connsiteY0" fmla="*/ 828675 h 828674"/>
                  <a:gd name="connsiteX1" fmla="*/ 0 w 581977"/>
                  <a:gd name="connsiteY1" fmla="*/ 764858 h 828674"/>
                  <a:gd name="connsiteX2" fmla="*/ 0 w 581977"/>
                  <a:gd name="connsiteY2" fmla="*/ 329565 h 828674"/>
                  <a:gd name="connsiteX3" fmla="*/ 329565 w 581977"/>
                  <a:gd name="connsiteY3" fmla="*/ 0 h 828674"/>
                  <a:gd name="connsiteX4" fmla="*/ 518160 w 581977"/>
                  <a:gd name="connsiteY4" fmla="*/ 0 h 828674"/>
                  <a:gd name="connsiteX5" fmla="*/ 581978 w 581977"/>
                  <a:gd name="connsiteY5" fmla="*/ 63817 h 828674"/>
                  <a:gd name="connsiteX6" fmla="*/ 518160 w 581977"/>
                  <a:gd name="connsiteY6" fmla="*/ 126683 h 828674"/>
                  <a:gd name="connsiteX7" fmla="*/ 330518 w 581977"/>
                  <a:gd name="connsiteY7" fmla="*/ 126683 h 828674"/>
                  <a:gd name="connsiteX8" fmla="*/ 127635 w 581977"/>
                  <a:gd name="connsiteY8" fmla="*/ 329565 h 828674"/>
                  <a:gd name="connsiteX9" fmla="*/ 127635 w 581977"/>
                  <a:gd name="connsiteY9" fmla="*/ 764858 h 828674"/>
                  <a:gd name="connsiteX10" fmla="*/ 63818 w 581977"/>
                  <a:gd name="connsiteY10" fmla="*/ 828675 h 82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1977" h="828674">
                    <a:moveTo>
                      <a:pt x="63818" y="828675"/>
                    </a:moveTo>
                    <a:cubicBezTo>
                      <a:pt x="28575" y="828675"/>
                      <a:pt x="0" y="800100"/>
                      <a:pt x="0" y="764858"/>
                    </a:cubicBezTo>
                    <a:lnTo>
                      <a:pt x="0" y="329565"/>
                    </a:lnTo>
                    <a:cubicBezTo>
                      <a:pt x="0" y="147638"/>
                      <a:pt x="147638" y="0"/>
                      <a:pt x="329565" y="0"/>
                    </a:cubicBezTo>
                    <a:lnTo>
                      <a:pt x="518160" y="0"/>
                    </a:lnTo>
                    <a:cubicBezTo>
                      <a:pt x="553403" y="0"/>
                      <a:pt x="581978" y="28575"/>
                      <a:pt x="581978" y="63817"/>
                    </a:cubicBezTo>
                    <a:cubicBezTo>
                      <a:pt x="581978" y="99060"/>
                      <a:pt x="553403" y="126683"/>
                      <a:pt x="518160" y="126683"/>
                    </a:cubicBezTo>
                    <a:lnTo>
                      <a:pt x="330518" y="126683"/>
                    </a:lnTo>
                    <a:cubicBezTo>
                      <a:pt x="219075" y="126683"/>
                      <a:pt x="127635" y="218122"/>
                      <a:pt x="127635" y="329565"/>
                    </a:cubicBezTo>
                    <a:lnTo>
                      <a:pt x="127635" y="764858"/>
                    </a:lnTo>
                    <a:cubicBezTo>
                      <a:pt x="127635" y="800100"/>
                      <a:pt x="99060" y="828675"/>
                      <a:pt x="63818" y="828675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Graphic 3">
                <a:extLst>
                  <a:ext uri="{FF2B5EF4-FFF2-40B4-BE49-F238E27FC236}">
                    <a16:creationId xmlns:a16="http://schemas.microsoft.com/office/drawing/2014/main" id="{D7C5D6A7-BEED-EB40-AADA-EADA3992F484}"/>
                  </a:ext>
                </a:extLst>
              </p:cNvPr>
              <p:cNvSpPr/>
              <p:nvPr/>
            </p:nvSpPr>
            <p:spPr>
              <a:xfrm>
                <a:off x="9377362" y="3105150"/>
                <a:ext cx="827722" cy="826769"/>
              </a:xfrm>
              <a:custGeom>
                <a:avLst/>
                <a:gdLst>
                  <a:gd name="connsiteX0" fmla="*/ 413385 w 827722"/>
                  <a:gd name="connsiteY0" fmla="*/ 700088 h 826769"/>
                  <a:gd name="connsiteX1" fmla="*/ 126682 w 827722"/>
                  <a:gd name="connsiteY1" fmla="*/ 413385 h 826769"/>
                  <a:gd name="connsiteX2" fmla="*/ 413385 w 827722"/>
                  <a:gd name="connsiteY2" fmla="*/ 126683 h 826769"/>
                  <a:gd name="connsiteX3" fmla="*/ 700088 w 827722"/>
                  <a:gd name="connsiteY3" fmla="*/ 413385 h 826769"/>
                  <a:gd name="connsiteX4" fmla="*/ 413385 w 827722"/>
                  <a:gd name="connsiteY4" fmla="*/ 700088 h 826769"/>
                  <a:gd name="connsiteX5" fmla="*/ 826770 w 827722"/>
                  <a:gd name="connsiteY5" fmla="*/ 413385 h 826769"/>
                  <a:gd name="connsiteX6" fmla="*/ 413385 w 827722"/>
                  <a:gd name="connsiteY6" fmla="*/ 0 h 826769"/>
                  <a:gd name="connsiteX7" fmla="*/ 0 w 827722"/>
                  <a:gd name="connsiteY7" fmla="*/ 413385 h 826769"/>
                  <a:gd name="connsiteX8" fmla="*/ 413385 w 827722"/>
                  <a:gd name="connsiteY8" fmla="*/ 826770 h 826769"/>
                  <a:gd name="connsiteX9" fmla="*/ 700088 w 827722"/>
                  <a:gd name="connsiteY9" fmla="*/ 710565 h 826769"/>
                  <a:gd name="connsiteX10" fmla="*/ 700088 w 827722"/>
                  <a:gd name="connsiteY10" fmla="*/ 762953 h 826769"/>
                  <a:gd name="connsiteX11" fmla="*/ 763905 w 827722"/>
                  <a:gd name="connsiteY11" fmla="*/ 826770 h 826769"/>
                  <a:gd name="connsiteX12" fmla="*/ 827723 w 827722"/>
                  <a:gd name="connsiteY12" fmla="*/ 762953 h 826769"/>
                  <a:gd name="connsiteX13" fmla="*/ 827723 w 827722"/>
                  <a:gd name="connsiteY13" fmla="*/ 413385 h 8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27722" h="826769">
                    <a:moveTo>
                      <a:pt x="413385" y="700088"/>
                    </a:moveTo>
                    <a:cubicBezTo>
                      <a:pt x="255270" y="700088"/>
                      <a:pt x="126682" y="571500"/>
                      <a:pt x="126682" y="413385"/>
                    </a:cubicBezTo>
                    <a:cubicBezTo>
                      <a:pt x="126682" y="255270"/>
                      <a:pt x="255270" y="126683"/>
                      <a:pt x="413385" y="126683"/>
                    </a:cubicBezTo>
                    <a:cubicBezTo>
                      <a:pt x="571500" y="126683"/>
                      <a:pt x="700088" y="255270"/>
                      <a:pt x="700088" y="413385"/>
                    </a:cubicBezTo>
                    <a:cubicBezTo>
                      <a:pt x="700088" y="571500"/>
                      <a:pt x="571500" y="700088"/>
                      <a:pt x="413385" y="700088"/>
                    </a:cubicBezTo>
                    <a:moveTo>
                      <a:pt x="826770" y="413385"/>
                    </a:moveTo>
                    <a:cubicBezTo>
                      <a:pt x="826770" y="185738"/>
                      <a:pt x="641032" y="0"/>
                      <a:pt x="413385" y="0"/>
                    </a:cubicBezTo>
                    <a:cubicBezTo>
                      <a:pt x="185738" y="0"/>
                      <a:pt x="0" y="185738"/>
                      <a:pt x="0" y="413385"/>
                    </a:cubicBezTo>
                    <a:cubicBezTo>
                      <a:pt x="0" y="641032"/>
                      <a:pt x="185738" y="826770"/>
                      <a:pt x="413385" y="826770"/>
                    </a:cubicBezTo>
                    <a:cubicBezTo>
                      <a:pt x="524827" y="826770"/>
                      <a:pt x="625793" y="782003"/>
                      <a:pt x="700088" y="710565"/>
                    </a:cubicBezTo>
                    <a:lnTo>
                      <a:pt x="700088" y="762953"/>
                    </a:lnTo>
                    <a:cubicBezTo>
                      <a:pt x="700088" y="798195"/>
                      <a:pt x="728663" y="826770"/>
                      <a:pt x="763905" y="826770"/>
                    </a:cubicBezTo>
                    <a:cubicBezTo>
                      <a:pt x="799148" y="826770"/>
                      <a:pt x="827723" y="798195"/>
                      <a:pt x="827723" y="762953"/>
                    </a:cubicBezTo>
                    <a:lnTo>
                      <a:pt x="827723" y="41338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Graphic 3">
                <a:extLst>
                  <a:ext uri="{FF2B5EF4-FFF2-40B4-BE49-F238E27FC236}">
                    <a16:creationId xmlns:a16="http://schemas.microsoft.com/office/drawing/2014/main" id="{D624EBEC-D896-4E47-A89E-9148B04A56B8}"/>
                  </a:ext>
                </a:extLst>
              </p:cNvPr>
              <p:cNvSpPr/>
              <p:nvPr/>
            </p:nvSpPr>
            <p:spPr>
              <a:xfrm>
                <a:off x="7410450" y="3105150"/>
                <a:ext cx="998219" cy="826769"/>
              </a:xfrm>
              <a:custGeom>
                <a:avLst/>
                <a:gdLst>
                  <a:gd name="connsiteX0" fmla="*/ 499110 w 998219"/>
                  <a:gd name="connsiteY0" fmla="*/ 641985 h 826769"/>
                  <a:gd name="connsiteX1" fmla="*/ 780098 w 998219"/>
                  <a:gd name="connsiteY1" fmla="*/ 133350 h 826769"/>
                  <a:gd name="connsiteX2" fmla="*/ 998220 w 998219"/>
                  <a:gd name="connsiteY2" fmla="*/ 0 h 826769"/>
                  <a:gd name="connsiteX3" fmla="*/ 561975 w 998219"/>
                  <a:gd name="connsiteY3" fmla="*/ 790575 h 826769"/>
                  <a:gd name="connsiteX4" fmla="*/ 499110 w 998219"/>
                  <a:gd name="connsiteY4" fmla="*/ 826770 h 826769"/>
                  <a:gd name="connsiteX5" fmla="*/ 436245 w 998219"/>
                  <a:gd name="connsiteY5" fmla="*/ 790575 h 826769"/>
                  <a:gd name="connsiteX6" fmla="*/ 0 w 998219"/>
                  <a:gd name="connsiteY6" fmla="*/ 0 h 826769"/>
                  <a:gd name="connsiteX7" fmla="*/ 218123 w 998219"/>
                  <a:gd name="connsiteY7" fmla="*/ 133350 h 826769"/>
                  <a:gd name="connsiteX8" fmla="*/ 499110 w 998219"/>
                  <a:gd name="connsiteY8" fmla="*/ 641985 h 8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8219" h="826769">
                    <a:moveTo>
                      <a:pt x="499110" y="641985"/>
                    </a:moveTo>
                    <a:lnTo>
                      <a:pt x="780098" y="133350"/>
                    </a:lnTo>
                    <a:cubicBezTo>
                      <a:pt x="820102" y="60008"/>
                      <a:pt x="865823" y="0"/>
                      <a:pt x="998220" y="0"/>
                    </a:cubicBezTo>
                    <a:lnTo>
                      <a:pt x="561975" y="790575"/>
                    </a:lnTo>
                    <a:cubicBezTo>
                      <a:pt x="550545" y="810578"/>
                      <a:pt x="524827" y="826770"/>
                      <a:pt x="499110" y="826770"/>
                    </a:cubicBezTo>
                    <a:cubicBezTo>
                      <a:pt x="473393" y="826770"/>
                      <a:pt x="447675" y="810578"/>
                      <a:pt x="436245" y="790575"/>
                    </a:cubicBezTo>
                    <a:lnTo>
                      <a:pt x="0" y="0"/>
                    </a:lnTo>
                    <a:cubicBezTo>
                      <a:pt x="132398" y="0"/>
                      <a:pt x="178118" y="60008"/>
                      <a:pt x="218123" y="133350"/>
                    </a:cubicBezTo>
                    <a:lnTo>
                      <a:pt x="499110" y="64198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Graphic 3">
                <a:extLst>
                  <a:ext uri="{FF2B5EF4-FFF2-40B4-BE49-F238E27FC236}">
                    <a16:creationId xmlns:a16="http://schemas.microsoft.com/office/drawing/2014/main" id="{65A4BCCF-5CAE-604A-A0A1-B90DDD165E38}"/>
                  </a:ext>
                </a:extLst>
              </p:cNvPr>
              <p:cNvSpPr/>
              <p:nvPr/>
            </p:nvSpPr>
            <p:spPr>
              <a:xfrm>
                <a:off x="8444864" y="3105150"/>
                <a:ext cx="998220" cy="1065847"/>
              </a:xfrm>
              <a:custGeom>
                <a:avLst/>
                <a:gdLst>
                  <a:gd name="connsiteX0" fmla="*/ 998220 w 998220"/>
                  <a:gd name="connsiteY0" fmla="*/ 0 h 1065847"/>
                  <a:gd name="connsiteX1" fmla="*/ 780098 w 998220"/>
                  <a:gd name="connsiteY1" fmla="*/ 133350 h 1065847"/>
                  <a:gd name="connsiteX2" fmla="*/ 499110 w 998220"/>
                  <a:gd name="connsiteY2" fmla="*/ 641985 h 1065847"/>
                  <a:gd name="connsiteX3" fmla="*/ 218123 w 998220"/>
                  <a:gd name="connsiteY3" fmla="*/ 133350 h 1065847"/>
                  <a:gd name="connsiteX4" fmla="*/ 0 w 998220"/>
                  <a:gd name="connsiteY4" fmla="*/ 0 h 1065847"/>
                  <a:gd name="connsiteX5" fmla="*/ 426720 w 998220"/>
                  <a:gd name="connsiteY5" fmla="*/ 773430 h 1065847"/>
                  <a:gd name="connsiteX6" fmla="*/ 265748 w 998220"/>
                  <a:gd name="connsiteY6" fmla="*/ 1065848 h 1065847"/>
                  <a:gd name="connsiteX7" fmla="*/ 483870 w 998220"/>
                  <a:gd name="connsiteY7" fmla="*/ 932497 h 1065847"/>
                  <a:gd name="connsiteX8" fmla="*/ 998220 w 998220"/>
                  <a:gd name="connsiteY8" fmla="*/ 0 h 1065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8220" h="1065847">
                    <a:moveTo>
                      <a:pt x="998220" y="0"/>
                    </a:moveTo>
                    <a:cubicBezTo>
                      <a:pt x="865823" y="0"/>
                      <a:pt x="820103" y="60008"/>
                      <a:pt x="780098" y="133350"/>
                    </a:cubicBezTo>
                    <a:lnTo>
                      <a:pt x="499110" y="641985"/>
                    </a:lnTo>
                    <a:lnTo>
                      <a:pt x="218123" y="133350"/>
                    </a:lnTo>
                    <a:cubicBezTo>
                      <a:pt x="178118" y="60008"/>
                      <a:pt x="132398" y="0"/>
                      <a:pt x="0" y="0"/>
                    </a:cubicBezTo>
                    <a:lnTo>
                      <a:pt x="426720" y="773430"/>
                    </a:lnTo>
                    <a:lnTo>
                      <a:pt x="265748" y="1065848"/>
                    </a:lnTo>
                    <a:cubicBezTo>
                      <a:pt x="398145" y="1065848"/>
                      <a:pt x="443865" y="1005840"/>
                      <a:pt x="483870" y="932497"/>
                    </a:cubicBezTo>
                    <a:lnTo>
                      <a:pt x="99822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Graphic 3">
                <a:extLst>
                  <a:ext uri="{FF2B5EF4-FFF2-40B4-BE49-F238E27FC236}">
                    <a16:creationId xmlns:a16="http://schemas.microsoft.com/office/drawing/2014/main" id="{C5ACC2D0-8EEF-2241-9758-99442C55EDED}"/>
                  </a:ext>
                </a:extLst>
              </p:cNvPr>
              <p:cNvSpPr/>
              <p:nvPr/>
            </p:nvSpPr>
            <p:spPr>
              <a:xfrm>
                <a:off x="9365932" y="4172902"/>
                <a:ext cx="215265" cy="183832"/>
              </a:xfrm>
              <a:custGeom>
                <a:avLst/>
                <a:gdLst>
                  <a:gd name="connsiteX0" fmla="*/ 193357 w 215265"/>
                  <a:gd name="connsiteY0" fmla="*/ 182880 h 183832"/>
                  <a:gd name="connsiteX1" fmla="*/ 185738 w 215265"/>
                  <a:gd name="connsiteY1" fmla="*/ 60960 h 183832"/>
                  <a:gd name="connsiteX2" fmla="*/ 183832 w 215265"/>
                  <a:gd name="connsiteY2" fmla="*/ 15240 h 183832"/>
                  <a:gd name="connsiteX3" fmla="*/ 169545 w 215265"/>
                  <a:gd name="connsiteY3" fmla="*/ 60007 h 183832"/>
                  <a:gd name="connsiteX4" fmla="*/ 135255 w 215265"/>
                  <a:gd name="connsiteY4" fmla="*/ 160020 h 183832"/>
                  <a:gd name="connsiteX5" fmla="*/ 106680 w 215265"/>
                  <a:gd name="connsiteY5" fmla="*/ 182880 h 183832"/>
                  <a:gd name="connsiteX6" fmla="*/ 76200 w 215265"/>
                  <a:gd name="connsiteY6" fmla="*/ 160020 h 183832"/>
                  <a:gd name="connsiteX7" fmla="*/ 42863 w 215265"/>
                  <a:gd name="connsiteY7" fmla="*/ 59055 h 183832"/>
                  <a:gd name="connsiteX8" fmla="*/ 29528 w 215265"/>
                  <a:gd name="connsiteY8" fmla="*/ 16192 h 183832"/>
                  <a:gd name="connsiteX9" fmla="*/ 27623 w 215265"/>
                  <a:gd name="connsiteY9" fmla="*/ 60007 h 183832"/>
                  <a:gd name="connsiteX10" fmla="*/ 19050 w 215265"/>
                  <a:gd name="connsiteY10" fmla="*/ 183832 h 183832"/>
                  <a:gd name="connsiteX11" fmla="*/ 0 w 215265"/>
                  <a:gd name="connsiteY11" fmla="*/ 183832 h 183832"/>
                  <a:gd name="connsiteX12" fmla="*/ 13335 w 215265"/>
                  <a:gd name="connsiteY12" fmla="*/ 0 h 183832"/>
                  <a:gd name="connsiteX13" fmla="*/ 34290 w 215265"/>
                  <a:gd name="connsiteY13" fmla="*/ 0 h 183832"/>
                  <a:gd name="connsiteX14" fmla="*/ 49530 w 215265"/>
                  <a:gd name="connsiteY14" fmla="*/ 9525 h 183832"/>
                  <a:gd name="connsiteX15" fmla="*/ 97155 w 215265"/>
                  <a:gd name="connsiteY15" fmla="*/ 156210 h 183832"/>
                  <a:gd name="connsiteX16" fmla="*/ 107632 w 215265"/>
                  <a:gd name="connsiteY16" fmla="*/ 166688 h 183832"/>
                  <a:gd name="connsiteX17" fmla="*/ 117157 w 215265"/>
                  <a:gd name="connsiteY17" fmla="*/ 156210 h 183832"/>
                  <a:gd name="connsiteX18" fmla="*/ 167640 w 215265"/>
                  <a:gd name="connsiteY18" fmla="*/ 9525 h 183832"/>
                  <a:gd name="connsiteX19" fmla="*/ 181928 w 215265"/>
                  <a:gd name="connsiteY19" fmla="*/ 0 h 183832"/>
                  <a:gd name="connsiteX20" fmla="*/ 201930 w 215265"/>
                  <a:gd name="connsiteY20" fmla="*/ 0 h 183832"/>
                  <a:gd name="connsiteX21" fmla="*/ 215265 w 215265"/>
                  <a:gd name="connsiteY21" fmla="*/ 183832 h 183832"/>
                  <a:gd name="connsiteX22" fmla="*/ 193357 w 215265"/>
                  <a:gd name="connsiteY22" fmla="*/ 183832 h 18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15265" h="183832">
                    <a:moveTo>
                      <a:pt x="193357" y="182880"/>
                    </a:moveTo>
                    <a:lnTo>
                      <a:pt x="185738" y="60960"/>
                    </a:lnTo>
                    <a:cubicBezTo>
                      <a:pt x="184785" y="46672"/>
                      <a:pt x="183832" y="31432"/>
                      <a:pt x="183832" y="15240"/>
                    </a:cubicBezTo>
                    <a:cubicBezTo>
                      <a:pt x="180023" y="28575"/>
                      <a:pt x="175260" y="42863"/>
                      <a:pt x="169545" y="60007"/>
                    </a:cubicBezTo>
                    <a:lnTo>
                      <a:pt x="135255" y="160020"/>
                    </a:lnTo>
                    <a:cubicBezTo>
                      <a:pt x="128588" y="180975"/>
                      <a:pt x="126682" y="182880"/>
                      <a:pt x="106680" y="182880"/>
                    </a:cubicBezTo>
                    <a:cubicBezTo>
                      <a:pt x="84773" y="182880"/>
                      <a:pt x="82868" y="181928"/>
                      <a:pt x="76200" y="160020"/>
                    </a:cubicBezTo>
                    <a:lnTo>
                      <a:pt x="42863" y="59055"/>
                    </a:lnTo>
                    <a:cubicBezTo>
                      <a:pt x="38100" y="43815"/>
                      <a:pt x="33338" y="30480"/>
                      <a:pt x="29528" y="16192"/>
                    </a:cubicBezTo>
                    <a:cubicBezTo>
                      <a:pt x="28575" y="30480"/>
                      <a:pt x="28575" y="45720"/>
                      <a:pt x="27623" y="60007"/>
                    </a:cubicBezTo>
                    <a:lnTo>
                      <a:pt x="19050" y="183832"/>
                    </a:lnTo>
                    <a:lnTo>
                      <a:pt x="0" y="183832"/>
                    </a:lnTo>
                    <a:lnTo>
                      <a:pt x="13335" y="0"/>
                    </a:lnTo>
                    <a:lnTo>
                      <a:pt x="34290" y="0"/>
                    </a:lnTo>
                    <a:cubicBezTo>
                      <a:pt x="44768" y="0"/>
                      <a:pt x="46673" y="953"/>
                      <a:pt x="49530" y="9525"/>
                    </a:cubicBezTo>
                    <a:lnTo>
                      <a:pt x="97155" y="156210"/>
                    </a:lnTo>
                    <a:cubicBezTo>
                      <a:pt x="100013" y="165735"/>
                      <a:pt x="100965" y="166688"/>
                      <a:pt x="107632" y="166688"/>
                    </a:cubicBezTo>
                    <a:cubicBezTo>
                      <a:pt x="114300" y="166688"/>
                      <a:pt x="114300" y="165735"/>
                      <a:pt x="117157" y="156210"/>
                    </a:cubicBezTo>
                    <a:lnTo>
                      <a:pt x="167640" y="9525"/>
                    </a:lnTo>
                    <a:cubicBezTo>
                      <a:pt x="170498" y="953"/>
                      <a:pt x="173355" y="0"/>
                      <a:pt x="181928" y="0"/>
                    </a:cubicBezTo>
                    <a:lnTo>
                      <a:pt x="201930" y="0"/>
                    </a:lnTo>
                    <a:lnTo>
                      <a:pt x="215265" y="183832"/>
                    </a:lnTo>
                    <a:lnTo>
                      <a:pt x="193357" y="183832"/>
                    </a:lnTo>
                    <a:close/>
                  </a:path>
                </a:pathLst>
              </a:custGeom>
              <a:solidFill>
                <a:srgbClr val="E100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" name="Graphic 3">
              <a:extLst>
                <a:ext uri="{FF2B5EF4-FFF2-40B4-BE49-F238E27FC236}">
                  <a16:creationId xmlns:a16="http://schemas.microsoft.com/office/drawing/2014/main" id="{85EA9C74-C28E-0445-A38F-EA61379F4172}"/>
                </a:ext>
              </a:extLst>
            </p:cNvPr>
            <p:cNvSpPr/>
            <p:nvPr/>
          </p:nvSpPr>
          <p:spPr>
            <a:xfrm>
              <a:off x="9865042" y="4171950"/>
              <a:ext cx="116205" cy="183832"/>
            </a:xfrm>
            <a:custGeom>
              <a:avLst/>
              <a:gdLst>
                <a:gd name="connsiteX0" fmla="*/ 20955 w 116205"/>
                <a:gd name="connsiteY0" fmla="*/ 17145 h 183832"/>
                <a:gd name="connsiteX1" fmla="*/ 20955 w 116205"/>
                <a:gd name="connsiteY1" fmla="*/ 80963 h 183832"/>
                <a:gd name="connsiteX2" fmla="*/ 105727 w 116205"/>
                <a:gd name="connsiteY2" fmla="*/ 80963 h 183832"/>
                <a:gd name="connsiteX3" fmla="*/ 105727 w 116205"/>
                <a:gd name="connsiteY3" fmla="*/ 97155 h 183832"/>
                <a:gd name="connsiteX4" fmla="*/ 20955 w 116205"/>
                <a:gd name="connsiteY4" fmla="*/ 97155 h 183832"/>
                <a:gd name="connsiteX5" fmla="*/ 20955 w 116205"/>
                <a:gd name="connsiteY5" fmla="*/ 167640 h 183832"/>
                <a:gd name="connsiteX6" fmla="*/ 116205 w 116205"/>
                <a:gd name="connsiteY6" fmla="*/ 167640 h 183832"/>
                <a:gd name="connsiteX7" fmla="*/ 116205 w 116205"/>
                <a:gd name="connsiteY7" fmla="*/ 183832 h 183832"/>
                <a:gd name="connsiteX8" fmla="*/ 0 w 116205"/>
                <a:gd name="connsiteY8" fmla="*/ 183832 h 183832"/>
                <a:gd name="connsiteX9" fmla="*/ 0 w 116205"/>
                <a:gd name="connsiteY9" fmla="*/ 0 h 183832"/>
                <a:gd name="connsiteX10" fmla="*/ 113347 w 116205"/>
                <a:gd name="connsiteY10" fmla="*/ 0 h 183832"/>
                <a:gd name="connsiteX11" fmla="*/ 113347 w 116205"/>
                <a:gd name="connsiteY11" fmla="*/ 17145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205" h="183832">
                  <a:moveTo>
                    <a:pt x="20955" y="17145"/>
                  </a:moveTo>
                  <a:lnTo>
                    <a:pt x="20955" y="80963"/>
                  </a:lnTo>
                  <a:lnTo>
                    <a:pt x="105727" y="80963"/>
                  </a:lnTo>
                  <a:lnTo>
                    <a:pt x="105727" y="97155"/>
                  </a:lnTo>
                  <a:lnTo>
                    <a:pt x="20955" y="97155"/>
                  </a:lnTo>
                  <a:lnTo>
                    <a:pt x="20955" y="167640"/>
                  </a:lnTo>
                  <a:lnTo>
                    <a:pt x="116205" y="167640"/>
                  </a:lnTo>
                  <a:lnTo>
                    <a:pt x="116205" y="183832"/>
                  </a:lnTo>
                  <a:lnTo>
                    <a:pt x="0" y="183832"/>
                  </a:lnTo>
                  <a:lnTo>
                    <a:pt x="0" y="0"/>
                  </a:lnTo>
                  <a:lnTo>
                    <a:pt x="113347" y="0"/>
                  </a:lnTo>
                  <a:lnTo>
                    <a:pt x="113347" y="17145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Graphic 3">
              <a:extLst>
                <a:ext uri="{FF2B5EF4-FFF2-40B4-BE49-F238E27FC236}">
                  <a16:creationId xmlns:a16="http://schemas.microsoft.com/office/drawing/2014/main" id="{B7466FAA-0F5A-9E43-B8E3-40D9CB055DF1}"/>
                </a:ext>
              </a:extLst>
            </p:cNvPr>
            <p:cNvSpPr/>
            <p:nvPr/>
          </p:nvSpPr>
          <p:spPr>
            <a:xfrm>
              <a:off x="10704195" y="4171950"/>
              <a:ext cx="20955" cy="183832"/>
            </a:xfrm>
            <a:custGeom>
              <a:avLst/>
              <a:gdLst>
                <a:gd name="connsiteX0" fmla="*/ 0 w 20955"/>
                <a:gd name="connsiteY0" fmla="*/ 0 h 183832"/>
                <a:gd name="connsiteX1" fmla="*/ 20955 w 20955"/>
                <a:gd name="connsiteY1" fmla="*/ 0 h 183832"/>
                <a:gd name="connsiteX2" fmla="*/ 20955 w 20955"/>
                <a:gd name="connsiteY2" fmla="*/ 183832 h 183832"/>
                <a:gd name="connsiteX3" fmla="*/ 0 w 20955"/>
                <a:gd name="connsiteY3" fmla="*/ 183832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" h="183832">
                  <a:moveTo>
                    <a:pt x="0" y="0"/>
                  </a:moveTo>
                  <a:lnTo>
                    <a:pt x="20955" y="0"/>
                  </a:lnTo>
                  <a:lnTo>
                    <a:pt x="20955" y="183832"/>
                  </a:lnTo>
                  <a:lnTo>
                    <a:pt x="0" y="183832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4" name="Graphic 3">
              <a:extLst>
                <a:ext uri="{FF2B5EF4-FFF2-40B4-BE49-F238E27FC236}">
                  <a16:creationId xmlns:a16="http://schemas.microsoft.com/office/drawing/2014/main" id="{44AB0D1D-524E-A446-B1CE-DFF45A320ED2}"/>
                </a:ext>
              </a:extLst>
            </p:cNvPr>
            <p:cNvGrpSpPr/>
            <p:nvPr/>
          </p:nvGrpSpPr>
          <p:grpSpPr>
            <a:xfrm>
              <a:off x="11023282" y="4170997"/>
              <a:ext cx="591502" cy="186690"/>
              <a:chOff x="11023282" y="4170997"/>
              <a:chExt cx="591502" cy="186690"/>
            </a:xfrm>
            <a:solidFill>
              <a:srgbClr val="E1001E"/>
            </a:solidFill>
          </p:grpSpPr>
          <p:sp>
            <p:nvSpPr>
              <p:cNvPr id="31" name="Graphic 3">
                <a:extLst>
                  <a:ext uri="{FF2B5EF4-FFF2-40B4-BE49-F238E27FC236}">
                    <a16:creationId xmlns:a16="http://schemas.microsoft.com/office/drawing/2014/main" id="{05661B64-0B38-F940-B753-27344D6DC6F2}"/>
                  </a:ext>
                </a:extLst>
              </p:cNvPr>
              <p:cNvSpPr/>
              <p:nvPr/>
            </p:nvSpPr>
            <p:spPr>
              <a:xfrm>
                <a:off x="11023282" y="4170997"/>
                <a:ext cx="131444" cy="186690"/>
              </a:xfrm>
              <a:custGeom>
                <a:avLst/>
                <a:gdLst>
                  <a:gd name="connsiteX0" fmla="*/ 131445 w 131444"/>
                  <a:gd name="connsiteY0" fmla="*/ 13335 h 186690"/>
                  <a:gd name="connsiteX1" fmla="*/ 131445 w 131444"/>
                  <a:gd name="connsiteY1" fmla="*/ 19050 h 186690"/>
                  <a:gd name="connsiteX2" fmla="*/ 129540 w 131444"/>
                  <a:gd name="connsiteY2" fmla="*/ 20955 h 186690"/>
                  <a:gd name="connsiteX3" fmla="*/ 80963 w 131444"/>
                  <a:gd name="connsiteY3" fmla="*/ 17145 h 186690"/>
                  <a:gd name="connsiteX4" fmla="*/ 20955 w 131444"/>
                  <a:gd name="connsiteY4" fmla="*/ 93345 h 186690"/>
                  <a:gd name="connsiteX5" fmla="*/ 80963 w 131444"/>
                  <a:gd name="connsiteY5" fmla="*/ 169545 h 186690"/>
                  <a:gd name="connsiteX6" fmla="*/ 129540 w 131444"/>
                  <a:gd name="connsiteY6" fmla="*/ 165735 h 186690"/>
                  <a:gd name="connsiteX7" fmla="*/ 131445 w 131444"/>
                  <a:gd name="connsiteY7" fmla="*/ 166688 h 186690"/>
                  <a:gd name="connsiteX8" fmla="*/ 131445 w 131444"/>
                  <a:gd name="connsiteY8" fmla="*/ 172403 h 186690"/>
                  <a:gd name="connsiteX9" fmla="*/ 75248 w 131444"/>
                  <a:gd name="connsiteY9" fmla="*/ 186690 h 186690"/>
                  <a:gd name="connsiteX10" fmla="*/ 0 w 131444"/>
                  <a:gd name="connsiteY10" fmla="*/ 93345 h 186690"/>
                  <a:gd name="connsiteX11" fmla="*/ 76200 w 131444"/>
                  <a:gd name="connsiteY11" fmla="*/ 0 h 186690"/>
                  <a:gd name="connsiteX12" fmla="*/ 131445 w 131444"/>
                  <a:gd name="connsiteY12" fmla="*/ 13335 h 186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444" h="186690">
                    <a:moveTo>
                      <a:pt x="131445" y="13335"/>
                    </a:moveTo>
                    <a:lnTo>
                      <a:pt x="131445" y="19050"/>
                    </a:lnTo>
                    <a:lnTo>
                      <a:pt x="129540" y="20955"/>
                    </a:lnTo>
                    <a:cubicBezTo>
                      <a:pt x="121920" y="19050"/>
                      <a:pt x="105728" y="17145"/>
                      <a:pt x="80963" y="17145"/>
                    </a:cubicBezTo>
                    <a:cubicBezTo>
                      <a:pt x="25718" y="17145"/>
                      <a:pt x="20955" y="20955"/>
                      <a:pt x="20955" y="93345"/>
                    </a:cubicBezTo>
                    <a:cubicBezTo>
                      <a:pt x="20955" y="165735"/>
                      <a:pt x="24765" y="169545"/>
                      <a:pt x="80963" y="169545"/>
                    </a:cubicBezTo>
                    <a:cubicBezTo>
                      <a:pt x="105728" y="169545"/>
                      <a:pt x="120968" y="167640"/>
                      <a:pt x="129540" y="165735"/>
                    </a:cubicBezTo>
                    <a:lnTo>
                      <a:pt x="131445" y="166688"/>
                    </a:lnTo>
                    <a:lnTo>
                      <a:pt x="131445" y="172403"/>
                    </a:lnTo>
                    <a:cubicBezTo>
                      <a:pt x="131445" y="181928"/>
                      <a:pt x="122873" y="186690"/>
                      <a:pt x="75248" y="186690"/>
                    </a:cubicBezTo>
                    <a:cubicBezTo>
                      <a:pt x="8573" y="186690"/>
                      <a:pt x="0" y="178118"/>
                      <a:pt x="0" y="93345"/>
                    </a:cubicBezTo>
                    <a:cubicBezTo>
                      <a:pt x="0" y="8572"/>
                      <a:pt x="8573" y="0"/>
                      <a:pt x="76200" y="0"/>
                    </a:cubicBezTo>
                    <a:cubicBezTo>
                      <a:pt x="124778" y="0"/>
                      <a:pt x="131445" y="3810"/>
                      <a:pt x="131445" y="13335"/>
                    </a:cubicBezTo>
                  </a:path>
                </a:pathLst>
              </a:custGeom>
              <a:solidFill>
                <a:srgbClr val="E100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Graphic 3">
                <a:extLst>
                  <a:ext uri="{FF2B5EF4-FFF2-40B4-BE49-F238E27FC236}">
                    <a16:creationId xmlns:a16="http://schemas.microsoft.com/office/drawing/2014/main" id="{EADE6CD6-BDDA-4645-8FE0-09C199601F8B}"/>
                  </a:ext>
                </a:extLst>
              </p:cNvPr>
              <p:cNvSpPr/>
              <p:nvPr/>
            </p:nvSpPr>
            <p:spPr>
              <a:xfrm>
                <a:off x="11448097" y="4170997"/>
                <a:ext cx="166687" cy="185737"/>
              </a:xfrm>
              <a:custGeom>
                <a:avLst/>
                <a:gdLst>
                  <a:gd name="connsiteX0" fmla="*/ 98107 w 166687"/>
                  <a:gd name="connsiteY0" fmla="*/ 26670 h 185737"/>
                  <a:gd name="connsiteX1" fmla="*/ 83820 w 166687"/>
                  <a:gd name="connsiteY1" fmla="*/ 16193 h 185737"/>
                  <a:gd name="connsiteX2" fmla="*/ 69532 w 166687"/>
                  <a:gd name="connsiteY2" fmla="*/ 26670 h 185737"/>
                  <a:gd name="connsiteX3" fmla="*/ 42863 w 166687"/>
                  <a:gd name="connsiteY3" fmla="*/ 115253 h 185737"/>
                  <a:gd name="connsiteX4" fmla="*/ 122872 w 166687"/>
                  <a:gd name="connsiteY4" fmla="*/ 115253 h 185737"/>
                  <a:gd name="connsiteX5" fmla="*/ 98107 w 166687"/>
                  <a:gd name="connsiteY5" fmla="*/ 26670 h 185737"/>
                  <a:gd name="connsiteX6" fmla="*/ 38100 w 166687"/>
                  <a:gd name="connsiteY6" fmla="*/ 132397 h 185737"/>
                  <a:gd name="connsiteX7" fmla="*/ 22860 w 166687"/>
                  <a:gd name="connsiteY7" fmla="*/ 184785 h 185737"/>
                  <a:gd name="connsiteX8" fmla="*/ 0 w 166687"/>
                  <a:gd name="connsiteY8" fmla="*/ 184785 h 185737"/>
                  <a:gd name="connsiteX9" fmla="*/ 49530 w 166687"/>
                  <a:gd name="connsiteY9" fmla="*/ 22860 h 185737"/>
                  <a:gd name="connsiteX10" fmla="*/ 83820 w 166687"/>
                  <a:gd name="connsiteY10" fmla="*/ 0 h 185737"/>
                  <a:gd name="connsiteX11" fmla="*/ 117157 w 166687"/>
                  <a:gd name="connsiteY11" fmla="*/ 22860 h 185737"/>
                  <a:gd name="connsiteX12" fmla="*/ 166688 w 166687"/>
                  <a:gd name="connsiteY12" fmla="*/ 185738 h 185737"/>
                  <a:gd name="connsiteX13" fmla="*/ 142875 w 166687"/>
                  <a:gd name="connsiteY13" fmla="*/ 185738 h 185737"/>
                  <a:gd name="connsiteX14" fmla="*/ 127635 w 166687"/>
                  <a:gd name="connsiteY14" fmla="*/ 133350 h 185737"/>
                  <a:gd name="connsiteX15" fmla="*/ 38100 w 166687"/>
                  <a:gd name="connsiteY15" fmla="*/ 133350 h 185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687" h="185737">
                    <a:moveTo>
                      <a:pt x="98107" y="26670"/>
                    </a:moveTo>
                    <a:cubicBezTo>
                      <a:pt x="95250" y="17145"/>
                      <a:pt x="94297" y="16193"/>
                      <a:pt x="83820" y="16193"/>
                    </a:cubicBezTo>
                    <a:cubicBezTo>
                      <a:pt x="73342" y="16193"/>
                      <a:pt x="72390" y="17145"/>
                      <a:pt x="69532" y="26670"/>
                    </a:cubicBezTo>
                    <a:lnTo>
                      <a:pt x="42863" y="115253"/>
                    </a:lnTo>
                    <a:lnTo>
                      <a:pt x="122872" y="115253"/>
                    </a:lnTo>
                    <a:lnTo>
                      <a:pt x="98107" y="26670"/>
                    </a:lnTo>
                    <a:close/>
                    <a:moveTo>
                      <a:pt x="38100" y="132397"/>
                    </a:moveTo>
                    <a:lnTo>
                      <a:pt x="22860" y="184785"/>
                    </a:lnTo>
                    <a:lnTo>
                      <a:pt x="0" y="184785"/>
                    </a:lnTo>
                    <a:lnTo>
                      <a:pt x="49530" y="22860"/>
                    </a:lnTo>
                    <a:cubicBezTo>
                      <a:pt x="56197" y="953"/>
                      <a:pt x="60007" y="0"/>
                      <a:pt x="83820" y="0"/>
                    </a:cubicBezTo>
                    <a:cubicBezTo>
                      <a:pt x="107632" y="0"/>
                      <a:pt x="110490" y="953"/>
                      <a:pt x="117157" y="22860"/>
                    </a:cubicBezTo>
                    <a:lnTo>
                      <a:pt x="166688" y="185738"/>
                    </a:lnTo>
                    <a:lnTo>
                      <a:pt x="142875" y="185738"/>
                    </a:lnTo>
                    <a:lnTo>
                      <a:pt x="127635" y="133350"/>
                    </a:lnTo>
                    <a:lnTo>
                      <a:pt x="38100" y="133350"/>
                    </a:lnTo>
                    <a:close/>
                  </a:path>
                </a:pathLst>
              </a:custGeom>
              <a:solidFill>
                <a:srgbClr val="E100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Graphic 3">
              <a:extLst>
                <a:ext uri="{FF2B5EF4-FFF2-40B4-BE49-F238E27FC236}">
                  <a16:creationId xmlns:a16="http://schemas.microsoft.com/office/drawing/2014/main" id="{24EB9DDE-8338-6846-AF79-6796ACB19E62}"/>
                </a:ext>
              </a:extLst>
            </p:cNvPr>
            <p:cNvSpPr/>
            <p:nvPr/>
          </p:nvSpPr>
          <p:spPr>
            <a:xfrm>
              <a:off x="11908154" y="4171950"/>
              <a:ext cx="117157" cy="183832"/>
            </a:xfrm>
            <a:custGeom>
              <a:avLst/>
              <a:gdLst>
                <a:gd name="connsiteX0" fmla="*/ 117158 w 117157"/>
                <a:gd name="connsiteY0" fmla="*/ 167640 h 183832"/>
                <a:gd name="connsiteX1" fmla="*/ 117158 w 117157"/>
                <a:gd name="connsiteY1" fmla="*/ 183832 h 183832"/>
                <a:gd name="connsiteX2" fmla="*/ 0 w 117157"/>
                <a:gd name="connsiteY2" fmla="*/ 183832 h 183832"/>
                <a:gd name="connsiteX3" fmla="*/ 0 w 117157"/>
                <a:gd name="connsiteY3" fmla="*/ 0 h 183832"/>
                <a:gd name="connsiteX4" fmla="*/ 20956 w 117157"/>
                <a:gd name="connsiteY4" fmla="*/ 0 h 183832"/>
                <a:gd name="connsiteX5" fmla="*/ 20956 w 117157"/>
                <a:gd name="connsiteY5" fmla="*/ 167640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157" h="183832">
                  <a:moveTo>
                    <a:pt x="117158" y="167640"/>
                  </a:moveTo>
                  <a:lnTo>
                    <a:pt x="117158" y="183832"/>
                  </a:lnTo>
                  <a:lnTo>
                    <a:pt x="0" y="183832"/>
                  </a:lnTo>
                  <a:lnTo>
                    <a:pt x="0" y="0"/>
                  </a:lnTo>
                  <a:lnTo>
                    <a:pt x="20956" y="0"/>
                  </a:lnTo>
                  <a:lnTo>
                    <a:pt x="20956" y="167640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3">
              <a:extLst>
                <a:ext uri="{FF2B5EF4-FFF2-40B4-BE49-F238E27FC236}">
                  <a16:creationId xmlns:a16="http://schemas.microsoft.com/office/drawing/2014/main" id="{EC5BD1E6-419A-8242-99A9-09628FC57AA7}"/>
                </a:ext>
              </a:extLst>
            </p:cNvPr>
            <p:cNvSpPr/>
            <p:nvPr/>
          </p:nvSpPr>
          <p:spPr>
            <a:xfrm>
              <a:off x="6015990" y="3072765"/>
              <a:ext cx="529590" cy="976312"/>
            </a:xfrm>
            <a:custGeom>
              <a:avLst/>
              <a:gdLst>
                <a:gd name="connsiteX0" fmla="*/ 529590 w 529590"/>
                <a:gd name="connsiteY0" fmla="*/ 840105 h 976312"/>
                <a:gd name="connsiteX1" fmla="*/ 256222 w 529590"/>
                <a:gd name="connsiteY1" fmla="*/ 963930 h 976312"/>
                <a:gd name="connsiteX2" fmla="*/ 130492 w 529590"/>
                <a:gd name="connsiteY2" fmla="*/ 976313 h 976312"/>
                <a:gd name="connsiteX3" fmla="*/ 83820 w 529590"/>
                <a:gd name="connsiteY3" fmla="*/ 904875 h 976312"/>
                <a:gd name="connsiteX4" fmla="*/ 0 w 529590"/>
                <a:gd name="connsiteY4" fmla="*/ 583882 h 976312"/>
                <a:gd name="connsiteX5" fmla="*/ 357188 w 529590"/>
                <a:gd name="connsiteY5" fmla="*/ 0 h 976312"/>
                <a:gd name="connsiteX6" fmla="*/ 273367 w 529590"/>
                <a:gd name="connsiteY6" fmla="*/ 320992 h 976312"/>
                <a:gd name="connsiteX7" fmla="*/ 529590 w 529590"/>
                <a:gd name="connsiteY7" fmla="*/ 840105 h 97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9590" h="976312">
                  <a:moveTo>
                    <a:pt x="529590" y="840105"/>
                  </a:moveTo>
                  <a:cubicBezTo>
                    <a:pt x="450532" y="901065"/>
                    <a:pt x="357188" y="943928"/>
                    <a:pt x="256222" y="963930"/>
                  </a:cubicBezTo>
                  <a:cubicBezTo>
                    <a:pt x="215265" y="971550"/>
                    <a:pt x="173355" y="976313"/>
                    <a:pt x="130492" y="976313"/>
                  </a:cubicBezTo>
                  <a:cubicBezTo>
                    <a:pt x="113347" y="953453"/>
                    <a:pt x="98107" y="929640"/>
                    <a:pt x="83820" y="904875"/>
                  </a:cubicBezTo>
                  <a:cubicBezTo>
                    <a:pt x="30480" y="809625"/>
                    <a:pt x="0" y="700088"/>
                    <a:pt x="0" y="583882"/>
                  </a:cubicBezTo>
                  <a:cubicBezTo>
                    <a:pt x="0" y="329565"/>
                    <a:pt x="145732" y="108585"/>
                    <a:pt x="357188" y="0"/>
                  </a:cubicBezTo>
                  <a:cubicBezTo>
                    <a:pt x="303847" y="95250"/>
                    <a:pt x="273367" y="204788"/>
                    <a:pt x="273367" y="320992"/>
                  </a:cubicBezTo>
                  <a:cubicBezTo>
                    <a:pt x="273367" y="532447"/>
                    <a:pt x="373380" y="720090"/>
                    <a:pt x="529590" y="840105"/>
                  </a:cubicBezTo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Graphic 3">
              <a:extLst>
                <a:ext uri="{FF2B5EF4-FFF2-40B4-BE49-F238E27FC236}">
                  <a16:creationId xmlns:a16="http://schemas.microsoft.com/office/drawing/2014/main" id="{28490603-6A18-744B-AF7D-F0568762BCA5}"/>
                </a:ext>
              </a:extLst>
            </p:cNvPr>
            <p:cNvSpPr/>
            <p:nvPr/>
          </p:nvSpPr>
          <p:spPr>
            <a:xfrm>
              <a:off x="6796087" y="3071812"/>
              <a:ext cx="529589" cy="976312"/>
            </a:xfrm>
            <a:custGeom>
              <a:avLst/>
              <a:gdLst>
                <a:gd name="connsiteX0" fmla="*/ 529590 w 529589"/>
                <a:gd name="connsiteY0" fmla="*/ 583882 h 976312"/>
                <a:gd name="connsiteX1" fmla="*/ 445770 w 529589"/>
                <a:gd name="connsiteY1" fmla="*/ 904875 h 976312"/>
                <a:gd name="connsiteX2" fmla="*/ 399098 w 529589"/>
                <a:gd name="connsiteY2" fmla="*/ 976313 h 976312"/>
                <a:gd name="connsiteX3" fmla="*/ 273368 w 529589"/>
                <a:gd name="connsiteY3" fmla="*/ 963930 h 976312"/>
                <a:gd name="connsiteX4" fmla="*/ 0 w 529589"/>
                <a:gd name="connsiteY4" fmla="*/ 840105 h 976312"/>
                <a:gd name="connsiteX5" fmla="*/ 256223 w 529589"/>
                <a:gd name="connsiteY5" fmla="*/ 320992 h 976312"/>
                <a:gd name="connsiteX6" fmla="*/ 172402 w 529589"/>
                <a:gd name="connsiteY6" fmla="*/ 0 h 976312"/>
                <a:gd name="connsiteX7" fmla="*/ 529590 w 529589"/>
                <a:gd name="connsiteY7" fmla="*/ 583882 h 97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9589" h="976312">
                  <a:moveTo>
                    <a:pt x="529590" y="583882"/>
                  </a:moveTo>
                  <a:cubicBezTo>
                    <a:pt x="529590" y="701040"/>
                    <a:pt x="499110" y="810578"/>
                    <a:pt x="445770" y="904875"/>
                  </a:cubicBezTo>
                  <a:cubicBezTo>
                    <a:pt x="431482" y="929640"/>
                    <a:pt x="416243" y="953453"/>
                    <a:pt x="399098" y="976313"/>
                  </a:cubicBezTo>
                  <a:cubicBezTo>
                    <a:pt x="356235" y="976313"/>
                    <a:pt x="314325" y="972503"/>
                    <a:pt x="273368" y="963930"/>
                  </a:cubicBezTo>
                  <a:cubicBezTo>
                    <a:pt x="172402" y="943928"/>
                    <a:pt x="79057" y="901065"/>
                    <a:pt x="0" y="840105"/>
                  </a:cubicBezTo>
                  <a:cubicBezTo>
                    <a:pt x="155257" y="720090"/>
                    <a:pt x="256223" y="532447"/>
                    <a:pt x="256223" y="320992"/>
                  </a:cubicBezTo>
                  <a:cubicBezTo>
                    <a:pt x="256223" y="203835"/>
                    <a:pt x="225743" y="94297"/>
                    <a:pt x="172402" y="0"/>
                  </a:cubicBezTo>
                  <a:cubicBezTo>
                    <a:pt x="383857" y="108585"/>
                    <a:pt x="529590" y="329565"/>
                    <a:pt x="529590" y="583882"/>
                  </a:cubicBezTo>
                </a:path>
              </a:pathLst>
            </a:custGeom>
            <a:solidFill>
              <a:srgbClr val="0F12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3">
              <a:extLst>
                <a:ext uri="{FF2B5EF4-FFF2-40B4-BE49-F238E27FC236}">
                  <a16:creationId xmlns:a16="http://schemas.microsoft.com/office/drawing/2014/main" id="{83590457-4292-C543-B783-C667BF94762B}"/>
                </a:ext>
              </a:extLst>
            </p:cNvPr>
            <p:cNvSpPr/>
            <p:nvPr/>
          </p:nvSpPr>
          <p:spPr>
            <a:xfrm>
              <a:off x="6670357" y="3001327"/>
              <a:ext cx="381952" cy="911542"/>
            </a:xfrm>
            <a:custGeom>
              <a:avLst/>
              <a:gdLst>
                <a:gd name="connsiteX0" fmla="*/ 381953 w 381952"/>
                <a:gd name="connsiteY0" fmla="*/ 392430 h 911542"/>
                <a:gd name="connsiteX1" fmla="*/ 125730 w 381952"/>
                <a:gd name="connsiteY1" fmla="*/ 911542 h 911542"/>
                <a:gd name="connsiteX2" fmla="*/ 0 w 381952"/>
                <a:gd name="connsiteY2" fmla="*/ 784860 h 911542"/>
                <a:gd name="connsiteX3" fmla="*/ 130493 w 381952"/>
                <a:gd name="connsiteY3" fmla="*/ 392430 h 911542"/>
                <a:gd name="connsiteX4" fmla="*/ 0 w 381952"/>
                <a:gd name="connsiteY4" fmla="*/ 0 h 911542"/>
                <a:gd name="connsiteX5" fmla="*/ 297180 w 381952"/>
                <a:gd name="connsiteY5" fmla="*/ 71438 h 911542"/>
                <a:gd name="connsiteX6" fmla="*/ 381953 w 381952"/>
                <a:gd name="connsiteY6" fmla="*/ 392430 h 91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952" h="911542">
                  <a:moveTo>
                    <a:pt x="381953" y="392430"/>
                  </a:moveTo>
                  <a:cubicBezTo>
                    <a:pt x="381953" y="603885"/>
                    <a:pt x="281940" y="792480"/>
                    <a:pt x="125730" y="911542"/>
                  </a:cubicBezTo>
                  <a:cubicBezTo>
                    <a:pt x="78105" y="875347"/>
                    <a:pt x="36195" y="832485"/>
                    <a:pt x="0" y="784860"/>
                  </a:cubicBezTo>
                  <a:cubicBezTo>
                    <a:pt x="81915" y="675322"/>
                    <a:pt x="130493" y="540067"/>
                    <a:pt x="130493" y="392430"/>
                  </a:cubicBezTo>
                  <a:cubicBezTo>
                    <a:pt x="130493" y="244792"/>
                    <a:pt x="81915" y="109538"/>
                    <a:pt x="0" y="0"/>
                  </a:cubicBezTo>
                  <a:cubicBezTo>
                    <a:pt x="106680" y="0"/>
                    <a:pt x="207645" y="25717"/>
                    <a:pt x="297180" y="71438"/>
                  </a:cubicBezTo>
                  <a:cubicBezTo>
                    <a:pt x="350520" y="165735"/>
                    <a:pt x="381953" y="275272"/>
                    <a:pt x="381953" y="392430"/>
                  </a:cubicBezTo>
                </a:path>
              </a:pathLst>
            </a:custGeom>
            <a:solidFill>
              <a:srgbClr val="0019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3">
              <a:extLst>
                <a:ext uri="{FF2B5EF4-FFF2-40B4-BE49-F238E27FC236}">
                  <a16:creationId xmlns:a16="http://schemas.microsoft.com/office/drawing/2014/main" id="{45E34211-AF47-584A-80EB-21E32F06F2DE}"/>
                </a:ext>
              </a:extLst>
            </p:cNvPr>
            <p:cNvSpPr/>
            <p:nvPr/>
          </p:nvSpPr>
          <p:spPr>
            <a:xfrm>
              <a:off x="6539865" y="3001327"/>
              <a:ext cx="260984" cy="784859"/>
            </a:xfrm>
            <a:custGeom>
              <a:avLst/>
              <a:gdLst>
                <a:gd name="connsiteX0" fmla="*/ 260985 w 260984"/>
                <a:gd name="connsiteY0" fmla="*/ 392430 h 784859"/>
                <a:gd name="connsiteX1" fmla="*/ 130492 w 260984"/>
                <a:gd name="connsiteY1" fmla="*/ 784860 h 784859"/>
                <a:gd name="connsiteX2" fmla="*/ 0 w 260984"/>
                <a:gd name="connsiteY2" fmla="*/ 392430 h 784859"/>
                <a:gd name="connsiteX3" fmla="*/ 130492 w 260984"/>
                <a:gd name="connsiteY3" fmla="*/ 0 h 784859"/>
                <a:gd name="connsiteX4" fmla="*/ 260985 w 260984"/>
                <a:gd name="connsiteY4" fmla="*/ 392430 h 78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84" h="784859">
                  <a:moveTo>
                    <a:pt x="260985" y="392430"/>
                  </a:moveTo>
                  <a:cubicBezTo>
                    <a:pt x="260985" y="540067"/>
                    <a:pt x="212408" y="675322"/>
                    <a:pt x="130492" y="784860"/>
                  </a:cubicBezTo>
                  <a:cubicBezTo>
                    <a:pt x="48578" y="675322"/>
                    <a:pt x="0" y="540067"/>
                    <a:pt x="0" y="392430"/>
                  </a:cubicBezTo>
                  <a:cubicBezTo>
                    <a:pt x="0" y="244792"/>
                    <a:pt x="48578" y="109538"/>
                    <a:pt x="130492" y="0"/>
                  </a:cubicBezTo>
                  <a:cubicBezTo>
                    <a:pt x="212408" y="109538"/>
                    <a:pt x="260985" y="244792"/>
                    <a:pt x="260985" y="392430"/>
                  </a:cubicBezTo>
                </a:path>
              </a:pathLst>
            </a:custGeom>
            <a:solidFill>
              <a:srgbClr val="1A1B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Graphic 3">
              <a:extLst>
                <a:ext uri="{FF2B5EF4-FFF2-40B4-BE49-F238E27FC236}">
                  <a16:creationId xmlns:a16="http://schemas.microsoft.com/office/drawing/2014/main" id="{DEFAD3D1-74D2-7D4C-BF7D-E363796A8458}"/>
                </a:ext>
              </a:extLst>
            </p:cNvPr>
            <p:cNvSpPr/>
            <p:nvPr/>
          </p:nvSpPr>
          <p:spPr>
            <a:xfrm>
              <a:off x="6288405" y="3001327"/>
              <a:ext cx="381952" cy="911542"/>
            </a:xfrm>
            <a:custGeom>
              <a:avLst/>
              <a:gdLst>
                <a:gd name="connsiteX0" fmla="*/ 251460 w 381952"/>
                <a:gd name="connsiteY0" fmla="*/ 392430 h 911542"/>
                <a:gd name="connsiteX1" fmla="*/ 381952 w 381952"/>
                <a:gd name="connsiteY1" fmla="*/ 784860 h 911542"/>
                <a:gd name="connsiteX2" fmla="*/ 256222 w 381952"/>
                <a:gd name="connsiteY2" fmla="*/ 911542 h 911542"/>
                <a:gd name="connsiteX3" fmla="*/ 0 w 381952"/>
                <a:gd name="connsiteY3" fmla="*/ 392430 h 911542"/>
                <a:gd name="connsiteX4" fmla="*/ 83820 w 381952"/>
                <a:gd name="connsiteY4" fmla="*/ 71438 h 911542"/>
                <a:gd name="connsiteX5" fmla="*/ 381000 w 381952"/>
                <a:gd name="connsiteY5" fmla="*/ 0 h 911542"/>
                <a:gd name="connsiteX6" fmla="*/ 251460 w 381952"/>
                <a:gd name="connsiteY6" fmla="*/ 392430 h 91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952" h="911542">
                  <a:moveTo>
                    <a:pt x="251460" y="392430"/>
                  </a:moveTo>
                  <a:cubicBezTo>
                    <a:pt x="251460" y="540067"/>
                    <a:pt x="300038" y="675322"/>
                    <a:pt x="381952" y="784860"/>
                  </a:cubicBezTo>
                  <a:cubicBezTo>
                    <a:pt x="345757" y="832485"/>
                    <a:pt x="303847" y="875347"/>
                    <a:pt x="256222" y="911542"/>
                  </a:cubicBezTo>
                  <a:cubicBezTo>
                    <a:pt x="100965" y="791528"/>
                    <a:pt x="0" y="603885"/>
                    <a:pt x="0" y="392430"/>
                  </a:cubicBezTo>
                  <a:cubicBezTo>
                    <a:pt x="0" y="275272"/>
                    <a:pt x="30480" y="165735"/>
                    <a:pt x="83820" y="71438"/>
                  </a:cubicBezTo>
                  <a:cubicBezTo>
                    <a:pt x="173355" y="25717"/>
                    <a:pt x="274320" y="0"/>
                    <a:pt x="381000" y="0"/>
                  </a:cubicBezTo>
                  <a:cubicBezTo>
                    <a:pt x="300038" y="109538"/>
                    <a:pt x="251460" y="244792"/>
                    <a:pt x="251460" y="392430"/>
                  </a:cubicBezTo>
                </a:path>
              </a:pathLst>
            </a:custGeom>
            <a:solidFill>
              <a:srgbClr val="A016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494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Slid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098AE2F-C027-7C4D-81E1-7F25399BF5B8}"/>
              </a:ext>
            </a:extLst>
          </p:cNvPr>
          <p:cNvSpPr/>
          <p:nvPr userDrawn="1"/>
        </p:nvSpPr>
        <p:spPr>
          <a:xfrm>
            <a:off x="8606" y="1"/>
            <a:ext cx="14621794" cy="8229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raphic 13">
            <a:extLst>
              <a:ext uri="{FF2B5EF4-FFF2-40B4-BE49-F238E27FC236}">
                <a16:creationId xmlns:a16="http://schemas.microsoft.com/office/drawing/2014/main" id="{6D5E0F41-66CA-E440-878B-3AF94B4AFDE7}"/>
              </a:ext>
            </a:extLst>
          </p:cNvPr>
          <p:cNvSpPr/>
          <p:nvPr userDrawn="1"/>
        </p:nvSpPr>
        <p:spPr>
          <a:xfrm>
            <a:off x="8010876" y="3809"/>
            <a:ext cx="6628129" cy="8229598"/>
          </a:xfrm>
          <a:custGeom>
            <a:avLst/>
            <a:gdLst>
              <a:gd name="connsiteX0" fmla="*/ 6628130 w 6628129"/>
              <a:gd name="connsiteY0" fmla="*/ 0 h 8229598"/>
              <a:gd name="connsiteX1" fmla="*/ 2209800 w 6628129"/>
              <a:gd name="connsiteY1" fmla="*/ 0 h 8229598"/>
              <a:gd name="connsiteX2" fmla="*/ 0 w 6628129"/>
              <a:gd name="connsiteY2" fmla="*/ 5755640 h 8229598"/>
              <a:gd name="connsiteX3" fmla="*/ 360680 w 6628129"/>
              <a:gd name="connsiteY3" fmla="*/ 8229599 h 8229598"/>
              <a:gd name="connsiteX4" fmla="*/ 6628130 w 6628129"/>
              <a:gd name="connsiteY4" fmla="*/ 8229599 h 8229598"/>
              <a:gd name="connsiteX5" fmla="*/ 6628130 w 6628129"/>
              <a:gd name="connsiteY5" fmla="*/ 0 h 822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28129" h="8229598">
                <a:moveTo>
                  <a:pt x="6628130" y="0"/>
                </a:moveTo>
                <a:lnTo>
                  <a:pt x="2209800" y="0"/>
                </a:lnTo>
                <a:cubicBezTo>
                  <a:pt x="835661" y="1524000"/>
                  <a:pt x="0" y="3542030"/>
                  <a:pt x="0" y="5755640"/>
                </a:cubicBezTo>
                <a:cubicBezTo>
                  <a:pt x="0" y="6615430"/>
                  <a:pt x="125730" y="7446009"/>
                  <a:pt x="360680" y="8229599"/>
                </a:cubicBezTo>
                <a:lnTo>
                  <a:pt x="6628130" y="8229599"/>
                </a:lnTo>
                <a:lnTo>
                  <a:pt x="6628130" y="0"/>
                </a:lnTo>
                <a:close/>
              </a:path>
            </a:pathLst>
          </a:custGeom>
          <a:solidFill>
            <a:schemeClr val="accent3">
              <a:alpha val="18000"/>
            </a:schemeClr>
          </a:solidFill>
          <a:ln w="12692" cap="flat">
            <a:noFill/>
            <a:prstDash val="solid"/>
            <a:miter/>
          </a:ln>
          <a:effectLst>
            <a:outerShdw blurRad="652065" dist="38100" dir="10800000" sx="104000" sy="104000" algn="r" rotWithShape="0">
              <a:prstClr val="black">
                <a:alpha val="56234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Graphic 13">
            <a:extLst>
              <a:ext uri="{FF2B5EF4-FFF2-40B4-BE49-F238E27FC236}">
                <a16:creationId xmlns:a16="http://schemas.microsoft.com/office/drawing/2014/main" id="{DE1CEEEA-D498-C249-A725-96EAA12D2BC6}"/>
              </a:ext>
            </a:extLst>
          </p:cNvPr>
          <p:cNvSpPr/>
          <p:nvPr userDrawn="1"/>
        </p:nvSpPr>
        <p:spPr>
          <a:xfrm>
            <a:off x="11510996" y="3809"/>
            <a:ext cx="3128009" cy="8229598"/>
          </a:xfrm>
          <a:custGeom>
            <a:avLst/>
            <a:gdLst>
              <a:gd name="connsiteX0" fmla="*/ 3128010 w 3128009"/>
              <a:gd name="connsiteY0" fmla="*/ 8229599 h 8229598"/>
              <a:gd name="connsiteX1" fmla="*/ 2209799 w 3128009"/>
              <a:gd name="connsiteY1" fmla="*/ 8229599 h 8229598"/>
              <a:gd name="connsiteX2" fmla="*/ 0 w 3128009"/>
              <a:gd name="connsiteY2" fmla="*/ 2473960 h 8229598"/>
              <a:gd name="connsiteX3" fmla="*/ 360680 w 3128009"/>
              <a:gd name="connsiteY3" fmla="*/ 0 h 8229598"/>
              <a:gd name="connsiteX4" fmla="*/ 3128010 w 3128009"/>
              <a:gd name="connsiteY4" fmla="*/ 0 h 8229598"/>
              <a:gd name="connsiteX5" fmla="*/ 3128010 w 3128009"/>
              <a:gd name="connsiteY5" fmla="*/ 8229599 h 822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8009" h="8229598">
                <a:moveTo>
                  <a:pt x="3128010" y="8229599"/>
                </a:moveTo>
                <a:lnTo>
                  <a:pt x="2209799" y="8229599"/>
                </a:lnTo>
                <a:cubicBezTo>
                  <a:pt x="835660" y="6705599"/>
                  <a:pt x="0" y="4687570"/>
                  <a:pt x="0" y="2473960"/>
                </a:cubicBezTo>
                <a:cubicBezTo>
                  <a:pt x="0" y="1614170"/>
                  <a:pt x="125730" y="783590"/>
                  <a:pt x="360680" y="0"/>
                </a:cubicBezTo>
                <a:lnTo>
                  <a:pt x="3128010" y="0"/>
                </a:lnTo>
                <a:lnTo>
                  <a:pt x="3128010" y="8229599"/>
                </a:lnTo>
                <a:close/>
              </a:path>
            </a:pathLst>
          </a:custGeom>
          <a:solidFill>
            <a:schemeClr val="accent3">
              <a:alpha val="31000"/>
            </a:schemeClr>
          </a:solidFill>
          <a:ln w="12692" cap="flat">
            <a:noFill/>
            <a:prstDash val="solid"/>
            <a:miter/>
          </a:ln>
          <a:effectLst>
            <a:outerShdw blurRad="652065" dist="38100" dir="10800000" sx="114000" sy="114000" algn="r" rotWithShape="0">
              <a:prstClr val="black">
                <a:alpha val="56234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5B149C-ECD2-A24E-AB83-9819ABED61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oogle Shape;11;p5">
            <a:extLst>
              <a:ext uri="{FF2B5EF4-FFF2-40B4-BE49-F238E27FC236}">
                <a16:creationId xmlns:a16="http://schemas.microsoft.com/office/drawing/2014/main" id="{68A9A72D-5B37-D041-95ED-F219F1C01464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650" y="889000"/>
            <a:ext cx="4248150" cy="9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2;p5">
            <a:extLst>
              <a:ext uri="{FF2B5EF4-FFF2-40B4-BE49-F238E27FC236}">
                <a16:creationId xmlns:a16="http://schemas.microsoft.com/office/drawing/2014/main" id="{F789BEFA-72C2-4F47-800F-88C079D9477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82650" y="2613755"/>
            <a:ext cx="6205220" cy="212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chemeClr val="accent2"/>
              </a:buClr>
              <a:buSzPts val="4600"/>
              <a:buFont typeface="Calibri"/>
              <a:buNone/>
              <a:defRPr sz="4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" name="Google Shape;14;p5">
            <a:extLst>
              <a:ext uri="{FF2B5EF4-FFF2-40B4-BE49-F238E27FC236}">
                <a16:creationId xmlns:a16="http://schemas.microsoft.com/office/drawing/2014/main" id="{71181C57-D3D2-7F4F-808A-CE64676A36CD}"/>
              </a:ext>
            </a:extLst>
          </p:cNvPr>
          <p:cNvSpPr txBox="1"/>
          <p:nvPr userDrawn="1"/>
        </p:nvSpPr>
        <p:spPr>
          <a:xfrm>
            <a:off x="414777" y="7664452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2022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and the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logo are trademarks or registered trademarks of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Medical, Inc., or one of its affiliates.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9;p6">
            <a:extLst>
              <a:ext uri="{FF2B5EF4-FFF2-40B4-BE49-F238E27FC236}">
                <a16:creationId xmlns:a16="http://schemas.microsoft.com/office/drawing/2014/main" id="{189A01A3-ADF3-AD45-84CD-B6F610D4C43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19163" y="5753100"/>
            <a:ext cx="5526087" cy="52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lvl1pPr marL="0" lvl="0" indent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A7A9AC"/>
              </a:buClr>
              <a:buSzPts val="2200"/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None/>
              <a:defRPr sz="288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560"/>
              <a:buNone/>
              <a:defRPr sz="2560"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560"/>
              <a:buNone/>
              <a:defRPr sz="256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804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173;p22">
            <a:extLst>
              <a:ext uri="{FF2B5EF4-FFF2-40B4-BE49-F238E27FC236}">
                <a16:creationId xmlns:a16="http://schemas.microsoft.com/office/drawing/2014/main" id="{3637B4BA-C921-EF4F-A95E-807CEA3DD84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7218088" y="-2053"/>
            <a:ext cx="7432493" cy="8218536"/>
          </a:xfrm>
          <a:custGeom>
            <a:avLst/>
            <a:gdLst>
              <a:gd name="connsiteX0" fmla="*/ 0 w 14183123"/>
              <a:gd name="connsiteY0" fmla="*/ 7736388 h 15472775"/>
              <a:gd name="connsiteX1" fmla="*/ 7091562 w 14183123"/>
              <a:gd name="connsiteY1" fmla="*/ 0 h 15472775"/>
              <a:gd name="connsiteX2" fmla="*/ 14183124 w 14183123"/>
              <a:gd name="connsiteY2" fmla="*/ 7736388 h 15472775"/>
              <a:gd name="connsiteX3" fmla="*/ 7091562 w 14183123"/>
              <a:gd name="connsiteY3" fmla="*/ 15472776 h 15472775"/>
              <a:gd name="connsiteX4" fmla="*/ 0 w 14183123"/>
              <a:gd name="connsiteY4" fmla="*/ 7736388 h 15472775"/>
              <a:gd name="connsiteX0" fmla="*/ 0 w 14377636"/>
              <a:gd name="connsiteY0" fmla="*/ 8006750 h 15743138"/>
              <a:gd name="connsiteX1" fmla="*/ 7091562 w 14377636"/>
              <a:gd name="connsiteY1" fmla="*/ 270362 h 15743138"/>
              <a:gd name="connsiteX2" fmla="*/ 11924880 w 14377636"/>
              <a:gd name="connsiteY2" fmla="*/ 2345057 h 15743138"/>
              <a:gd name="connsiteX3" fmla="*/ 14183124 w 14377636"/>
              <a:gd name="connsiteY3" fmla="*/ 8006750 h 15743138"/>
              <a:gd name="connsiteX4" fmla="*/ 7091562 w 14377636"/>
              <a:gd name="connsiteY4" fmla="*/ 15743138 h 15743138"/>
              <a:gd name="connsiteX5" fmla="*/ 0 w 14377636"/>
              <a:gd name="connsiteY5" fmla="*/ 8006750 h 15743138"/>
              <a:gd name="connsiteX0" fmla="*/ 0 w 14029748"/>
              <a:gd name="connsiteY0" fmla="*/ 8006750 h 15780219"/>
              <a:gd name="connsiteX1" fmla="*/ 7091562 w 14029748"/>
              <a:gd name="connsiteY1" fmla="*/ 270362 h 15780219"/>
              <a:gd name="connsiteX2" fmla="*/ 11924880 w 14029748"/>
              <a:gd name="connsiteY2" fmla="*/ 2345057 h 15780219"/>
              <a:gd name="connsiteX3" fmla="*/ 13802124 w 14029748"/>
              <a:gd name="connsiteY3" fmla="*/ 10572150 h 15780219"/>
              <a:gd name="connsiteX4" fmla="*/ 7091562 w 14029748"/>
              <a:gd name="connsiteY4" fmla="*/ 15743138 h 15780219"/>
              <a:gd name="connsiteX5" fmla="*/ 0 w 14029748"/>
              <a:gd name="connsiteY5" fmla="*/ 8006750 h 15780219"/>
              <a:gd name="connsiteX0" fmla="*/ 0 w 14200578"/>
              <a:gd name="connsiteY0" fmla="*/ 8006750 h 15780219"/>
              <a:gd name="connsiteX1" fmla="*/ 7091562 w 14200578"/>
              <a:gd name="connsiteY1" fmla="*/ 270362 h 15780219"/>
              <a:gd name="connsiteX2" fmla="*/ 11924880 w 14200578"/>
              <a:gd name="connsiteY2" fmla="*/ 2345057 h 15780219"/>
              <a:gd name="connsiteX3" fmla="*/ 13802124 w 14200578"/>
              <a:gd name="connsiteY3" fmla="*/ 10572150 h 15780219"/>
              <a:gd name="connsiteX4" fmla="*/ 7091562 w 14200578"/>
              <a:gd name="connsiteY4" fmla="*/ 15743138 h 15780219"/>
              <a:gd name="connsiteX5" fmla="*/ 0 w 14200578"/>
              <a:gd name="connsiteY5" fmla="*/ 8006750 h 15780219"/>
              <a:gd name="connsiteX0" fmla="*/ 11924880 w 14200578"/>
              <a:gd name="connsiteY0" fmla="*/ 1985025 h 15420187"/>
              <a:gd name="connsiteX1" fmla="*/ 13802124 w 14200578"/>
              <a:gd name="connsiteY1" fmla="*/ 10212118 h 15420187"/>
              <a:gd name="connsiteX2" fmla="*/ 7091562 w 14200578"/>
              <a:gd name="connsiteY2" fmla="*/ 15383106 h 15420187"/>
              <a:gd name="connsiteX3" fmla="*/ 0 w 14200578"/>
              <a:gd name="connsiteY3" fmla="*/ 7646718 h 15420187"/>
              <a:gd name="connsiteX4" fmla="*/ 7183002 w 14200578"/>
              <a:gd name="connsiteY4" fmla="*/ 1770 h 15420187"/>
              <a:gd name="connsiteX0" fmla="*/ 11925590 w 14201288"/>
              <a:gd name="connsiteY0" fmla="*/ 1984283 h 11302627"/>
              <a:gd name="connsiteX1" fmla="*/ 13802834 w 14201288"/>
              <a:gd name="connsiteY1" fmla="*/ 10211376 h 11302627"/>
              <a:gd name="connsiteX2" fmla="*/ 6787472 w 14201288"/>
              <a:gd name="connsiteY2" fmla="*/ 10200764 h 11302627"/>
              <a:gd name="connsiteX3" fmla="*/ 710 w 14201288"/>
              <a:gd name="connsiteY3" fmla="*/ 7645976 h 11302627"/>
              <a:gd name="connsiteX4" fmla="*/ 7183712 w 14201288"/>
              <a:gd name="connsiteY4" fmla="*/ 1028 h 11302627"/>
              <a:gd name="connsiteX0" fmla="*/ 11925590 w 14201288"/>
              <a:gd name="connsiteY0" fmla="*/ 1984283 h 10393087"/>
              <a:gd name="connsiteX1" fmla="*/ 13802834 w 14201288"/>
              <a:gd name="connsiteY1" fmla="*/ 10211376 h 10393087"/>
              <a:gd name="connsiteX2" fmla="*/ 6787472 w 14201288"/>
              <a:gd name="connsiteY2" fmla="*/ 10200764 h 10393087"/>
              <a:gd name="connsiteX3" fmla="*/ 710 w 14201288"/>
              <a:gd name="connsiteY3" fmla="*/ 7645976 h 10393087"/>
              <a:gd name="connsiteX4" fmla="*/ 7183712 w 14201288"/>
              <a:gd name="connsiteY4" fmla="*/ 1028 h 10393087"/>
              <a:gd name="connsiteX0" fmla="*/ 11925650 w 14201348"/>
              <a:gd name="connsiteY0" fmla="*/ 1984283 h 10246433"/>
              <a:gd name="connsiteX1" fmla="*/ 13802894 w 14201348"/>
              <a:gd name="connsiteY1" fmla="*/ 10211376 h 10246433"/>
              <a:gd name="connsiteX2" fmla="*/ 6787532 w 14201348"/>
              <a:gd name="connsiteY2" fmla="*/ 10200764 h 10246433"/>
              <a:gd name="connsiteX3" fmla="*/ 770 w 14201348"/>
              <a:gd name="connsiteY3" fmla="*/ 7645976 h 10246433"/>
              <a:gd name="connsiteX4" fmla="*/ 7183772 w 14201348"/>
              <a:gd name="connsiteY4" fmla="*/ 1028 h 10246433"/>
              <a:gd name="connsiteX0" fmla="*/ 11925461 w 14201159"/>
              <a:gd name="connsiteY0" fmla="*/ 1984283 h 10246433"/>
              <a:gd name="connsiteX1" fmla="*/ 13802705 w 14201159"/>
              <a:gd name="connsiteY1" fmla="*/ 10211376 h 10246433"/>
              <a:gd name="connsiteX2" fmla="*/ 6838143 w 14201159"/>
              <a:gd name="connsiteY2" fmla="*/ 10200764 h 10246433"/>
              <a:gd name="connsiteX3" fmla="*/ 581 w 14201159"/>
              <a:gd name="connsiteY3" fmla="*/ 7645976 h 10246433"/>
              <a:gd name="connsiteX4" fmla="*/ 7183583 w 14201159"/>
              <a:gd name="connsiteY4" fmla="*/ 1028 h 10246433"/>
              <a:gd name="connsiteX0" fmla="*/ 11924890 w 14200588"/>
              <a:gd name="connsiteY0" fmla="*/ 3464 h 8265614"/>
              <a:gd name="connsiteX1" fmla="*/ 13802134 w 14200588"/>
              <a:gd name="connsiteY1" fmla="*/ 8230557 h 8265614"/>
              <a:gd name="connsiteX2" fmla="*/ 6837572 w 14200588"/>
              <a:gd name="connsiteY2" fmla="*/ 8219945 h 8265614"/>
              <a:gd name="connsiteX3" fmla="*/ 10 w 14200588"/>
              <a:gd name="connsiteY3" fmla="*/ 5665157 h 8265614"/>
              <a:gd name="connsiteX4" fmla="*/ 6802012 w 14200588"/>
              <a:gd name="connsiteY4" fmla="*/ 1409 h 8265614"/>
              <a:gd name="connsiteX0" fmla="*/ 5613535 w 7889233"/>
              <a:gd name="connsiteY0" fmla="*/ 2055 h 8830376"/>
              <a:gd name="connsiteX1" fmla="*/ 7490779 w 7889233"/>
              <a:gd name="connsiteY1" fmla="*/ 8229148 h 8830376"/>
              <a:gd name="connsiteX2" fmla="*/ 526217 w 7889233"/>
              <a:gd name="connsiteY2" fmla="*/ 8218536 h 8830376"/>
              <a:gd name="connsiteX3" fmla="*/ 490657 w 7889233"/>
              <a:gd name="connsiteY3" fmla="*/ 0 h 8830376"/>
              <a:gd name="connsiteX0" fmla="*/ 5613535 w 7889233"/>
              <a:gd name="connsiteY0" fmla="*/ 2055 h 8830376"/>
              <a:gd name="connsiteX1" fmla="*/ 7490779 w 7889233"/>
              <a:gd name="connsiteY1" fmla="*/ 8229148 h 8830376"/>
              <a:gd name="connsiteX2" fmla="*/ 526217 w 7889233"/>
              <a:gd name="connsiteY2" fmla="*/ 8218536 h 8830376"/>
              <a:gd name="connsiteX3" fmla="*/ 490657 w 7889233"/>
              <a:gd name="connsiteY3" fmla="*/ 0 h 8830376"/>
              <a:gd name="connsiteX0" fmla="*/ 5613535 w 7889233"/>
              <a:gd name="connsiteY0" fmla="*/ 2055 h 8266047"/>
              <a:gd name="connsiteX1" fmla="*/ 7490779 w 7889233"/>
              <a:gd name="connsiteY1" fmla="*/ 8229148 h 8266047"/>
              <a:gd name="connsiteX2" fmla="*/ 526217 w 7889233"/>
              <a:gd name="connsiteY2" fmla="*/ 8218536 h 8266047"/>
              <a:gd name="connsiteX3" fmla="*/ 490657 w 7889233"/>
              <a:gd name="connsiteY3" fmla="*/ 0 h 8266047"/>
              <a:gd name="connsiteX0" fmla="*/ 5140932 w 7416630"/>
              <a:gd name="connsiteY0" fmla="*/ 2055 h 8266047"/>
              <a:gd name="connsiteX1" fmla="*/ 7018176 w 7416630"/>
              <a:gd name="connsiteY1" fmla="*/ 8229148 h 8266047"/>
              <a:gd name="connsiteX2" fmla="*/ 53614 w 7416630"/>
              <a:gd name="connsiteY2" fmla="*/ 8218536 h 8266047"/>
              <a:gd name="connsiteX3" fmla="*/ 18054 w 7416630"/>
              <a:gd name="connsiteY3" fmla="*/ 0 h 8266047"/>
              <a:gd name="connsiteX0" fmla="*/ 5140932 w 7416630"/>
              <a:gd name="connsiteY0" fmla="*/ 2055 h 8229148"/>
              <a:gd name="connsiteX1" fmla="*/ 7018176 w 7416630"/>
              <a:gd name="connsiteY1" fmla="*/ 8229148 h 8229148"/>
              <a:gd name="connsiteX2" fmla="*/ 53614 w 7416630"/>
              <a:gd name="connsiteY2" fmla="*/ 8218536 h 8229148"/>
              <a:gd name="connsiteX3" fmla="*/ 18054 w 7416630"/>
              <a:gd name="connsiteY3" fmla="*/ 0 h 8229148"/>
              <a:gd name="connsiteX0" fmla="*/ 5140932 w 7416630"/>
              <a:gd name="connsiteY0" fmla="*/ 2055 h 8229148"/>
              <a:gd name="connsiteX1" fmla="*/ 7018176 w 7416630"/>
              <a:gd name="connsiteY1" fmla="*/ 8229148 h 8229148"/>
              <a:gd name="connsiteX2" fmla="*/ 53614 w 7416630"/>
              <a:gd name="connsiteY2" fmla="*/ 8218536 h 8229148"/>
              <a:gd name="connsiteX3" fmla="*/ 18054 w 7416630"/>
              <a:gd name="connsiteY3" fmla="*/ 0 h 8229148"/>
              <a:gd name="connsiteX4" fmla="*/ 5140932 w 7416630"/>
              <a:gd name="connsiteY4" fmla="*/ 2055 h 8229148"/>
              <a:gd name="connsiteX0" fmla="*/ 5140932 w 7416630"/>
              <a:gd name="connsiteY0" fmla="*/ 2055 h 8218536"/>
              <a:gd name="connsiteX1" fmla="*/ 7018176 w 7416630"/>
              <a:gd name="connsiteY1" fmla="*/ 8217573 h 8218536"/>
              <a:gd name="connsiteX2" fmla="*/ 53614 w 7416630"/>
              <a:gd name="connsiteY2" fmla="*/ 8218536 h 8218536"/>
              <a:gd name="connsiteX3" fmla="*/ 18054 w 7416630"/>
              <a:gd name="connsiteY3" fmla="*/ 0 h 8218536"/>
              <a:gd name="connsiteX4" fmla="*/ 5140932 w 7416630"/>
              <a:gd name="connsiteY4" fmla="*/ 2055 h 8218536"/>
              <a:gd name="connsiteX0" fmla="*/ 5521096 w 7796794"/>
              <a:gd name="connsiteY0" fmla="*/ 610302 h 8826783"/>
              <a:gd name="connsiteX1" fmla="*/ 7398340 w 7796794"/>
              <a:gd name="connsiteY1" fmla="*/ 8825820 h 8826783"/>
              <a:gd name="connsiteX2" fmla="*/ 410629 w 7796794"/>
              <a:gd name="connsiteY2" fmla="*/ 8826783 h 8826783"/>
              <a:gd name="connsiteX3" fmla="*/ 398218 w 7796794"/>
              <a:gd name="connsiteY3" fmla="*/ 608247 h 8826783"/>
              <a:gd name="connsiteX4" fmla="*/ 5521096 w 7796794"/>
              <a:gd name="connsiteY4" fmla="*/ 610302 h 8826783"/>
              <a:gd name="connsiteX0" fmla="*/ 5156795 w 7432493"/>
              <a:gd name="connsiteY0" fmla="*/ 610302 h 8826783"/>
              <a:gd name="connsiteX1" fmla="*/ 7034039 w 7432493"/>
              <a:gd name="connsiteY1" fmla="*/ 8825820 h 8826783"/>
              <a:gd name="connsiteX2" fmla="*/ 46328 w 7432493"/>
              <a:gd name="connsiteY2" fmla="*/ 8826783 h 8826783"/>
              <a:gd name="connsiteX3" fmla="*/ 33917 w 7432493"/>
              <a:gd name="connsiteY3" fmla="*/ 608247 h 8826783"/>
              <a:gd name="connsiteX4" fmla="*/ 5156795 w 7432493"/>
              <a:gd name="connsiteY4" fmla="*/ 610302 h 8826783"/>
              <a:gd name="connsiteX0" fmla="*/ 5156795 w 7432493"/>
              <a:gd name="connsiteY0" fmla="*/ 2055 h 8218536"/>
              <a:gd name="connsiteX1" fmla="*/ 7034039 w 7432493"/>
              <a:gd name="connsiteY1" fmla="*/ 8217573 h 8218536"/>
              <a:gd name="connsiteX2" fmla="*/ 46328 w 7432493"/>
              <a:gd name="connsiteY2" fmla="*/ 8218536 h 8218536"/>
              <a:gd name="connsiteX3" fmla="*/ 33917 w 7432493"/>
              <a:gd name="connsiteY3" fmla="*/ 0 h 8218536"/>
              <a:gd name="connsiteX4" fmla="*/ 5156795 w 7432493"/>
              <a:gd name="connsiteY4" fmla="*/ 2055 h 82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2493" h="8218536">
                <a:moveTo>
                  <a:pt x="5156795" y="2055"/>
                </a:moveTo>
                <a:cubicBezTo>
                  <a:pt x="6338722" y="1291453"/>
                  <a:pt x="8271392" y="4562159"/>
                  <a:pt x="7034039" y="8217573"/>
                </a:cubicBezTo>
                <a:lnTo>
                  <a:pt x="46328" y="8218536"/>
                </a:lnTo>
                <a:cubicBezTo>
                  <a:pt x="-53559" y="6212011"/>
                  <a:pt x="40122" y="4109268"/>
                  <a:pt x="33917" y="0"/>
                </a:cubicBezTo>
                <a:lnTo>
                  <a:pt x="5156795" y="20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raphic 11">
            <a:extLst>
              <a:ext uri="{FF2B5EF4-FFF2-40B4-BE49-F238E27FC236}">
                <a16:creationId xmlns:a16="http://schemas.microsoft.com/office/drawing/2014/main" id="{10F53CE5-1FC9-E544-8B15-2B2A0D346641}"/>
              </a:ext>
            </a:extLst>
          </p:cNvPr>
          <p:cNvSpPr/>
          <p:nvPr userDrawn="1"/>
        </p:nvSpPr>
        <p:spPr>
          <a:xfrm>
            <a:off x="2539" y="3808"/>
            <a:ext cx="9522458" cy="8229598"/>
          </a:xfrm>
          <a:custGeom>
            <a:avLst/>
            <a:gdLst>
              <a:gd name="connsiteX0" fmla="*/ 9522459 w 9522458"/>
              <a:gd name="connsiteY0" fmla="*/ 0 h 8229598"/>
              <a:gd name="connsiteX1" fmla="*/ 0 w 9522458"/>
              <a:gd name="connsiteY1" fmla="*/ 0 h 8229598"/>
              <a:gd name="connsiteX2" fmla="*/ 0 w 9522458"/>
              <a:gd name="connsiteY2" fmla="*/ 8229599 h 8229598"/>
              <a:gd name="connsiteX3" fmla="*/ 7673340 w 9522458"/>
              <a:gd name="connsiteY3" fmla="*/ 8229599 h 8229598"/>
              <a:gd name="connsiteX4" fmla="*/ 7312659 w 9522458"/>
              <a:gd name="connsiteY4" fmla="*/ 5755640 h 8229598"/>
              <a:gd name="connsiteX5" fmla="*/ 9522459 w 9522458"/>
              <a:gd name="connsiteY5" fmla="*/ 0 h 822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22458" h="8229598">
                <a:moveTo>
                  <a:pt x="9522459" y="0"/>
                </a:moveTo>
                <a:lnTo>
                  <a:pt x="0" y="0"/>
                </a:lnTo>
                <a:lnTo>
                  <a:pt x="0" y="8229599"/>
                </a:lnTo>
                <a:lnTo>
                  <a:pt x="7673340" y="8229599"/>
                </a:lnTo>
                <a:cubicBezTo>
                  <a:pt x="7438390" y="7446009"/>
                  <a:pt x="7312659" y="6615430"/>
                  <a:pt x="7312659" y="5755640"/>
                </a:cubicBezTo>
                <a:cubicBezTo>
                  <a:pt x="7312659" y="3542030"/>
                  <a:pt x="8149589" y="1524000"/>
                  <a:pt x="9522459" y="0"/>
                </a:cubicBezTo>
                <a:close/>
              </a:path>
            </a:pathLst>
          </a:custGeom>
          <a:solidFill>
            <a:schemeClr val="bg1"/>
          </a:solidFill>
          <a:ln w="126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8EA4C3-65CE-E948-B11A-8C035D7CD8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Google Shape;147;p19">
            <a:extLst>
              <a:ext uri="{FF2B5EF4-FFF2-40B4-BE49-F238E27FC236}">
                <a16:creationId xmlns:a16="http://schemas.microsoft.com/office/drawing/2014/main" id="{5515E9C2-5AC3-3C43-B5EE-AFD8BD5AC3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6400" y="438174"/>
            <a:ext cx="6534530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48;p19">
            <a:extLst>
              <a:ext uri="{FF2B5EF4-FFF2-40B4-BE49-F238E27FC236}">
                <a16:creationId xmlns:a16="http://schemas.microsoft.com/office/drawing/2014/main" id="{4682962C-A187-1D45-82A0-3AD2E3D79C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6400" y="885082"/>
            <a:ext cx="6534530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49;p19">
            <a:extLst>
              <a:ext uri="{FF2B5EF4-FFF2-40B4-BE49-F238E27FC236}">
                <a16:creationId xmlns:a16="http://schemas.microsoft.com/office/drawing/2014/main" id="{F661DDDD-72C6-AC4C-A949-21FB74375F0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66738" y="1633538"/>
            <a:ext cx="6534453" cy="456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defRPr sz="24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779D9353-9360-6C41-BE0B-11AF0ABAC592}"/>
              </a:ext>
            </a:extLst>
          </p:cNvPr>
          <p:cNvSpPr txBox="1">
            <a:spLocks/>
          </p:cNvSpPr>
          <p:nvPr userDrawn="1"/>
        </p:nvSpPr>
        <p:spPr>
          <a:xfrm>
            <a:off x="11352368" y="7586439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accent6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4220E2-3780-1643-8EFF-93C3363FDC14}"/>
              </a:ext>
            </a:extLst>
          </p:cNvPr>
          <p:cNvGrpSpPr/>
          <p:nvPr userDrawn="1"/>
        </p:nvGrpSpPr>
        <p:grpSpPr>
          <a:xfrm>
            <a:off x="12470004" y="7650945"/>
            <a:ext cx="1836461" cy="404723"/>
            <a:chOff x="6015990" y="3001327"/>
            <a:chExt cx="6194107" cy="1356360"/>
          </a:xfrm>
        </p:grpSpPr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E67240EF-8D5E-F24F-9556-B9C4EDAF08A3}"/>
                </a:ext>
              </a:extLst>
            </p:cNvPr>
            <p:cNvSpPr/>
            <p:nvPr/>
          </p:nvSpPr>
          <p:spPr>
            <a:xfrm>
              <a:off x="10273664" y="4171950"/>
              <a:ext cx="143827" cy="183832"/>
            </a:xfrm>
            <a:custGeom>
              <a:avLst/>
              <a:gdLst>
                <a:gd name="connsiteX0" fmla="*/ 20003 w 143827"/>
                <a:gd name="connsiteY0" fmla="*/ 166688 h 183832"/>
                <a:gd name="connsiteX1" fmla="*/ 67628 w 143827"/>
                <a:gd name="connsiteY1" fmla="*/ 166688 h 183832"/>
                <a:gd name="connsiteX2" fmla="*/ 121920 w 143827"/>
                <a:gd name="connsiteY2" fmla="*/ 91440 h 183832"/>
                <a:gd name="connsiteX3" fmla="*/ 67628 w 143827"/>
                <a:gd name="connsiteY3" fmla="*/ 17145 h 183832"/>
                <a:gd name="connsiteX4" fmla="*/ 20003 w 143827"/>
                <a:gd name="connsiteY4" fmla="*/ 17145 h 183832"/>
                <a:gd name="connsiteX5" fmla="*/ 20003 w 143827"/>
                <a:gd name="connsiteY5" fmla="*/ 166688 h 183832"/>
                <a:gd name="connsiteX6" fmla="*/ 67628 w 143827"/>
                <a:gd name="connsiteY6" fmla="*/ 0 h 183832"/>
                <a:gd name="connsiteX7" fmla="*/ 143828 w 143827"/>
                <a:gd name="connsiteY7" fmla="*/ 91440 h 183832"/>
                <a:gd name="connsiteX8" fmla="*/ 67628 w 143827"/>
                <a:gd name="connsiteY8" fmla="*/ 183832 h 183832"/>
                <a:gd name="connsiteX9" fmla="*/ 0 w 143827"/>
                <a:gd name="connsiteY9" fmla="*/ 183832 h 183832"/>
                <a:gd name="connsiteX10" fmla="*/ 0 w 143827"/>
                <a:gd name="connsiteY10" fmla="*/ 0 h 183832"/>
                <a:gd name="connsiteX11" fmla="*/ 67628 w 143827"/>
                <a:gd name="connsiteY11" fmla="*/ 0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827" h="183832">
                  <a:moveTo>
                    <a:pt x="20003" y="166688"/>
                  </a:moveTo>
                  <a:lnTo>
                    <a:pt x="67628" y="166688"/>
                  </a:lnTo>
                  <a:cubicBezTo>
                    <a:pt x="114300" y="166688"/>
                    <a:pt x="121920" y="161925"/>
                    <a:pt x="121920" y="91440"/>
                  </a:cubicBezTo>
                  <a:cubicBezTo>
                    <a:pt x="121920" y="21907"/>
                    <a:pt x="114300" y="17145"/>
                    <a:pt x="67628" y="17145"/>
                  </a:cubicBezTo>
                  <a:lnTo>
                    <a:pt x="20003" y="17145"/>
                  </a:lnTo>
                  <a:lnTo>
                    <a:pt x="20003" y="166688"/>
                  </a:lnTo>
                  <a:close/>
                  <a:moveTo>
                    <a:pt x="67628" y="0"/>
                  </a:moveTo>
                  <a:cubicBezTo>
                    <a:pt x="131445" y="0"/>
                    <a:pt x="143828" y="4763"/>
                    <a:pt x="143828" y="91440"/>
                  </a:cubicBezTo>
                  <a:cubicBezTo>
                    <a:pt x="143828" y="178118"/>
                    <a:pt x="131445" y="183832"/>
                    <a:pt x="67628" y="183832"/>
                  </a:cubicBezTo>
                  <a:lnTo>
                    <a:pt x="0" y="183832"/>
                  </a:lnTo>
                  <a:lnTo>
                    <a:pt x="0" y="0"/>
                  </a:lnTo>
                  <a:lnTo>
                    <a:pt x="67628" y="0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aphic 3">
              <a:extLst>
                <a:ext uri="{FF2B5EF4-FFF2-40B4-BE49-F238E27FC236}">
                  <a16:creationId xmlns:a16="http://schemas.microsoft.com/office/drawing/2014/main" id="{0D5F01F7-28B9-A041-8EEB-310973EE38C7}"/>
                </a:ext>
              </a:extLst>
            </p:cNvPr>
            <p:cNvGrpSpPr/>
            <p:nvPr/>
          </p:nvGrpSpPr>
          <p:grpSpPr>
            <a:xfrm>
              <a:off x="6015990" y="3001327"/>
              <a:ext cx="6015037" cy="1047750"/>
              <a:chOff x="6015990" y="3001327"/>
              <a:chExt cx="6015037" cy="1047750"/>
            </a:xfrm>
          </p:grpSpPr>
          <p:sp>
            <p:nvSpPr>
              <p:cNvPr id="38" name="Graphic 3">
                <a:extLst>
                  <a:ext uri="{FF2B5EF4-FFF2-40B4-BE49-F238E27FC236}">
                    <a16:creationId xmlns:a16="http://schemas.microsoft.com/office/drawing/2014/main" id="{D1F029C7-8AEA-8546-A3B0-756AE7996A36}"/>
                  </a:ext>
                </a:extLst>
              </p:cNvPr>
              <p:cNvSpPr/>
              <p:nvPr/>
            </p:nvSpPr>
            <p:spPr>
              <a:xfrm>
                <a:off x="6015990" y="3001327"/>
                <a:ext cx="1310640" cy="1047750"/>
              </a:xfrm>
              <a:custGeom>
                <a:avLst/>
                <a:gdLst>
                  <a:gd name="connsiteX0" fmla="*/ 951547 w 1310640"/>
                  <a:gd name="connsiteY0" fmla="*/ 71438 h 1047750"/>
                  <a:gd name="connsiteX1" fmla="*/ 654367 w 1310640"/>
                  <a:gd name="connsiteY1" fmla="*/ 0 h 1047750"/>
                  <a:gd name="connsiteX2" fmla="*/ 357188 w 1310640"/>
                  <a:gd name="connsiteY2" fmla="*/ 71438 h 1047750"/>
                  <a:gd name="connsiteX3" fmla="*/ 0 w 1310640"/>
                  <a:gd name="connsiteY3" fmla="*/ 655320 h 1047750"/>
                  <a:gd name="connsiteX4" fmla="*/ 83820 w 1310640"/>
                  <a:gd name="connsiteY4" fmla="*/ 976313 h 1047750"/>
                  <a:gd name="connsiteX5" fmla="*/ 130492 w 1310640"/>
                  <a:gd name="connsiteY5" fmla="*/ 1047750 h 1047750"/>
                  <a:gd name="connsiteX6" fmla="*/ 256222 w 1310640"/>
                  <a:gd name="connsiteY6" fmla="*/ 1035367 h 1047750"/>
                  <a:gd name="connsiteX7" fmla="*/ 529590 w 1310640"/>
                  <a:gd name="connsiteY7" fmla="*/ 911542 h 1047750"/>
                  <a:gd name="connsiteX8" fmla="*/ 655320 w 1310640"/>
                  <a:gd name="connsiteY8" fmla="*/ 784860 h 1047750"/>
                  <a:gd name="connsiteX9" fmla="*/ 781050 w 1310640"/>
                  <a:gd name="connsiteY9" fmla="*/ 911542 h 1047750"/>
                  <a:gd name="connsiteX10" fmla="*/ 1054417 w 1310640"/>
                  <a:gd name="connsiteY10" fmla="*/ 1035367 h 1047750"/>
                  <a:gd name="connsiteX11" fmla="*/ 1180148 w 1310640"/>
                  <a:gd name="connsiteY11" fmla="*/ 1047750 h 1047750"/>
                  <a:gd name="connsiteX12" fmla="*/ 1226820 w 1310640"/>
                  <a:gd name="connsiteY12" fmla="*/ 976313 h 1047750"/>
                  <a:gd name="connsiteX13" fmla="*/ 1310640 w 1310640"/>
                  <a:gd name="connsiteY13" fmla="*/ 655320 h 1047750"/>
                  <a:gd name="connsiteX14" fmla="*/ 951547 w 1310640"/>
                  <a:gd name="connsiteY14" fmla="*/ 71438 h 1047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10640" h="1047750">
                    <a:moveTo>
                      <a:pt x="951547" y="71438"/>
                    </a:moveTo>
                    <a:cubicBezTo>
                      <a:pt x="862012" y="25717"/>
                      <a:pt x="761047" y="0"/>
                      <a:pt x="654367" y="0"/>
                    </a:cubicBezTo>
                    <a:cubicBezTo>
                      <a:pt x="547688" y="0"/>
                      <a:pt x="446722" y="25717"/>
                      <a:pt x="357188" y="71438"/>
                    </a:cubicBezTo>
                    <a:cubicBezTo>
                      <a:pt x="144780" y="180022"/>
                      <a:pt x="0" y="400050"/>
                      <a:pt x="0" y="655320"/>
                    </a:cubicBezTo>
                    <a:cubicBezTo>
                      <a:pt x="0" y="772478"/>
                      <a:pt x="30480" y="882015"/>
                      <a:pt x="83820" y="976313"/>
                    </a:cubicBezTo>
                    <a:cubicBezTo>
                      <a:pt x="98107" y="1001078"/>
                      <a:pt x="113347" y="1024890"/>
                      <a:pt x="130492" y="1047750"/>
                    </a:cubicBezTo>
                    <a:cubicBezTo>
                      <a:pt x="173355" y="1047750"/>
                      <a:pt x="215265" y="1043940"/>
                      <a:pt x="256222" y="1035367"/>
                    </a:cubicBezTo>
                    <a:cubicBezTo>
                      <a:pt x="357188" y="1015365"/>
                      <a:pt x="450532" y="972503"/>
                      <a:pt x="529590" y="911542"/>
                    </a:cubicBezTo>
                    <a:cubicBezTo>
                      <a:pt x="577215" y="875347"/>
                      <a:pt x="619125" y="832485"/>
                      <a:pt x="655320" y="784860"/>
                    </a:cubicBezTo>
                    <a:cubicBezTo>
                      <a:pt x="691515" y="832485"/>
                      <a:pt x="733425" y="875347"/>
                      <a:pt x="781050" y="911542"/>
                    </a:cubicBezTo>
                    <a:cubicBezTo>
                      <a:pt x="860108" y="972503"/>
                      <a:pt x="953453" y="1015365"/>
                      <a:pt x="1054417" y="1035367"/>
                    </a:cubicBezTo>
                    <a:cubicBezTo>
                      <a:pt x="1095375" y="1042988"/>
                      <a:pt x="1137285" y="1047750"/>
                      <a:pt x="1180148" y="1047750"/>
                    </a:cubicBezTo>
                    <a:cubicBezTo>
                      <a:pt x="1197292" y="1024890"/>
                      <a:pt x="1212533" y="1001078"/>
                      <a:pt x="1226820" y="976313"/>
                    </a:cubicBezTo>
                    <a:cubicBezTo>
                      <a:pt x="1280160" y="881063"/>
                      <a:pt x="1310640" y="771525"/>
                      <a:pt x="1310640" y="655320"/>
                    </a:cubicBezTo>
                    <a:cubicBezTo>
                      <a:pt x="1309687" y="400050"/>
                      <a:pt x="1163955" y="179070"/>
                      <a:pt x="951547" y="71438"/>
                    </a:cubicBezTo>
                  </a:path>
                </a:pathLst>
              </a:custGeom>
              <a:solidFill>
                <a:srgbClr val="0C07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Graphic 3">
                <a:extLst>
                  <a:ext uri="{FF2B5EF4-FFF2-40B4-BE49-F238E27FC236}">
                    <a16:creationId xmlns:a16="http://schemas.microsoft.com/office/drawing/2014/main" id="{6CD689D2-2675-4A45-B43A-B3DF6571FE05}"/>
                  </a:ext>
                </a:extLst>
              </p:cNvPr>
              <p:cNvSpPr/>
              <p:nvPr/>
            </p:nvSpPr>
            <p:spPr>
              <a:xfrm>
                <a:off x="10361294" y="3103245"/>
                <a:ext cx="127635" cy="828674"/>
              </a:xfrm>
              <a:custGeom>
                <a:avLst/>
                <a:gdLst>
                  <a:gd name="connsiteX0" fmla="*/ 63818 w 127635"/>
                  <a:gd name="connsiteY0" fmla="*/ 828675 h 828674"/>
                  <a:gd name="connsiteX1" fmla="*/ 0 w 127635"/>
                  <a:gd name="connsiteY1" fmla="*/ 764858 h 828674"/>
                  <a:gd name="connsiteX2" fmla="*/ 0 w 127635"/>
                  <a:gd name="connsiteY2" fmla="*/ 63817 h 828674"/>
                  <a:gd name="connsiteX3" fmla="*/ 63818 w 127635"/>
                  <a:gd name="connsiteY3" fmla="*/ 0 h 828674"/>
                  <a:gd name="connsiteX4" fmla="*/ 127635 w 127635"/>
                  <a:gd name="connsiteY4" fmla="*/ 63817 h 828674"/>
                  <a:gd name="connsiteX5" fmla="*/ 127635 w 127635"/>
                  <a:gd name="connsiteY5" fmla="*/ 764858 h 828674"/>
                  <a:gd name="connsiteX6" fmla="*/ 63818 w 127635"/>
                  <a:gd name="connsiteY6" fmla="*/ 828675 h 82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35" h="828674">
                    <a:moveTo>
                      <a:pt x="63818" y="828675"/>
                    </a:moveTo>
                    <a:cubicBezTo>
                      <a:pt x="28575" y="828675"/>
                      <a:pt x="0" y="800100"/>
                      <a:pt x="0" y="764858"/>
                    </a:cubicBezTo>
                    <a:lnTo>
                      <a:pt x="0" y="63817"/>
                    </a:lnTo>
                    <a:cubicBezTo>
                      <a:pt x="0" y="28575"/>
                      <a:pt x="28575" y="0"/>
                      <a:pt x="63818" y="0"/>
                    </a:cubicBezTo>
                    <a:cubicBezTo>
                      <a:pt x="99060" y="0"/>
                      <a:pt x="127635" y="28575"/>
                      <a:pt x="127635" y="63817"/>
                    </a:cubicBezTo>
                    <a:lnTo>
                      <a:pt x="127635" y="764858"/>
                    </a:lnTo>
                    <a:cubicBezTo>
                      <a:pt x="126682" y="800100"/>
                      <a:pt x="99060" y="828675"/>
                      <a:pt x="63818" y="828675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Graphic 3">
                <a:extLst>
                  <a:ext uri="{FF2B5EF4-FFF2-40B4-BE49-F238E27FC236}">
                    <a16:creationId xmlns:a16="http://schemas.microsoft.com/office/drawing/2014/main" id="{716D2AF9-AB32-8F4C-BDC7-A6D534F9845C}"/>
                  </a:ext>
                </a:extLst>
              </p:cNvPr>
              <p:cNvSpPr/>
              <p:nvPr/>
            </p:nvSpPr>
            <p:spPr>
              <a:xfrm>
                <a:off x="11203305" y="3105150"/>
                <a:ext cx="827722" cy="826769"/>
              </a:xfrm>
              <a:custGeom>
                <a:avLst/>
                <a:gdLst>
                  <a:gd name="connsiteX0" fmla="*/ 133350 w 827722"/>
                  <a:gd name="connsiteY0" fmla="*/ 349567 h 826769"/>
                  <a:gd name="connsiteX1" fmla="*/ 413385 w 827722"/>
                  <a:gd name="connsiteY1" fmla="*/ 125730 h 826769"/>
                  <a:gd name="connsiteX2" fmla="*/ 693420 w 827722"/>
                  <a:gd name="connsiteY2" fmla="*/ 349567 h 826769"/>
                  <a:gd name="connsiteX3" fmla="*/ 133350 w 827722"/>
                  <a:gd name="connsiteY3" fmla="*/ 349567 h 826769"/>
                  <a:gd name="connsiteX4" fmla="*/ 826770 w 827722"/>
                  <a:gd name="connsiteY4" fmla="*/ 403860 h 826769"/>
                  <a:gd name="connsiteX5" fmla="*/ 413385 w 827722"/>
                  <a:gd name="connsiteY5" fmla="*/ 0 h 826769"/>
                  <a:gd name="connsiteX6" fmla="*/ 0 w 827722"/>
                  <a:gd name="connsiteY6" fmla="*/ 413385 h 826769"/>
                  <a:gd name="connsiteX7" fmla="*/ 413385 w 827722"/>
                  <a:gd name="connsiteY7" fmla="*/ 826770 h 826769"/>
                  <a:gd name="connsiteX8" fmla="*/ 752474 w 827722"/>
                  <a:gd name="connsiteY8" fmla="*/ 650557 h 826769"/>
                  <a:gd name="connsiteX9" fmla="*/ 737235 w 827722"/>
                  <a:gd name="connsiteY9" fmla="*/ 561975 h 826769"/>
                  <a:gd name="connsiteX10" fmla="*/ 648653 w 827722"/>
                  <a:gd name="connsiteY10" fmla="*/ 577215 h 826769"/>
                  <a:gd name="connsiteX11" fmla="*/ 413385 w 827722"/>
                  <a:gd name="connsiteY11" fmla="*/ 699135 h 826769"/>
                  <a:gd name="connsiteX12" fmla="*/ 133350 w 827722"/>
                  <a:gd name="connsiteY12" fmla="*/ 475297 h 826769"/>
                  <a:gd name="connsiteX13" fmla="*/ 763905 w 827722"/>
                  <a:gd name="connsiteY13" fmla="*/ 475297 h 826769"/>
                  <a:gd name="connsiteX14" fmla="*/ 827722 w 827722"/>
                  <a:gd name="connsiteY14" fmla="*/ 411480 h 826769"/>
                  <a:gd name="connsiteX15" fmla="*/ 826770 w 827722"/>
                  <a:gd name="connsiteY15" fmla="*/ 403860 h 8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7722" h="826769">
                    <a:moveTo>
                      <a:pt x="133350" y="349567"/>
                    </a:moveTo>
                    <a:cubicBezTo>
                      <a:pt x="161925" y="221933"/>
                      <a:pt x="277177" y="125730"/>
                      <a:pt x="413385" y="125730"/>
                    </a:cubicBezTo>
                    <a:cubicBezTo>
                      <a:pt x="549593" y="125730"/>
                      <a:pt x="663893" y="220980"/>
                      <a:pt x="693420" y="349567"/>
                    </a:cubicBezTo>
                    <a:lnTo>
                      <a:pt x="133350" y="349567"/>
                    </a:lnTo>
                    <a:close/>
                    <a:moveTo>
                      <a:pt x="826770" y="403860"/>
                    </a:moveTo>
                    <a:cubicBezTo>
                      <a:pt x="822007" y="180022"/>
                      <a:pt x="638174" y="0"/>
                      <a:pt x="413385" y="0"/>
                    </a:cubicBezTo>
                    <a:cubicBezTo>
                      <a:pt x="185738" y="0"/>
                      <a:pt x="0" y="185738"/>
                      <a:pt x="0" y="413385"/>
                    </a:cubicBezTo>
                    <a:cubicBezTo>
                      <a:pt x="0" y="641032"/>
                      <a:pt x="185738" y="826770"/>
                      <a:pt x="413385" y="826770"/>
                    </a:cubicBezTo>
                    <a:cubicBezTo>
                      <a:pt x="547687" y="826770"/>
                      <a:pt x="674370" y="761047"/>
                      <a:pt x="752474" y="650557"/>
                    </a:cubicBezTo>
                    <a:cubicBezTo>
                      <a:pt x="772478" y="621982"/>
                      <a:pt x="765810" y="581978"/>
                      <a:pt x="737235" y="561975"/>
                    </a:cubicBezTo>
                    <a:cubicBezTo>
                      <a:pt x="708660" y="541972"/>
                      <a:pt x="668655" y="548640"/>
                      <a:pt x="648653" y="577215"/>
                    </a:cubicBezTo>
                    <a:cubicBezTo>
                      <a:pt x="595312" y="653415"/>
                      <a:pt x="506730" y="699135"/>
                      <a:pt x="413385" y="699135"/>
                    </a:cubicBezTo>
                    <a:cubicBezTo>
                      <a:pt x="277177" y="699135"/>
                      <a:pt x="162877" y="602932"/>
                      <a:pt x="133350" y="475297"/>
                    </a:cubicBezTo>
                    <a:lnTo>
                      <a:pt x="763905" y="475297"/>
                    </a:lnTo>
                    <a:cubicBezTo>
                      <a:pt x="799147" y="475297"/>
                      <a:pt x="827722" y="446722"/>
                      <a:pt x="827722" y="411480"/>
                    </a:cubicBezTo>
                    <a:cubicBezTo>
                      <a:pt x="827722" y="409575"/>
                      <a:pt x="827722" y="406718"/>
                      <a:pt x="826770" y="40386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" name="Graphic 3">
              <a:extLst>
                <a:ext uri="{FF2B5EF4-FFF2-40B4-BE49-F238E27FC236}">
                  <a16:creationId xmlns:a16="http://schemas.microsoft.com/office/drawing/2014/main" id="{BAE63132-6541-0A44-9DA4-56BA798B9157}"/>
                </a:ext>
              </a:extLst>
            </p:cNvPr>
            <p:cNvSpPr/>
            <p:nvPr/>
          </p:nvSpPr>
          <p:spPr>
            <a:xfrm>
              <a:off x="12031027" y="3104197"/>
              <a:ext cx="72389" cy="91440"/>
            </a:xfrm>
            <a:custGeom>
              <a:avLst/>
              <a:gdLst>
                <a:gd name="connsiteX0" fmla="*/ 30481 w 72389"/>
                <a:gd name="connsiteY0" fmla="*/ 9525 h 91440"/>
                <a:gd name="connsiteX1" fmla="*/ 0 w 72389"/>
                <a:gd name="connsiteY1" fmla="*/ 9525 h 91440"/>
                <a:gd name="connsiteX2" fmla="*/ 0 w 72389"/>
                <a:gd name="connsiteY2" fmla="*/ 0 h 91440"/>
                <a:gd name="connsiteX3" fmla="*/ 72390 w 72389"/>
                <a:gd name="connsiteY3" fmla="*/ 0 h 91440"/>
                <a:gd name="connsiteX4" fmla="*/ 72390 w 72389"/>
                <a:gd name="connsiteY4" fmla="*/ 9525 h 91440"/>
                <a:gd name="connsiteX5" fmla="*/ 40958 w 72389"/>
                <a:gd name="connsiteY5" fmla="*/ 9525 h 91440"/>
                <a:gd name="connsiteX6" fmla="*/ 40958 w 72389"/>
                <a:gd name="connsiteY6" fmla="*/ 91440 h 91440"/>
                <a:gd name="connsiteX7" fmla="*/ 30481 w 72389"/>
                <a:gd name="connsiteY7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389" h="91440">
                  <a:moveTo>
                    <a:pt x="30481" y="9525"/>
                  </a:moveTo>
                  <a:lnTo>
                    <a:pt x="0" y="9525"/>
                  </a:lnTo>
                  <a:lnTo>
                    <a:pt x="0" y="0"/>
                  </a:lnTo>
                  <a:lnTo>
                    <a:pt x="72390" y="0"/>
                  </a:lnTo>
                  <a:lnTo>
                    <a:pt x="72390" y="9525"/>
                  </a:lnTo>
                  <a:lnTo>
                    <a:pt x="40958" y="9525"/>
                  </a:lnTo>
                  <a:lnTo>
                    <a:pt x="40958" y="91440"/>
                  </a:lnTo>
                  <a:lnTo>
                    <a:pt x="30481" y="914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3">
              <a:extLst>
                <a:ext uri="{FF2B5EF4-FFF2-40B4-BE49-F238E27FC236}">
                  <a16:creationId xmlns:a16="http://schemas.microsoft.com/office/drawing/2014/main" id="{C12D6CF0-8875-3745-9C7C-F6F9DB2B4E7D}"/>
                </a:ext>
              </a:extLst>
            </p:cNvPr>
            <p:cNvSpPr/>
            <p:nvPr/>
          </p:nvSpPr>
          <p:spPr>
            <a:xfrm>
              <a:off x="12122467" y="3104197"/>
              <a:ext cx="87630" cy="91440"/>
            </a:xfrm>
            <a:custGeom>
              <a:avLst/>
              <a:gdLst>
                <a:gd name="connsiteX0" fmla="*/ 0 w 87630"/>
                <a:gd name="connsiteY0" fmla="*/ 0 h 91440"/>
                <a:gd name="connsiteX1" fmla="*/ 10478 w 87630"/>
                <a:gd name="connsiteY1" fmla="*/ 0 h 91440"/>
                <a:gd name="connsiteX2" fmla="*/ 43816 w 87630"/>
                <a:gd name="connsiteY2" fmla="*/ 49530 h 91440"/>
                <a:gd name="connsiteX3" fmla="*/ 77153 w 87630"/>
                <a:gd name="connsiteY3" fmla="*/ 0 h 91440"/>
                <a:gd name="connsiteX4" fmla="*/ 87631 w 87630"/>
                <a:gd name="connsiteY4" fmla="*/ 0 h 91440"/>
                <a:gd name="connsiteX5" fmla="*/ 87631 w 87630"/>
                <a:gd name="connsiteY5" fmla="*/ 91440 h 91440"/>
                <a:gd name="connsiteX6" fmla="*/ 78106 w 87630"/>
                <a:gd name="connsiteY6" fmla="*/ 91440 h 91440"/>
                <a:gd name="connsiteX7" fmla="*/ 78106 w 87630"/>
                <a:gd name="connsiteY7" fmla="*/ 17145 h 91440"/>
                <a:gd name="connsiteX8" fmla="*/ 43816 w 87630"/>
                <a:gd name="connsiteY8" fmla="*/ 66675 h 91440"/>
                <a:gd name="connsiteX9" fmla="*/ 43816 w 87630"/>
                <a:gd name="connsiteY9" fmla="*/ 66675 h 91440"/>
                <a:gd name="connsiteX10" fmla="*/ 10478 w 87630"/>
                <a:gd name="connsiteY10" fmla="*/ 17145 h 91440"/>
                <a:gd name="connsiteX11" fmla="*/ 10478 w 87630"/>
                <a:gd name="connsiteY11" fmla="*/ 91440 h 91440"/>
                <a:gd name="connsiteX12" fmla="*/ 0 w 87630"/>
                <a:gd name="connsiteY1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630" h="91440">
                  <a:moveTo>
                    <a:pt x="0" y="0"/>
                  </a:moveTo>
                  <a:lnTo>
                    <a:pt x="10478" y="0"/>
                  </a:lnTo>
                  <a:lnTo>
                    <a:pt x="43816" y="49530"/>
                  </a:lnTo>
                  <a:lnTo>
                    <a:pt x="77153" y="0"/>
                  </a:lnTo>
                  <a:lnTo>
                    <a:pt x="87631" y="0"/>
                  </a:lnTo>
                  <a:lnTo>
                    <a:pt x="87631" y="91440"/>
                  </a:lnTo>
                  <a:lnTo>
                    <a:pt x="78106" y="91440"/>
                  </a:lnTo>
                  <a:lnTo>
                    <a:pt x="78106" y="17145"/>
                  </a:lnTo>
                  <a:lnTo>
                    <a:pt x="43816" y="66675"/>
                  </a:lnTo>
                  <a:lnTo>
                    <a:pt x="43816" y="66675"/>
                  </a:lnTo>
                  <a:lnTo>
                    <a:pt x="10478" y="17145"/>
                  </a:lnTo>
                  <a:lnTo>
                    <a:pt x="10478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1" name="Graphic 3">
              <a:extLst>
                <a:ext uri="{FF2B5EF4-FFF2-40B4-BE49-F238E27FC236}">
                  <a16:creationId xmlns:a16="http://schemas.microsoft.com/office/drawing/2014/main" id="{705D01AA-A50D-8442-8ECC-FE842C94AB87}"/>
                </a:ext>
              </a:extLst>
            </p:cNvPr>
            <p:cNvGrpSpPr/>
            <p:nvPr/>
          </p:nvGrpSpPr>
          <p:grpSpPr>
            <a:xfrm>
              <a:off x="7410450" y="3103245"/>
              <a:ext cx="3816667" cy="1253489"/>
              <a:chOff x="7410450" y="3103245"/>
              <a:chExt cx="3816667" cy="1253489"/>
            </a:xfrm>
          </p:grpSpPr>
          <p:sp>
            <p:nvSpPr>
              <p:cNvPr id="33" name="Graphic 3">
                <a:extLst>
                  <a:ext uri="{FF2B5EF4-FFF2-40B4-BE49-F238E27FC236}">
                    <a16:creationId xmlns:a16="http://schemas.microsoft.com/office/drawing/2014/main" id="{840E20FE-AA9B-8641-9731-E1A79D306C17}"/>
                  </a:ext>
                </a:extLst>
              </p:cNvPr>
              <p:cNvSpPr/>
              <p:nvPr/>
            </p:nvSpPr>
            <p:spPr>
              <a:xfrm>
                <a:off x="10645139" y="3103245"/>
                <a:ext cx="581977" cy="828674"/>
              </a:xfrm>
              <a:custGeom>
                <a:avLst/>
                <a:gdLst>
                  <a:gd name="connsiteX0" fmla="*/ 63818 w 581977"/>
                  <a:gd name="connsiteY0" fmla="*/ 828675 h 828674"/>
                  <a:gd name="connsiteX1" fmla="*/ 0 w 581977"/>
                  <a:gd name="connsiteY1" fmla="*/ 764858 h 828674"/>
                  <a:gd name="connsiteX2" fmla="*/ 0 w 581977"/>
                  <a:gd name="connsiteY2" fmla="*/ 329565 h 828674"/>
                  <a:gd name="connsiteX3" fmla="*/ 329565 w 581977"/>
                  <a:gd name="connsiteY3" fmla="*/ 0 h 828674"/>
                  <a:gd name="connsiteX4" fmla="*/ 518160 w 581977"/>
                  <a:gd name="connsiteY4" fmla="*/ 0 h 828674"/>
                  <a:gd name="connsiteX5" fmla="*/ 581978 w 581977"/>
                  <a:gd name="connsiteY5" fmla="*/ 63817 h 828674"/>
                  <a:gd name="connsiteX6" fmla="*/ 518160 w 581977"/>
                  <a:gd name="connsiteY6" fmla="*/ 126683 h 828674"/>
                  <a:gd name="connsiteX7" fmla="*/ 330518 w 581977"/>
                  <a:gd name="connsiteY7" fmla="*/ 126683 h 828674"/>
                  <a:gd name="connsiteX8" fmla="*/ 127635 w 581977"/>
                  <a:gd name="connsiteY8" fmla="*/ 329565 h 828674"/>
                  <a:gd name="connsiteX9" fmla="*/ 127635 w 581977"/>
                  <a:gd name="connsiteY9" fmla="*/ 764858 h 828674"/>
                  <a:gd name="connsiteX10" fmla="*/ 63818 w 581977"/>
                  <a:gd name="connsiteY10" fmla="*/ 828675 h 82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1977" h="828674">
                    <a:moveTo>
                      <a:pt x="63818" y="828675"/>
                    </a:moveTo>
                    <a:cubicBezTo>
                      <a:pt x="28575" y="828675"/>
                      <a:pt x="0" y="800100"/>
                      <a:pt x="0" y="764858"/>
                    </a:cubicBezTo>
                    <a:lnTo>
                      <a:pt x="0" y="329565"/>
                    </a:lnTo>
                    <a:cubicBezTo>
                      <a:pt x="0" y="147638"/>
                      <a:pt x="147638" y="0"/>
                      <a:pt x="329565" y="0"/>
                    </a:cubicBezTo>
                    <a:lnTo>
                      <a:pt x="518160" y="0"/>
                    </a:lnTo>
                    <a:cubicBezTo>
                      <a:pt x="553403" y="0"/>
                      <a:pt x="581978" y="28575"/>
                      <a:pt x="581978" y="63817"/>
                    </a:cubicBezTo>
                    <a:cubicBezTo>
                      <a:pt x="581978" y="99060"/>
                      <a:pt x="553403" y="126683"/>
                      <a:pt x="518160" y="126683"/>
                    </a:cubicBezTo>
                    <a:lnTo>
                      <a:pt x="330518" y="126683"/>
                    </a:lnTo>
                    <a:cubicBezTo>
                      <a:pt x="219075" y="126683"/>
                      <a:pt x="127635" y="218122"/>
                      <a:pt x="127635" y="329565"/>
                    </a:cubicBezTo>
                    <a:lnTo>
                      <a:pt x="127635" y="764858"/>
                    </a:lnTo>
                    <a:cubicBezTo>
                      <a:pt x="127635" y="800100"/>
                      <a:pt x="99060" y="828675"/>
                      <a:pt x="63818" y="828675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Graphic 3">
                <a:extLst>
                  <a:ext uri="{FF2B5EF4-FFF2-40B4-BE49-F238E27FC236}">
                    <a16:creationId xmlns:a16="http://schemas.microsoft.com/office/drawing/2014/main" id="{D7C5D6A7-BEED-EB40-AADA-EADA3992F484}"/>
                  </a:ext>
                </a:extLst>
              </p:cNvPr>
              <p:cNvSpPr/>
              <p:nvPr/>
            </p:nvSpPr>
            <p:spPr>
              <a:xfrm>
                <a:off x="9377362" y="3105150"/>
                <a:ext cx="827722" cy="826769"/>
              </a:xfrm>
              <a:custGeom>
                <a:avLst/>
                <a:gdLst>
                  <a:gd name="connsiteX0" fmla="*/ 413385 w 827722"/>
                  <a:gd name="connsiteY0" fmla="*/ 700088 h 826769"/>
                  <a:gd name="connsiteX1" fmla="*/ 126682 w 827722"/>
                  <a:gd name="connsiteY1" fmla="*/ 413385 h 826769"/>
                  <a:gd name="connsiteX2" fmla="*/ 413385 w 827722"/>
                  <a:gd name="connsiteY2" fmla="*/ 126683 h 826769"/>
                  <a:gd name="connsiteX3" fmla="*/ 700088 w 827722"/>
                  <a:gd name="connsiteY3" fmla="*/ 413385 h 826769"/>
                  <a:gd name="connsiteX4" fmla="*/ 413385 w 827722"/>
                  <a:gd name="connsiteY4" fmla="*/ 700088 h 826769"/>
                  <a:gd name="connsiteX5" fmla="*/ 826770 w 827722"/>
                  <a:gd name="connsiteY5" fmla="*/ 413385 h 826769"/>
                  <a:gd name="connsiteX6" fmla="*/ 413385 w 827722"/>
                  <a:gd name="connsiteY6" fmla="*/ 0 h 826769"/>
                  <a:gd name="connsiteX7" fmla="*/ 0 w 827722"/>
                  <a:gd name="connsiteY7" fmla="*/ 413385 h 826769"/>
                  <a:gd name="connsiteX8" fmla="*/ 413385 w 827722"/>
                  <a:gd name="connsiteY8" fmla="*/ 826770 h 826769"/>
                  <a:gd name="connsiteX9" fmla="*/ 700088 w 827722"/>
                  <a:gd name="connsiteY9" fmla="*/ 710565 h 826769"/>
                  <a:gd name="connsiteX10" fmla="*/ 700088 w 827722"/>
                  <a:gd name="connsiteY10" fmla="*/ 762953 h 826769"/>
                  <a:gd name="connsiteX11" fmla="*/ 763905 w 827722"/>
                  <a:gd name="connsiteY11" fmla="*/ 826770 h 826769"/>
                  <a:gd name="connsiteX12" fmla="*/ 827723 w 827722"/>
                  <a:gd name="connsiteY12" fmla="*/ 762953 h 826769"/>
                  <a:gd name="connsiteX13" fmla="*/ 827723 w 827722"/>
                  <a:gd name="connsiteY13" fmla="*/ 413385 h 8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27722" h="826769">
                    <a:moveTo>
                      <a:pt x="413385" y="700088"/>
                    </a:moveTo>
                    <a:cubicBezTo>
                      <a:pt x="255270" y="700088"/>
                      <a:pt x="126682" y="571500"/>
                      <a:pt x="126682" y="413385"/>
                    </a:cubicBezTo>
                    <a:cubicBezTo>
                      <a:pt x="126682" y="255270"/>
                      <a:pt x="255270" y="126683"/>
                      <a:pt x="413385" y="126683"/>
                    </a:cubicBezTo>
                    <a:cubicBezTo>
                      <a:pt x="571500" y="126683"/>
                      <a:pt x="700088" y="255270"/>
                      <a:pt x="700088" y="413385"/>
                    </a:cubicBezTo>
                    <a:cubicBezTo>
                      <a:pt x="700088" y="571500"/>
                      <a:pt x="571500" y="700088"/>
                      <a:pt x="413385" y="700088"/>
                    </a:cubicBezTo>
                    <a:moveTo>
                      <a:pt x="826770" y="413385"/>
                    </a:moveTo>
                    <a:cubicBezTo>
                      <a:pt x="826770" y="185738"/>
                      <a:pt x="641032" y="0"/>
                      <a:pt x="413385" y="0"/>
                    </a:cubicBezTo>
                    <a:cubicBezTo>
                      <a:pt x="185738" y="0"/>
                      <a:pt x="0" y="185738"/>
                      <a:pt x="0" y="413385"/>
                    </a:cubicBezTo>
                    <a:cubicBezTo>
                      <a:pt x="0" y="641032"/>
                      <a:pt x="185738" y="826770"/>
                      <a:pt x="413385" y="826770"/>
                    </a:cubicBezTo>
                    <a:cubicBezTo>
                      <a:pt x="524827" y="826770"/>
                      <a:pt x="625793" y="782003"/>
                      <a:pt x="700088" y="710565"/>
                    </a:cubicBezTo>
                    <a:lnTo>
                      <a:pt x="700088" y="762953"/>
                    </a:lnTo>
                    <a:cubicBezTo>
                      <a:pt x="700088" y="798195"/>
                      <a:pt x="728663" y="826770"/>
                      <a:pt x="763905" y="826770"/>
                    </a:cubicBezTo>
                    <a:cubicBezTo>
                      <a:pt x="799148" y="826770"/>
                      <a:pt x="827723" y="798195"/>
                      <a:pt x="827723" y="762953"/>
                    </a:cubicBezTo>
                    <a:lnTo>
                      <a:pt x="827723" y="41338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Graphic 3">
                <a:extLst>
                  <a:ext uri="{FF2B5EF4-FFF2-40B4-BE49-F238E27FC236}">
                    <a16:creationId xmlns:a16="http://schemas.microsoft.com/office/drawing/2014/main" id="{D624EBEC-D896-4E47-A89E-9148B04A56B8}"/>
                  </a:ext>
                </a:extLst>
              </p:cNvPr>
              <p:cNvSpPr/>
              <p:nvPr/>
            </p:nvSpPr>
            <p:spPr>
              <a:xfrm>
                <a:off x="7410450" y="3105150"/>
                <a:ext cx="998219" cy="826769"/>
              </a:xfrm>
              <a:custGeom>
                <a:avLst/>
                <a:gdLst>
                  <a:gd name="connsiteX0" fmla="*/ 499110 w 998219"/>
                  <a:gd name="connsiteY0" fmla="*/ 641985 h 826769"/>
                  <a:gd name="connsiteX1" fmla="*/ 780098 w 998219"/>
                  <a:gd name="connsiteY1" fmla="*/ 133350 h 826769"/>
                  <a:gd name="connsiteX2" fmla="*/ 998220 w 998219"/>
                  <a:gd name="connsiteY2" fmla="*/ 0 h 826769"/>
                  <a:gd name="connsiteX3" fmla="*/ 561975 w 998219"/>
                  <a:gd name="connsiteY3" fmla="*/ 790575 h 826769"/>
                  <a:gd name="connsiteX4" fmla="*/ 499110 w 998219"/>
                  <a:gd name="connsiteY4" fmla="*/ 826770 h 826769"/>
                  <a:gd name="connsiteX5" fmla="*/ 436245 w 998219"/>
                  <a:gd name="connsiteY5" fmla="*/ 790575 h 826769"/>
                  <a:gd name="connsiteX6" fmla="*/ 0 w 998219"/>
                  <a:gd name="connsiteY6" fmla="*/ 0 h 826769"/>
                  <a:gd name="connsiteX7" fmla="*/ 218123 w 998219"/>
                  <a:gd name="connsiteY7" fmla="*/ 133350 h 826769"/>
                  <a:gd name="connsiteX8" fmla="*/ 499110 w 998219"/>
                  <a:gd name="connsiteY8" fmla="*/ 641985 h 8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8219" h="826769">
                    <a:moveTo>
                      <a:pt x="499110" y="641985"/>
                    </a:moveTo>
                    <a:lnTo>
                      <a:pt x="780098" y="133350"/>
                    </a:lnTo>
                    <a:cubicBezTo>
                      <a:pt x="820102" y="60008"/>
                      <a:pt x="865823" y="0"/>
                      <a:pt x="998220" y="0"/>
                    </a:cubicBezTo>
                    <a:lnTo>
                      <a:pt x="561975" y="790575"/>
                    </a:lnTo>
                    <a:cubicBezTo>
                      <a:pt x="550545" y="810578"/>
                      <a:pt x="524827" y="826770"/>
                      <a:pt x="499110" y="826770"/>
                    </a:cubicBezTo>
                    <a:cubicBezTo>
                      <a:pt x="473393" y="826770"/>
                      <a:pt x="447675" y="810578"/>
                      <a:pt x="436245" y="790575"/>
                    </a:cubicBezTo>
                    <a:lnTo>
                      <a:pt x="0" y="0"/>
                    </a:lnTo>
                    <a:cubicBezTo>
                      <a:pt x="132398" y="0"/>
                      <a:pt x="178118" y="60008"/>
                      <a:pt x="218123" y="133350"/>
                    </a:cubicBezTo>
                    <a:lnTo>
                      <a:pt x="499110" y="64198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Graphic 3">
                <a:extLst>
                  <a:ext uri="{FF2B5EF4-FFF2-40B4-BE49-F238E27FC236}">
                    <a16:creationId xmlns:a16="http://schemas.microsoft.com/office/drawing/2014/main" id="{65A4BCCF-5CAE-604A-A0A1-B90DDD165E38}"/>
                  </a:ext>
                </a:extLst>
              </p:cNvPr>
              <p:cNvSpPr/>
              <p:nvPr/>
            </p:nvSpPr>
            <p:spPr>
              <a:xfrm>
                <a:off x="8444864" y="3105150"/>
                <a:ext cx="998220" cy="1065847"/>
              </a:xfrm>
              <a:custGeom>
                <a:avLst/>
                <a:gdLst>
                  <a:gd name="connsiteX0" fmla="*/ 998220 w 998220"/>
                  <a:gd name="connsiteY0" fmla="*/ 0 h 1065847"/>
                  <a:gd name="connsiteX1" fmla="*/ 780098 w 998220"/>
                  <a:gd name="connsiteY1" fmla="*/ 133350 h 1065847"/>
                  <a:gd name="connsiteX2" fmla="*/ 499110 w 998220"/>
                  <a:gd name="connsiteY2" fmla="*/ 641985 h 1065847"/>
                  <a:gd name="connsiteX3" fmla="*/ 218123 w 998220"/>
                  <a:gd name="connsiteY3" fmla="*/ 133350 h 1065847"/>
                  <a:gd name="connsiteX4" fmla="*/ 0 w 998220"/>
                  <a:gd name="connsiteY4" fmla="*/ 0 h 1065847"/>
                  <a:gd name="connsiteX5" fmla="*/ 426720 w 998220"/>
                  <a:gd name="connsiteY5" fmla="*/ 773430 h 1065847"/>
                  <a:gd name="connsiteX6" fmla="*/ 265748 w 998220"/>
                  <a:gd name="connsiteY6" fmla="*/ 1065848 h 1065847"/>
                  <a:gd name="connsiteX7" fmla="*/ 483870 w 998220"/>
                  <a:gd name="connsiteY7" fmla="*/ 932497 h 1065847"/>
                  <a:gd name="connsiteX8" fmla="*/ 998220 w 998220"/>
                  <a:gd name="connsiteY8" fmla="*/ 0 h 1065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8220" h="1065847">
                    <a:moveTo>
                      <a:pt x="998220" y="0"/>
                    </a:moveTo>
                    <a:cubicBezTo>
                      <a:pt x="865823" y="0"/>
                      <a:pt x="820103" y="60008"/>
                      <a:pt x="780098" y="133350"/>
                    </a:cubicBezTo>
                    <a:lnTo>
                      <a:pt x="499110" y="641985"/>
                    </a:lnTo>
                    <a:lnTo>
                      <a:pt x="218123" y="133350"/>
                    </a:lnTo>
                    <a:cubicBezTo>
                      <a:pt x="178118" y="60008"/>
                      <a:pt x="132398" y="0"/>
                      <a:pt x="0" y="0"/>
                    </a:cubicBezTo>
                    <a:lnTo>
                      <a:pt x="426720" y="773430"/>
                    </a:lnTo>
                    <a:lnTo>
                      <a:pt x="265748" y="1065848"/>
                    </a:lnTo>
                    <a:cubicBezTo>
                      <a:pt x="398145" y="1065848"/>
                      <a:pt x="443865" y="1005840"/>
                      <a:pt x="483870" y="932497"/>
                    </a:cubicBezTo>
                    <a:lnTo>
                      <a:pt x="99822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Graphic 3">
                <a:extLst>
                  <a:ext uri="{FF2B5EF4-FFF2-40B4-BE49-F238E27FC236}">
                    <a16:creationId xmlns:a16="http://schemas.microsoft.com/office/drawing/2014/main" id="{C5ACC2D0-8EEF-2241-9758-99442C55EDED}"/>
                  </a:ext>
                </a:extLst>
              </p:cNvPr>
              <p:cNvSpPr/>
              <p:nvPr/>
            </p:nvSpPr>
            <p:spPr>
              <a:xfrm>
                <a:off x="9365932" y="4172902"/>
                <a:ext cx="215265" cy="183832"/>
              </a:xfrm>
              <a:custGeom>
                <a:avLst/>
                <a:gdLst>
                  <a:gd name="connsiteX0" fmla="*/ 193357 w 215265"/>
                  <a:gd name="connsiteY0" fmla="*/ 182880 h 183832"/>
                  <a:gd name="connsiteX1" fmla="*/ 185738 w 215265"/>
                  <a:gd name="connsiteY1" fmla="*/ 60960 h 183832"/>
                  <a:gd name="connsiteX2" fmla="*/ 183832 w 215265"/>
                  <a:gd name="connsiteY2" fmla="*/ 15240 h 183832"/>
                  <a:gd name="connsiteX3" fmla="*/ 169545 w 215265"/>
                  <a:gd name="connsiteY3" fmla="*/ 60007 h 183832"/>
                  <a:gd name="connsiteX4" fmla="*/ 135255 w 215265"/>
                  <a:gd name="connsiteY4" fmla="*/ 160020 h 183832"/>
                  <a:gd name="connsiteX5" fmla="*/ 106680 w 215265"/>
                  <a:gd name="connsiteY5" fmla="*/ 182880 h 183832"/>
                  <a:gd name="connsiteX6" fmla="*/ 76200 w 215265"/>
                  <a:gd name="connsiteY6" fmla="*/ 160020 h 183832"/>
                  <a:gd name="connsiteX7" fmla="*/ 42863 w 215265"/>
                  <a:gd name="connsiteY7" fmla="*/ 59055 h 183832"/>
                  <a:gd name="connsiteX8" fmla="*/ 29528 w 215265"/>
                  <a:gd name="connsiteY8" fmla="*/ 16192 h 183832"/>
                  <a:gd name="connsiteX9" fmla="*/ 27623 w 215265"/>
                  <a:gd name="connsiteY9" fmla="*/ 60007 h 183832"/>
                  <a:gd name="connsiteX10" fmla="*/ 19050 w 215265"/>
                  <a:gd name="connsiteY10" fmla="*/ 183832 h 183832"/>
                  <a:gd name="connsiteX11" fmla="*/ 0 w 215265"/>
                  <a:gd name="connsiteY11" fmla="*/ 183832 h 183832"/>
                  <a:gd name="connsiteX12" fmla="*/ 13335 w 215265"/>
                  <a:gd name="connsiteY12" fmla="*/ 0 h 183832"/>
                  <a:gd name="connsiteX13" fmla="*/ 34290 w 215265"/>
                  <a:gd name="connsiteY13" fmla="*/ 0 h 183832"/>
                  <a:gd name="connsiteX14" fmla="*/ 49530 w 215265"/>
                  <a:gd name="connsiteY14" fmla="*/ 9525 h 183832"/>
                  <a:gd name="connsiteX15" fmla="*/ 97155 w 215265"/>
                  <a:gd name="connsiteY15" fmla="*/ 156210 h 183832"/>
                  <a:gd name="connsiteX16" fmla="*/ 107632 w 215265"/>
                  <a:gd name="connsiteY16" fmla="*/ 166688 h 183832"/>
                  <a:gd name="connsiteX17" fmla="*/ 117157 w 215265"/>
                  <a:gd name="connsiteY17" fmla="*/ 156210 h 183832"/>
                  <a:gd name="connsiteX18" fmla="*/ 167640 w 215265"/>
                  <a:gd name="connsiteY18" fmla="*/ 9525 h 183832"/>
                  <a:gd name="connsiteX19" fmla="*/ 181928 w 215265"/>
                  <a:gd name="connsiteY19" fmla="*/ 0 h 183832"/>
                  <a:gd name="connsiteX20" fmla="*/ 201930 w 215265"/>
                  <a:gd name="connsiteY20" fmla="*/ 0 h 183832"/>
                  <a:gd name="connsiteX21" fmla="*/ 215265 w 215265"/>
                  <a:gd name="connsiteY21" fmla="*/ 183832 h 183832"/>
                  <a:gd name="connsiteX22" fmla="*/ 193357 w 215265"/>
                  <a:gd name="connsiteY22" fmla="*/ 183832 h 18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15265" h="183832">
                    <a:moveTo>
                      <a:pt x="193357" y="182880"/>
                    </a:moveTo>
                    <a:lnTo>
                      <a:pt x="185738" y="60960"/>
                    </a:lnTo>
                    <a:cubicBezTo>
                      <a:pt x="184785" y="46672"/>
                      <a:pt x="183832" y="31432"/>
                      <a:pt x="183832" y="15240"/>
                    </a:cubicBezTo>
                    <a:cubicBezTo>
                      <a:pt x="180023" y="28575"/>
                      <a:pt x="175260" y="42863"/>
                      <a:pt x="169545" y="60007"/>
                    </a:cubicBezTo>
                    <a:lnTo>
                      <a:pt x="135255" y="160020"/>
                    </a:lnTo>
                    <a:cubicBezTo>
                      <a:pt x="128588" y="180975"/>
                      <a:pt x="126682" y="182880"/>
                      <a:pt x="106680" y="182880"/>
                    </a:cubicBezTo>
                    <a:cubicBezTo>
                      <a:pt x="84773" y="182880"/>
                      <a:pt x="82868" y="181928"/>
                      <a:pt x="76200" y="160020"/>
                    </a:cubicBezTo>
                    <a:lnTo>
                      <a:pt x="42863" y="59055"/>
                    </a:lnTo>
                    <a:cubicBezTo>
                      <a:pt x="38100" y="43815"/>
                      <a:pt x="33338" y="30480"/>
                      <a:pt x="29528" y="16192"/>
                    </a:cubicBezTo>
                    <a:cubicBezTo>
                      <a:pt x="28575" y="30480"/>
                      <a:pt x="28575" y="45720"/>
                      <a:pt x="27623" y="60007"/>
                    </a:cubicBezTo>
                    <a:lnTo>
                      <a:pt x="19050" y="183832"/>
                    </a:lnTo>
                    <a:lnTo>
                      <a:pt x="0" y="183832"/>
                    </a:lnTo>
                    <a:lnTo>
                      <a:pt x="13335" y="0"/>
                    </a:lnTo>
                    <a:lnTo>
                      <a:pt x="34290" y="0"/>
                    </a:lnTo>
                    <a:cubicBezTo>
                      <a:pt x="44768" y="0"/>
                      <a:pt x="46673" y="953"/>
                      <a:pt x="49530" y="9525"/>
                    </a:cubicBezTo>
                    <a:lnTo>
                      <a:pt x="97155" y="156210"/>
                    </a:lnTo>
                    <a:cubicBezTo>
                      <a:pt x="100013" y="165735"/>
                      <a:pt x="100965" y="166688"/>
                      <a:pt x="107632" y="166688"/>
                    </a:cubicBezTo>
                    <a:cubicBezTo>
                      <a:pt x="114300" y="166688"/>
                      <a:pt x="114300" y="165735"/>
                      <a:pt x="117157" y="156210"/>
                    </a:cubicBezTo>
                    <a:lnTo>
                      <a:pt x="167640" y="9525"/>
                    </a:lnTo>
                    <a:cubicBezTo>
                      <a:pt x="170498" y="953"/>
                      <a:pt x="173355" y="0"/>
                      <a:pt x="181928" y="0"/>
                    </a:cubicBezTo>
                    <a:lnTo>
                      <a:pt x="201930" y="0"/>
                    </a:lnTo>
                    <a:lnTo>
                      <a:pt x="215265" y="183832"/>
                    </a:lnTo>
                    <a:lnTo>
                      <a:pt x="193357" y="183832"/>
                    </a:lnTo>
                    <a:close/>
                  </a:path>
                </a:pathLst>
              </a:custGeom>
              <a:solidFill>
                <a:srgbClr val="E100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" name="Graphic 3">
              <a:extLst>
                <a:ext uri="{FF2B5EF4-FFF2-40B4-BE49-F238E27FC236}">
                  <a16:creationId xmlns:a16="http://schemas.microsoft.com/office/drawing/2014/main" id="{85EA9C74-C28E-0445-A38F-EA61379F4172}"/>
                </a:ext>
              </a:extLst>
            </p:cNvPr>
            <p:cNvSpPr/>
            <p:nvPr/>
          </p:nvSpPr>
          <p:spPr>
            <a:xfrm>
              <a:off x="9865042" y="4171950"/>
              <a:ext cx="116205" cy="183832"/>
            </a:xfrm>
            <a:custGeom>
              <a:avLst/>
              <a:gdLst>
                <a:gd name="connsiteX0" fmla="*/ 20955 w 116205"/>
                <a:gd name="connsiteY0" fmla="*/ 17145 h 183832"/>
                <a:gd name="connsiteX1" fmla="*/ 20955 w 116205"/>
                <a:gd name="connsiteY1" fmla="*/ 80963 h 183832"/>
                <a:gd name="connsiteX2" fmla="*/ 105727 w 116205"/>
                <a:gd name="connsiteY2" fmla="*/ 80963 h 183832"/>
                <a:gd name="connsiteX3" fmla="*/ 105727 w 116205"/>
                <a:gd name="connsiteY3" fmla="*/ 97155 h 183832"/>
                <a:gd name="connsiteX4" fmla="*/ 20955 w 116205"/>
                <a:gd name="connsiteY4" fmla="*/ 97155 h 183832"/>
                <a:gd name="connsiteX5" fmla="*/ 20955 w 116205"/>
                <a:gd name="connsiteY5" fmla="*/ 167640 h 183832"/>
                <a:gd name="connsiteX6" fmla="*/ 116205 w 116205"/>
                <a:gd name="connsiteY6" fmla="*/ 167640 h 183832"/>
                <a:gd name="connsiteX7" fmla="*/ 116205 w 116205"/>
                <a:gd name="connsiteY7" fmla="*/ 183832 h 183832"/>
                <a:gd name="connsiteX8" fmla="*/ 0 w 116205"/>
                <a:gd name="connsiteY8" fmla="*/ 183832 h 183832"/>
                <a:gd name="connsiteX9" fmla="*/ 0 w 116205"/>
                <a:gd name="connsiteY9" fmla="*/ 0 h 183832"/>
                <a:gd name="connsiteX10" fmla="*/ 113347 w 116205"/>
                <a:gd name="connsiteY10" fmla="*/ 0 h 183832"/>
                <a:gd name="connsiteX11" fmla="*/ 113347 w 116205"/>
                <a:gd name="connsiteY11" fmla="*/ 17145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205" h="183832">
                  <a:moveTo>
                    <a:pt x="20955" y="17145"/>
                  </a:moveTo>
                  <a:lnTo>
                    <a:pt x="20955" y="80963"/>
                  </a:lnTo>
                  <a:lnTo>
                    <a:pt x="105727" y="80963"/>
                  </a:lnTo>
                  <a:lnTo>
                    <a:pt x="105727" y="97155"/>
                  </a:lnTo>
                  <a:lnTo>
                    <a:pt x="20955" y="97155"/>
                  </a:lnTo>
                  <a:lnTo>
                    <a:pt x="20955" y="167640"/>
                  </a:lnTo>
                  <a:lnTo>
                    <a:pt x="116205" y="167640"/>
                  </a:lnTo>
                  <a:lnTo>
                    <a:pt x="116205" y="183832"/>
                  </a:lnTo>
                  <a:lnTo>
                    <a:pt x="0" y="183832"/>
                  </a:lnTo>
                  <a:lnTo>
                    <a:pt x="0" y="0"/>
                  </a:lnTo>
                  <a:lnTo>
                    <a:pt x="113347" y="0"/>
                  </a:lnTo>
                  <a:lnTo>
                    <a:pt x="113347" y="17145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Graphic 3">
              <a:extLst>
                <a:ext uri="{FF2B5EF4-FFF2-40B4-BE49-F238E27FC236}">
                  <a16:creationId xmlns:a16="http://schemas.microsoft.com/office/drawing/2014/main" id="{B7466FAA-0F5A-9E43-B8E3-40D9CB055DF1}"/>
                </a:ext>
              </a:extLst>
            </p:cNvPr>
            <p:cNvSpPr/>
            <p:nvPr/>
          </p:nvSpPr>
          <p:spPr>
            <a:xfrm>
              <a:off x="10704195" y="4171950"/>
              <a:ext cx="20955" cy="183832"/>
            </a:xfrm>
            <a:custGeom>
              <a:avLst/>
              <a:gdLst>
                <a:gd name="connsiteX0" fmla="*/ 0 w 20955"/>
                <a:gd name="connsiteY0" fmla="*/ 0 h 183832"/>
                <a:gd name="connsiteX1" fmla="*/ 20955 w 20955"/>
                <a:gd name="connsiteY1" fmla="*/ 0 h 183832"/>
                <a:gd name="connsiteX2" fmla="*/ 20955 w 20955"/>
                <a:gd name="connsiteY2" fmla="*/ 183832 h 183832"/>
                <a:gd name="connsiteX3" fmla="*/ 0 w 20955"/>
                <a:gd name="connsiteY3" fmla="*/ 183832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" h="183832">
                  <a:moveTo>
                    <a:pt x="0" y="0"/>
                  </a:moveTo>
                  <a:lnTo>
                    <a:pt x="20955" y="0"/>
                  </a:lnTo>
                  <a:lnTo>
                    <a:pt x="20955" y="183832"/>
                  </a:lnTo>
                  <a:lnTo>
                    <a:pt x="0" y="183832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4" name="Graphic 3">
              <a:extLst>
                <a:ext uri="{FF2B5EF4-FFF2-40B4-BE49-F238E27FC236}">
                  <a16:creationId xmlns:a16="http://schemas.microsoft.com/office/drawing/2014/main" id="{44AB0D1D-524E-A446-B1CE-DFF45A320ED2}"/>
                </a:ext>
              </a:extLst>
            </p:cNvPr>
            <p:cNvGrpSpPr/>
            <p:nvPr/>
          </p:nvGrpSpPr>
          <p:grpSpPr>
            <a:xfrm>
              <a:off x="11023282" y="4170997"/>
              <a:ext cx="591502" cy="186690"/>
              <a:chOff x="11023282" y="4170997"/>
              <a:chExt cx="591502" cy="186690"/>
            </a:xfrm>
            <a:solidFill>
              <a:srgbClr val="E1001E"/>
            </a:solidFill>
          </p:grpSpPr>
          <p:sp>
            <p:nvSpPr>
              <p:cNvPr id="31" name="Graphic 3">
                <a:extLst>
                  <a:ext uri="{FF2B5EF4-FFF2-40B4-BE49-F238E27FC236}">
                    <a16:creationId xmlns:a16="http://schemas.microsoft.com/office/drawing/2014/main" id="{05661B64-0B38-F940-B753-27344D6DC6F2}"/>
                  </a:ext>
                </a:extLst>
              </p:cNvPr>
              <p:cNvSpPr/>
              <p:nvPr/>
            </p:nvSpPr>
            <p:spPr>
              <a:xfrm>
                <a:off x="11023282" y="4170997"/>
                <a:ext cx="131444" cy="186690"/>
              </a:xfrm>
              <a:custGeom>
                <a:avLst/>
                <a:gdLst>
                  <a:gd name="connsiteX0" fmla="*/ 131445 w 131444"/>
                  <a:gd name="connsiteY0" fmla="*/ 13335 h 186690"/>
                  <a:gd name="connsiteX1" fmla="*/ 131445 w 131444"/>
                  <a:gd name="connsiteY1" fmla="*/ 19050 h 186690"/>
                  <a:gd name="connsiteX2" fmla="*/ 129540 w 131444"/>
                  <a:gd name="connsiteY2" fmla="*/ 20955 h 186690"/>
                  <a:gd name="connsiteX3" fmla="*/ 80963 w 131444"/>
                  <a:gd name="connsiteY3" fmla="*/ 17145 h 186690"/>
                  <a:gd name="connsiteX4" fmla="*/ 20955 w 131444"/>
                  <a:gd name="connsiteY4" fmla="*/ 93345 h 186690"/>
                  <a:gd name="connsiteX5" fmla="*/ 80963 w 131444"/>
                  <a:gd name="connsiteY5" fmla="*/ 169545 h 186690"/>
                  <a:gd name="connsiteX6" fmla="*/ 129540 w 131444"/>
                  <a:gd name="connsiteY6" fmla="*/ 165735 h 186690"/>
                  <a:gd name="connsiteX7" fmla="*/ 131445 w 131444"/>
                  <a:gd name="connsiteY7" fmla="*/ 166688 h 186690"/>
                  <a:gd name="connsiteX8" fmla="*/ 131445 w 131444"/>
                  <a:gd name="connsiteY8" fmla="*/ 172403 h 186690"/>
                  <a:gd name="connsiteX9" fmla="*/ 75248 w 131444"/>
                  <a:gd name="connsiteY9" fmla="*/ 186690 h 186690"/>
                  <a:gd name="connsiteX10" fmla="*/ 0 w 131444"/>
                  <a:gd name="connsiteY10" fmla="*/ 93345 h 186690"/>
                  <a:gd name="connsiteX11" fmla="*/ 76200 w 131444"/>
                  <a:gd name="connsiteY11" fmla="*/ 0 h 186690"/>
                  <a:gd name="connsiteX12" fmla="*/ 131445 w 131444"/>
                  <a:gd name="connsiteY12" fmla="*/ 13335 h 186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444" h="186690">
                    <a:moveTo>
                      <a:pt x="131445" y="13335"/>
                    </a:moveTo>
                    <a:lnTo>
                      <a:pt x="131445" y="19050"/>
                    </a:lnTo>
                    <a:lnTo>
                      <a:pt x="129540" y="20955"/>
                    </a:lnTo>
                    <a:cubicBezTo>
                      <a:pt x="121920" y="19050"/>
                      <a:pt x="105728" y="17145"/>
                      <a:pt x="80963" y="17145"/>
                    </a:cubicBezTo>
                    <a:cubicBezTo>
                      <a:pt x="25718" y="17145"/>
                      <a:pt x="20955" y="20955"/>
                      <a:pt x="20955" y="93345"/>
                    </a:cubicBezTo>
                    <a:cubicBezTo>
                      <a:pt x="20955" y="165735"/>
                      <a:pt x="24765" y="169545"/>
                      <a:pt x="80963" y="169545"/>
                    </a:cubicBezTo>
                    <a:cubicBezTo>
                      <a:pt x="105728" y="169545"/>
                      <a:pt x="120968" y="167640"/>
                      <a:pt x="129540" y="165735"/>
                    </a:cubicBezTo>
                    <a:lnTo>
                      <a:pt x="131445" y="166688"/>
                    </a:lnTo>
                    <a:lnTo>
                      <a:pt x="131445" y="172403"/>
                    </a:lnTo>
                    <a:cubicBezTo>
                      <a:pt x="131445" y="181928"/>
                      <a:pt x="122873" y="186690"/>
                      <a:pt x="75248" y="186690"/>
                    </a:cubicBezTo>
                    <a:cubicBezTo>
                      <a:pt x="8573" y="186690"/>
                      <a:pt x="0" y="178118"/>
                      <a:pt x="0" y="93345"/>
                    </a:cubicBezTo>
                    <a:cubicBezTo>
                      <a:pt x="0" y="8572"/>
                      <a:pt x="8573" y="0"/>
                      <a:pt x="76200" y="0"/>
                    </a:cubicBezTo>
                    <a:cubicBezTo>
                      <a:pt x="124778" y="0"/>
                      <a:pt x="131445" y="3810"/>
                      <a:pt x="131445" y="13335"/>
                    </a:cubicBezTo>
                  </a:path>
                </a:pathLst>
              </a:custGeom>
              <a:solidFill>
                <a:srgbClr val="E100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Graphic 3">
                <a:extLst>
                  <a:ext uri="{FF2B5EF4-FFF2-40B4-BE49-F238E27FC236}">
                    <a16:creationId xmlns:a16="http://schemas.microsoft.com/office/drawing/2014/main" id="{EADE6CD6-BDDA-4645-8FE0-09C199601F8B}"/>
                  </a:ext>
                </a:extLst>
              </p:cNvPr>
              <p:cNvSpPr/>
              <p:nvPr/>
            </p:nvSpPr>
            <p:spPr>
              <a:xfrm>
                <a:off x="11448097" y="4170997"/>
                <a:ext cx="166687" cy="185737"/>
              </a:xfrm>
              <a:custGeom>
                <a:avLst/>
                <a:gdLst>
                  <a:gd name="connsiteX0" fmla="*/ 98107 w 166687"/>
                  <a:gd name="connsiteY0" fmla="*/ 26670 h 185737"/>
                  <a:gd name="connsiteX1" fmla="*/ 83820 w 166687"/>
                  <a:gd name="connsiteY1" fmla="*/ 16193 h 185737"/>
                  <a:gd name="connsiteX2" fmla="*/ 69532 w 166687"/>
                  <a:gd name="connsiteY2" fmla="*/ 26670 h 185737"/>
                  <a:gd name="connsiteX3" fmla="*/ 42863 w 166687"/>
                  <a:gd name="connsiteY3" fmla="*/ 115253 h 185737"/>
                  <a:gd name="connsiteX4" fmla="*/ 122872 w 166687"/>
                  <a:gd name="connsiteY4" fmla="*/ 115253 h 185737"/>
                  <a:gd name="connsiteX5" fmla="*/ 98107 w 166687"/>
                  <a:gd name="connsiteY5" fmla="*/ 26670 h 185737"/>
                  <a:gd name="connsiteX6" fmla="*/ 38100 w 166687"/>
                  <a:gd name="connsiteY6" fmla="*/ 132397 h 185737"/>
                  <a:gd name="connsiteX7" fmla="*/ 22860 w 166687"/>
                  <a:gd name="connsiteY7" fmla="*/ 184785 h 185737"/>
                  <a:gd name="connsiteX8" fmla="*/ 0 w 166687"/>
                  <a:gd name="connsiteY8" fmla="*/ 184785 h 185737"/>
                  <a:gd name="connsiteX9" fmla="*/ 49530 w 166687"/>
                  <a:gd name="connsiteY9" fmla="*/ 22860 h 185737"/>
                  <a:gd name="connsiteX10" fmla="*/ 83820 w 166687"/>
                  <a:gd name="connsiteY10" fmla="*/ 0 h 185737"/>
                  <a:gd name="connsiteX11" fmla="*/ 117157 w 166687"/>
                  <a:gd name="connsiteY11" fmla="*/ 22860 h 185737"/>
                  <a:gd name="connsiteX12" fmla="*/ 166688 w 166687"/>
                  <a:gd name="connsiteY12" fmla="*/ 185738 h 185737"/>
                  <a:gd name="connsiteX13" fmla="*/ 142875 w 166687"/>
                  <a:gd name="connsiteY13" fmla="*/ 185738 h 185737"/>
                  <a:gd name="connsiteX14" fmla="*/ 127635 w 166687"/>
                  <a:gd name="connsiteY14" fmla="*/ 133350 h 185737"/>
                  <a:gd name="connsiteX15" fmla="*/ 38100 w 166687"/>
                  <a:gd name="connsiteY15" fmla="*/ 133350 h 185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687" h="185737">
                    <a:moveTo>
                      <a:pt x="98107" y="26670"/>
                    </a:moveTo>
                    <a:cubicBezTo>
                      <a:pt x="95250" y="17145"/>
                      <a:pt x="94297" y="16193"/>
                      <a:pt x="83820" y="16193"/>
                    </a:cubicBezTo>
                    <a:cubicBezTo>
                      <a:pt x="73342" y="16193"/>
                      <a:pt x="72390" y="17145"/>
                      <a:pt x="69532" y="26670"/>
                    </a:cubicBezTo>
                    <a:lnTo>
                      <a:pt x="42863" y="115253"/>
                    </a:lnTo>
                    <a:lnTo>
                      <a:pt x="122872" y="115253"/>
                    </a:lnTo>
                    <a:lnTo>
                      <a:pt x="98107" y="26670"/>
                    </a:lnTo>
                    <a:close/>
                    <a:moveTo>
                      <a:pt x="38100" y="132397"/>
                    </a:moveTo>
                    <a:lnTo>
                      <a:pt x="22860" y="184785"/>
                    </a:lnTo>
                    <a:lnTo>
                      <a:pt x="0" y="184785"/>
                    </a:lnTo>
                    <a:lnTo>
                      <a:pt x="49530" y="22860"/>
                    </a:lnTo>
                    <a:cubicBezTo>
                      <a:pt x="56197" y="953"/>
                      <a:pt x="60007" y="0"/>
                      <a:pt x="83820" y="0"/>
                    </a:cubicBezTo>
                    <a:cubicBezTo>
                      <a:pt x="107632" y="0"/>
                      <a:pt x="110490" y="953"/>
                      <a:pt x="117157" y="22860"/>
                    </a:cubicBezTo>
                    <a:lnTo>
                      <a:pt x="166688" y="185738"/>
                    </a:lnTo>
                    <a:lnTo>
                      <a:pt x="142875" y="185738"/>
                    </a:lnTo>
                    <a:lnTo>
                      <a:pt x="127635" y="133350"/>
                    </a:lnTo>
                    <a:lnTo>
                      <a:pt x="38100" y="133350"/>
                    </a:lnTo>
                    <a:close/>
                  </a:path>
                </a:pathLst>
              </a:custGeom>
              <a:solidFill>
                <a:srgbClr val="E100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Graphic 3">
              <a:extLst>
                <a:ext uri="{FF2B5EF4-FFF2-40B4-BE49-F238E27FC236}">
                  <a16:creationId xmlns:a16="http://schemas.microsoft.com/office/drawing/2014/main" id="{24EB9DDE-8338-6846-AF79-6796ACB19E62}"/>
                </a:ext>
              </a:extLst>
            </p:cNvPr>
            <p:cNvSpPr/>
            <p:nvPr/>
          </p:nvSpPr>
          <p:spPr>
            <a:xfrm>
              <a:off x="11908154" y="4171950"/>
              <a:ext cx="117157" cy="183832"/>
            </a:xfrm>
            <a:custGeom>
              <a:avLst/>
              <a:gdLst>
                <a:gd name="connsiteX0" fmla="*/ 117158 w 117157"/>
                <a:gd name="connsiteY0" fmla="*/ 167640 h 183832"/>
                <a:gd name="connsiteX1" fmla="*/ 117158 w 117157"/>
                <a:gd name="connsiteY1" fmla="*/ 183832 h 183832"/>
                <a:gd name="connsiteX2" fmla="*/ 0 w 117157"/>
                <a:gd name="connsiteY2" fmla="*/ 183832 h 183832"/>
                <a:gd name="connsiteX3" fmla="*/ 0 w 117157"/>
                <a:gd name="connsiteY3" fmla="*/ 0 h 183832"/>
                <a:gd name="connsiteX4" fmla="*/ 20956 w 117157"/>
                <a:gd name="connsiteY4" fmla="*/ 0 h 183832"/>
                <a:gd name="connsiteX5" fmla="*/ 20956 w 117157"/>
                <a:gd name="connsiteY5" fmla="*/ 167640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157" h="183832">
                  <a:moveTo>
                    <a:pt x="117158" y="167640"/>
                  </a:moveTo>
                  <a:lnTo>
                    <a:pt x="117158" y="183832"/>
                  </a:lnTo>
                  <a:lnTo>
                    <a:pt x="0" y="183832"/>
                  </a:lnTo>
                  <a:lnTo>
                    <a:pt x="0" y="0"/>
                  </a:lnTo>
                  <a:lnTo>
                    <a:pt x="20956" y="0"/>
                  </a:lnTo>
                  <a:lnTo>
                    <a:pt x="20956" y="167640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3">
              <a:extLst>
                <a:ext uri="{FF2B5EF4-FFF2-40B4-BE49-F238E27FC236}">
                  <a16:creationId xmlns:a16="http://schemas.microsoft.com/office/drawing/2014/main" id="{EC5BD1E6-419A-8242-99A9-09628FC57AA7}"/>
                </a:ext>
              </a:extLst>
            </p:cNvPr>
            <p:cNvSpPr/>
            <p:nvPr/>
          </p:nvSpPr>
          <p:spPr>
            <a:xfrm>
              <a:off x="6015990" y="3072765"/>
              <a:ext cx="529590" cy="976312"/>
            </a:xfrm>
            <a:custGeom>
              <a:avLst/>
              <a:gdLst>
                <a:gd name="connsiteX0" fmla="*/ 529590 w 529590"/>
                <a:gd name="connsiteY0" fmla="*/ 840105 h 976312"/>
                <a:gd name="connsiteX1" fmla="*/ 256222 w 529590"/>
                <a:gd name="connsiteY1" fmla="*/ 963930 h 976312"/>
                <a:gd name="connsiteX2" fmla="*/ 130492 w 529590"/>
                <a:gd name="connsiteY2" fmla="*/ 976313 h 976312"/>
                <a:gd name="connsiteX3" fmla="*/ 83820 w 529590"/>
                <a:gd name="connsiteY3" fmla="*/ 904875 h 976312"/>
                <a:gd name="connsiteX4" fmla="*/ 0 w 529590"/>
                <a:gd name="connsiteY4" fmla="*/ 583882 h 976312"/>
                <a:gd name="connsiteX5" fmla="*/ 357188 w 529590"/>
                <a:gd name="connsiteY5" fmla="*/ 0 h 976312"/>
                <a:gd name="connsiteX6" fmla="*/ 273367 w 529590"/>
                <a:gd name="connsiteY6" fmla="*/ 320992 h 976312"/>
                <a:gd name="connsiteX7" fmla="*/ 529590 w 529590"/>
                <a:gd name="connsiteY7" fmla="*/ 840105 h 97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9590" h="976312">
                  <a:moveTo>
                    <a:pt x="529590" y="840105"/>
                  </a:moveTo>
                  <a:cubicBezTo>
                    <a:pt x="450532" y="901065"/>
                    <a:pt x="357188" y="943928"/>
                    <a:pt x="256222" y="963930"/>
                  </a:cubicBezTo>
                  <a:cubicBezTo>
                    <a:pt x="215265" y="971550"/>
                    <a:pt x="173355" y="976313"/>
                    <a:pt x="130492" y="976313"/>
                  </a:cubicBezTo>
                  <a:cubicBezTo>
                    <a:pt x="113347" y="953453"/>
                    <a:pt x="98107" y="929640"/>
                    <a:pt x="83820" y="904875"/>
                  </a:cubicBezTo>
                  <a:cubicBezTo>
                    <a:pt x="30480" y="809625"/>
                    <a:pt x="0" y="700088"/>
                    <a:pt x="0" y="583882"/>
                  </a:cubicBezTo>
                  <a:cubicBezTo>
                    <a:pt x="0" y="329565"/>
                    <a:pt x="145732" y="108585"/>
                    <a:pt x="357188" y="0"/>
                  </a:cubicBezTo>
                  <a:cubicBezTo>
                    <a:pt x="303847" y="95250"/>
                    <a:pt x="273367" y="204788"/>
                    <a:pt x="273367" y="320992"/>
                  </a:cubicBezTo>
                  <a:cubicBezTo>
                    <a:pt x="273367" y="532447"/>
                    <a:pt x="373380" y="720090"/>
                    <a:pt x="529590" y="840105"/>
                  </a:cubicBezTo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Graphic 3">
              <a:extLst>
                <a:ext uri="{FF2B5EF4-FFF2-40B4-BE49-F238E27FC236}">
                  <a16:creationId xmlns:a16="http://schemas.microsoft.com/office/drawing/2014/main" id="{28490603-6A18-744B-AF7D-F0568762BCA5}"/>
                </a:ext>
              </a:extLst>
            </p:cNvPr>
            <p:cNvSpPr/>
            <p:nvPr/>
          </p:nvSpPr>
          <p:spPr>
            <a:xfrm>
              <a:off x="6796087" y="3071812"/>
              <a:ext cx="529589" cy="976312"/>
            </a:xfrm>
            <a:custGeom>
              <a:avLst/>
              <a:gdLst>
                <a:gd name="connsiteX0" fmla="*/ 529590 w 529589"/>
                <a:gd name="connsiteY0" fmla="*/ 583882 h 976312"/>
                <a:gd name="connsiteX1" fmla="*/ 445770 w 529589"/>
                <a:gd name="connsiteY1" fmla="*/ 904875 h 976312"/>
                <a:gd name="connsiteX2" fmla="*/ 399098 w 529589"/>
                <a:gd name="connsiteY2" fmla="*/ 976313 h 976312"/>
                <a:gd name="connsiteX3" fmla="*/ 273368 w 529589"/>
                <a:gd name="connsiteY3" fmla="*/ 963930 h 976312"/>
                <a:gd name="connsiteX4" fmla="*/ 0 w 529589"/>
                <a:gd name="connsiteY4" fmla="*/ 840105 h 976312"/>
                <a:gd name="connsiteX5" fmla="*/ 256223 w 529589"/>
                <a:gd name="connsiteY5" fmla="*/ 320992 h 976312"/>
                <a:gd name="connsiteX6" fmla="*/ 172402 w 529589"/>
                <a:gd name="connsiteY6" fmla="*/ 0 h 976312"/>
                <a:gd name="connsiteX7" fmla="*/ 529590 w 529589"/>
                <a:gd name="connsiteY7" fmla="*/ 583882 h 97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9589" h="976312">
                  <a:moveTo>
                    <a:pt x="529590" y="583882"/>
                  </a:moveTo>
                  <a:cubicBezTo>
                    <a:pt x="529590" y="701040"/>
                    <a:pt x="499110" y="810578"/>
                    <a:pt x="445770" y="904875"/>
                  </a:cubicBezTo>
                  <a:cubicBezTo>
                    <a:pt x="431482" y="929640"/>
                    <a:pt x="416243" y="953453"/>
                    <a:pt x="399098" y="976313"/>
                  </a:cubicBezTo>
                  <a:cubicBezTo>
                    <a:pt x="356235" y="976313"/>
                    <a:pt x="314325" y="972503"/>
                    <a:pt x="273368" y="963930"/>
                  </a:cubicBezTo>
                  <a:cubicBezTo>
                    <a:pt x="172402" y="943928"/>
                    <a:pt x="79057" y="901065"/>
                    <a:pt x="0" y="840105"/>
                  </a:cubicBezTo>
                  <a:cubicBezTo>
                    <a:pt x="155257" y="720090"/>
                    <a:pt x="256223" y="532447"/>
                    <a:pt x="256223" y="320992"/>
                  </a:cubicBezTo>
                  <a:cubicBezTo>
                    <a:pt x="256223" y="203835"/>
                    <a:pt x="225743" y="94297"/>
                    <a:pt x="172402" y="0"/>
                  </a:cubicBezTo>
                  <a:cubicBezTo>
                    <a:pt x="383857" y="108585"/>
                    <a:pt x="529590" y="329565"/>
                    <a:pt x="529590" y="583882"/>
                  </a:cubicBezTo>
                </a:path>
              </a:pathLst>
            </a:custGeom>
            <a:solidFill>
              <a:srgbClr val="0F12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3">
              <a:extLst>
                <a:ext uri="{FF2B5EF4-FFF2-40B4-BE49-F238E27FC236}">
                  <a16:creationId xmlns:a16="http://schemas.microsoft.com/office/drawing/2014/main" id="{83590457-4292-C543-B783-C667BF94762B}"/>
                </a:ext>
              </a:extLst>
            </p:cNvPr>
            <p:cNvSpPr/>
            <p:nvPr/>
          </p:nvSpPr>
          <p:spPr>
            <a:xfrm>
              <a:off x="6670357" y="3001327"/>
              <a:ext cx="381952" cy="911542"/>
            </a:xfrm>
            <a:custGeom>
              <a:avLst/>
              <a:gdLst>
                <a:gd name="connsiteX0" fmla="*/ 381953 w 381952"/>
                <a:gd name="connsiteY0" fmla="*/ 392430 h 911542"/>
                <a:gd name="connsiteX1" fmla="*/ 125730 w 381952"/>
                <a:gd name="connsiteY1" fmla="*/ 911542 h 911542"/>
                <a:gd name="connsiteX2" fmla="*/ 0 w 381952"/>
                <a:gd name="connsiteY2" fmla="*/ 784860 h 911542"/>
                <a:gd name="connsiteX3" fmla="*/ 130493 w 381952"/>
                <a:gd name="connsiteY3" fmla="*/ 392430 h 911542"/>
                <a:gd name="connsiteX4" fmla="*/ 0 w 381952"/>
                <a:gd name="connsiteY4" fmla="*/ 0 h 911542"/>
                <a:gd name="connsiteX5" fmla="*/ 297180 w 381952"/>
                <a:gd name="connsiteY5" fmla="*/ 71438 h 911542"/>
                <a:gd name="connsiteX6" fmla="*/ 381953 w 381952"/>
                <a:gd name="connsiteY6" fmla="*/ 392430 h 91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952" h="911542">
                  <a:moveTo>
                    <a:pt x="381953" y="392430"/>
                  </a:moveTo>
                  <a:cubicBezTo>
                    <a:pt x="381953" y="603885"/>
                    <a:pt x="281940" y="792480"/>
                    <a:pt x="125730" y="911542"/>
                  </a:cubicBezTo>
                  <a:cubicBezTo>
                    <a:pt x="78105" y="875347"/>
                    <a:pt x="36195" y="832485"/>
                    <a:pt x="0" y="784860"/>
                  </a:cubicBezTo>
                  <a:cubicBezTo>
                    <a:pt x="81915" y="675322"/>
                    <a:pt x="130493" y="540067"/>
                    <a:pt x="130493" y="392430"/>
                  </a:cubicBezTo>
                  <a:cubicBezTo>
                    <a:pt x="130493" y="244792"/>
                    <a:pt x="81915" y="109538"/>
                    <a:pt x="0" y="0"/>
                  </a:cubicBezTo>
                  <a:cubicBezTo>
                    <a:pt x="106680" y="0"/>
                    <a:pt x="207645" y="25717"/>
                    <a:pt x="297180" y="71438"/>
                  </a:cubicBezTo>
                  <a:cubicBezTo>
                    <a:pt x="350520" y="165735"/>
                    <a:pt x="381953" y="275272"/>
                    <a:pt x="381953" y="392430"/>
                  </a:cubicBezTo>
                </a:path>
              </a:pathLst>
            </a:custGeom>
            <a:solidFill>
              <a:srgbClr val="0019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3">
              <a:extLst>
                <a:ext uri="{FF2B5EF4-FFF2-40B4-BE49-F238E27FC236}">
                  <a16:creationId xmlns:a16="http://schemas.microsoft.com/office/drawing/2014/main" id="{45E34211-AF47-584A-80EB-21E32F06F2DE}"/>
                </a:ext>
              </a:extLst>
            </p:cNvPr>
            <p:cNvSpPr/>
            <p:nvPr/>
          </p:nvSpPr>
          <p:spPr>
            <a:xfrm>
              <a:off x="6539865" y="3001327"/>
              <a:ext cx="260984" cy="784859"/>
            </a:xfrm>
            <a:custGeom>
              <a:avLst/>
              <a:gdLst>
                <a:gd name="connsiteX0" fmla="*/ 260985 w 260984"/>
                <a:gd name="connsiteY0" fmla="*/ 392430 h 784859"/>
                <a:gd name="connsiteX1" fmla="*/ 130492 w 260984"/>
                <a:gd name="connsiteY1" fmla="*/ 784860 h 784859"/>
                <a:gd name="connsiteX2" fmla="*/ 0 w 260984"/>
                <a:gd name="connsiteY2" fmla="*/ 392430 h 784859"/>
                <a:gd name="connsiteX3" fmla="*/ 130492 w 260984"/>
                <a:gd name="connsiteY3" fmla="*/ 0 h 784859"/>
                <a:gd name="connsiteX4" fmla="*/ 260985 w 260984"/>
                <a:gd name="connsiteY4" fmla="*/ 392430 h 78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84" h="784859">
                  <a:moveTo>
                    <a:pt x="260985" y="392430"/>
                  </a:moveTo>
                  <a:cubicBezTo>
                    <a:pt x="260985" y="540067"/>
                    <a:pt x="212408" y="675322"/>
                    <a:pt x="130492" y="784860"/>
                  </a:cubicBezTo>
                  <a:cubicBezTo>
                    <a:pt x="48578" y="675322"/>
                    <a:pt x="0" y="540067"/>
                    <a:pt x="0" y="392430"/>
                  </a:cubicBezTo>
                  <a:cubicBezTo>
                    <a:pt x="0" y="244792"/>
                    <a:pt x="48578" y="109538"/>
                    <a:pt x="130492" y="0"/>
                  </a:cubicBezTo>
                  <a:cubicBezTo>
                    <a:pt x="212408" y="109538"/>
                    <a:pt x="260985" y="244792"/>
                    <a:pt x="260985" y="392430"/>
                  </a:cubicBezTo>
                </a:path>
              </a:pathLst>
            </a:custGeom>
            <a:solidFill>
              <a:srgbClr val="1A1B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Graphic 3">
              <a:extLst>
                <a:ext uri="{FF2B5EF4-FFF2-40B4-BE49-F238E27FC236}">
                  <a16:creationId xmlns:a16="http://schemas.microsoft.com/office/drawing/2014/main" id="{DEFAD3D1-74D2-7D4C-BF7D-E363796A8458}"/>
                </a:ext>
              </a:extLst>
            </p:cNvPr>
            <p:cNvSpPr/>
            <p:nvPr/>
          </p:nvSpPr>
          <p:spPr>
            <a:xfrm>
              <a:off x="6288405" y="3001327"/>
              <a:ext cx="381952" cy="911542"/>
            </a:xfrm>
            <a:custGeom>
              <a:avLst/>
              <a:gdLst>
                <a:gd name="connsiteX0" fmla="*/ 251460 w 381952"/>
                <a:gd name="connsiteY0" fmla="*/ 392430 h 911542"/>
                <a:gd name="connsiteX1" fmla="*/ 381952 w 381952"/>
                <a:gd name="connsiteY1" fmla="*/ 784860 h 911542"/>
                <a:gd name="connsiteX2" fmla="*/ 256222 w 381952"/>
                <a:gd name="connsiteY2" fmla="*/ 911542 h 911542"/>
                <a:gd name="connsiteX3" fmla="*/ 0 w 381952"/>
                <a:gd name="connsiteY3" fmla="*/ 392430 h 911542"/>
                <a:gd name="connsiteX4" fmla="*/ 83820 w 381952"/>
                <a:gd name="connsiteY4" fmla="*/ 71438 h 911542"/>
                <a:gd name="connsiteX5" fmla="*/ 381000 w 381952"/>
                <a:gd name="connsiteY5" fmla="*/ 0 h 911542"/>
                <a:gd name="connsiteX6" fmla="*/ 251460 w 381952"/>
                <a:gd name="connsiteY6" fmla="*/ 392430 h 91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952" h="911542">
                  <a:moveTo>
                    <a:pt x="251460" y="392430"/>
                  </a:moveTo>
                  <a:cubicBezTo>
                    <a:pt x="251460" y="540067"/>
                    <a:pt x="300038" y="675322"/>
                    <a:pt x="381952" y="784860"/>
                  </a:cubicBezTo>
                  <a:cubicBezTo>
                    <a:pt x="345757" y="832485"/>
                    <a:pt x="303847" y="875347"/>
                    <a:pt x="256222" y="911542"/>
                  </a:cubicBezTo>
                  <a:cubicBezTo>
                    <a:pt x="100965" y="791528"/>
                    <a:pt x="0" y="603885"/>
                    <a:pt x="0" y="392430"/>
                  </a:cubicBezTo>
                  <a:cubicBezTo>
                    <a:pt x="0" y="275272"/>
                    <a:pt x="30480" y="165735"/>
                    <a:pt x="83820" y="71438"/>
                  </a:cubicBezTo>
                  <a:cubicBezTo>
                    <a:pt x="173355" y="25717"/>
                    <a:pt x="274320" y="0"/>
                    <a:pt x="381000" y="0"/>
                  </a:cubicBezTo>
                  <a:cubicBezTo>
                    <a:pt x="300038" y="109538"/>
                    <a:pt x="251460" y="244792"/>
                    <a:pt x="251460" y="392430"/>
                  </a:cubicBezTo>
                </a:path>
              </a:pathLst>
            </a:custGeom>
            <a:solidFill>
              <a:srgbClr val="A016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2899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spital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51;p20" descr="A picture containing person, scene, hospital room, room&#10;&#10;Description automatically generated">
            <a:extLst>
              <a:ext uri="{FF2B5EF4-FFF2-40B4-BE49-F238E27FC236}">
                <a16:creationId xmlns:a16="http://schemas.microsoft.com/office/drawing/2014/main" id="{ECEE1F2C-BA46-8845-A06C-A73C1EB234C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609134" y="0"/>
            <a:ext cx="8021266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raphic 11">
            <a:extLst>
              <a:ext uri="{FF2B5EF4-FFF2-40B4-BE49-F238E27FC236}">
                <a16:creationId xmlns:a16="http://schemas.microsoft.com/office/drawing/2014/main" id="{789FA5D1-3021-914D-8CC0-12BC437B7BEC}"/>
              </a:ext>
            </a:extLst>
          </p:cNvPr>
          <p:cNvSpPr/>
          <p:nvPr/>
        </p:nvSpPr>
        <p:spPr>
          <a:xfrm>
            <a:off x="2539" y="3808"/>
            <a:ext cx="9522458" cy="8229598"/>
          </a:xfrm>
          <a:custGeom>
            <a:avLst/>
            <a:gdLst>
              <a:gd name="connsiteX0" fmla="*/ 9522459 w 9522458"/>
              <a:gd name="connsiteY0" fmla="*/ 0 h 8229598"/>
              <a:gd name="connsiteX1" fmla="*/ 0 w 9522458"/>
              <a:gd name="connsiteY1" fmla="*/ 0 h 8229598"/>
              <a:gd name="connsiteX2" fmla="*/ 0 w 9522458"/>
              <a:gd name="connsiteY2" fmla="*/ 8229599 h 8229598"/>
              <a:gd name="connsiteX3" fmla="*/ 7673340 w 9522458"/>
              <a:gd name="connsiteY3" fmla="*/ 8229599 h 8229598"/>
              <a:gd name="connsiteX4" fmla="*/ 7312659 w 9522458"/>
              <a:gd name="connsiteY4" fmla="*/ 5755640 h 8229598"/>
              <a:gd name="connsiteX5" fmla="*/ 9522459 w 9522458"/>
              <a:gd name="connsiteY5" fmla="*/ 0 h 822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22458" h="8229598">
                <a:moveTo>
                  <a:pt x="9522459" y="0"/>
                </a:moveTo>
                <a:lnTo>
                  <a:pt x="0" y="0"/>
                </a:lnTo>
                <a:lnTo>
                  <a:pt x="0" y="8229599"/>
                </a:lnTo>
                <a:lnTo>
                  <a:pt x="7673340" y="8229599"/>
                </a:lnTo>
                <a:cubicBezTo>
                  <a:pt x="7438390" y="7446009"/>
                  <a:pt x="7312659" y="6615430"/>
                  <a:pt x="7312659" y="5755640"/>
                </a:cubicBezTo>
                <a:cubicBezTo>
                  <a:pt x="7312659" y="3542030"/>
                  <a:pt x="8149589" y="1524000"/>
                  <a:pt x="9522459" y="0"/>
                </a:cubicBezTo>
                <a:close/>
              </a:path>
            </a:pathLst>
          </a:custGeom>
          <a:solidFill>
            <a:schemeClr val="accent5"/>
          </a:solidFill>
          <a:ln w="126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899E57-8ACD-104A-B2E7-93C8C369F9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Google Shape;152;p20">
            <a:extLst>
              <a:ext uri="{FF2B5EF4-FFF2-40B4-BE49-F238E27FC236}">
                <a16:creationId xmlns:a16="http://schemas.microsoft.com/office/drawing/2014/main" id="{06F5DEC5-207C-734C-B406-DFD0B45C18A8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2022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and the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logo are trademarks or registered trademarks of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Medical, Inc., or one of its affiliates.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54;p20">
            <a:extLst>
              <a:ext uri="{FF2B5EF4-FFF2-40B4-BE49-F238E27FC236}">
                <a16:creationId xmlns:a16="http://schemas.microsoft.com/office/drawing/2014/main" id="{D524FBA9-70C6-CB4F-B3E1-C05F4F642E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6400" y="438174"/>
            <a:ext cx="6524802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" name="Google Shape;155;p20">
            <a:extLst>
              <a:ext uri="{FF2B5EF4-FFF2-40B4-BE49-F238E27FC236}">
                <a16:creationId xmlns:a16="http://schemas.microsoft.com/office/drawing/2014/main" id="{E4183A78-9339-2C46-B5B9-8CA216588F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6400" y="885082"/>
            <a:ext cx="6524802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" name="Google Shape;156;p20">
            <a:extLst>
              <a:ext uri="{FF2B5EF4-FFF2-40B4-BE49-F238E27FC236}">
                <a16:creationId xmlns:a16="http://schemas.microsoft.com/office/drawing/2014/main" id="{ED3BA2BB-FF37-7648-9537-F508462867A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66739" y="1633538"/>
            <a:ext cx="6524726" cy="456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82A094D3-E3AD-0F47-8AD7-35BC79AD88D3}"/>
              </a:ext>
            </a:extLst>
          </p:cNvPr>
          <p:cNvSpPr txBox="1">
            <a:spLocks/>
          </p:cNvSpPr>
          <p:nvPr userDrawn="1"/>
        </p:nvSpPr>
        <p:spPr>
          <a:xfrm>
            <a:off x="11352368" y="7586439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accent6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389C6E-99B8-4F4C-90A6-99C8D6A2DF16}"/>
              </a:ext>
            </a:extLst>
          </p:cNvPr>
          <p:cNvGrpSpPr/>
          <p:nvPr userDrawn="1"/>
        </p:nvGrpSpPr>
        <p:grpSpPr>
          <a:xfrm>
            <a:off x="12470004" y="7650945"/>
            <a:ext cx="1836461" cy="404723"/>
            <a:chOff x="6015990" y="3001327"/>
            <a:chExt cx="6194107" cy="1356360"/>
          </a:xfrm>
        </p:grpSpPr>
        <p:sp>
          <p:nvSpPr>
            <p:cNvPr id="15" name="Graphic 3">
              <a:extLst>
                <a:ext uri="{FF2B5EF4-FFF2-40B4-BE49-F238E27FC236}">
                  <a16:creationId xmlns:a16="http://schemas.microsoft.com/office/drawing/2014/main" id="{3BB5118F-7B7E-B643-8E8A-C55D9A7BD8A7}"/>
                </a:ext>
              </a:extLst>
            </p:cNvPr>
            <p:cNvSpPr/>
            <p:nvPr/>
          </p:nvSpPr>
          <p:spPr>
            <a:xfrm>
              <a:off x="10273664" y="4171950"/>
              <a:ext cx="143827" cy="183832"/>
            </a:xfrm>
            <a:custGeom>
              <a:avLst/>
              <a:gdLst>
                <a:gd name="connsiteX0" fmla="*/ 20003 w 143827"/>
                <a:gd name="connsiteY0" fmla="*/ 166688 h 183832"/>
                <a:gd name="connsiteX1" fmla="*/ 67628 w 143827"/>
                <a:gd name="connsiteY1" fmla="*/ 166688 h 183832"/>
                <a:gd name="connsiteX2" fmla="*/ 121920 w 143827"/>
                <a:gd name="connsiteY2" fmla="*/ 91440 h 183832"/>
                <a:gd name="connsiteX3" fmla="*/ 67628 w 143827"/>
                <a:gd name="connsiteY3" fmla="*/ 17145 h 183832"/>
                <a:gd name="connsiteX4" fmla="*/ 20003 w 143827"/>
                <a:gd name="connsiteY4" fmla="*/ 17145 h 183832"/>
                <a:gd name="connsiteX5" fmla="*/ 20003 w 143827"/>
                <a:gd name="connsiteY5" fmla="*/ 166688 h 183832"/>
                <a:gd name="connsiteX6" fmla="*/ 67628 w 143827"/>
                <a:gd name="connsiteY6" fmla="*/ 0 h 183832"/>
                <a:gd name="connsiteX7" fmla="*/ 143828 w 143827"/>
                <a:gd name="connsiteY7" fmla="*/ 91440 h 183832"/>
                <a:gd name="connsiteX8" fmla="*/ 67628 w 143827"/>
                <a:gd name="connsiteY8" fmla="*/ 183832 h 183832"/>
                <a:gd name="connsiteX9" fmla="*/ 0 w 143827"/>
                <a:gd name="connsiteY9" fmla="*/ 183832 h 183832"/>
                <a:gd name="connsiteX10" fmla="*/ 0 w 143827"/>
                <a:gd name="connsiteY10" fmla="*/ 0 h 183832"/>
                <a:gd name="connsiteX11" fmla="*/ 67628 w 143827"/>
                <a:gd name="connsiteY11" fmla="*/ 0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827" h="183832">
                  <a:moveTo>
                    <a:pt x="20003" y="166688"/>
                  </a:moveTo>
                  <a:lnTo>
                    <a:pt x="67628" y="166688"/>
                  </a:lnTo>
                  <a:cubicBezTo>
                    <a:pt x="114300" y="166688"/>
                    <a:pt x="121920" y="161925"/>
                    <a:pt x="121920" y="91440"/>
                  </a:cubicBezTo>
                  <a:cubicBezTo>
                    <a:pt x="121920" y="21907"/>
                    <a:pt x="114300" y="17145"/>
                    <a:pt x="67628" y="17145"/>
                  </a:cubicBezTo>
                  <a:lnTo>
                    <a:pt x="20003" y="17145"/>
                  </a:lnTo>
                  <a:lnTo>
                    <a:pt x="20003" y="166688"/>
                  </a:lnTo>
                  <a:close/>
                  <a:moveTo>
                    <a:pt x="67628" y="0"/>
                  </a:moveTo>
                  <a:cubicBezTo>
                    <a:pt x="131445" y="0"/>
                    <a:pt x="143828" y="4763"/>
                    <a:pt x="143828" y="91440"/>
                  </a:cubicBezTo>
                  <a:cubicBezTo>
                    <a:pt x="143828" y="178118"/>
                    <a:pt x="131445" y="183832"/>
                    <a:pt x="67628" y="183832"/>
                  </a:cubicBezTo>
                  <a:lnTo>
                    <a:pt x="0" y="183832"/>
                  </a:lnTo>
                  <a:lnTo>
                    <a:pt x="0" y="0"/>
                  </a:lnTo>
                  <a:lnTo>
                    <a:pt x="67628" y="0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6" name="Graphic 3">
              <a:extLst>
                <a:ext uri="{FF2B5EF4-FFF2-40B4-BE49-F238E27FC236}">
                  <a16:creationId xmlns:a16="http://schemas.microsoft.com/office/drawing/2014/main" id="{8065BFEB-0027-964E-AFAA-FB152A4B9810}"/>
                </a:ext>
              </a:extLst>
            </p:cNvPr>
            <p:cNvGrpSpPr/>
            <p:nvPr/>
          </p:nvGrpSpPr>
          <p:grpSpPr>
            <a:xfrm>
              <a:off x="6015990" y="3001327"/>
              <a:ext cx="6015037" cy="1047750"/>
              <a:chOff x="6015990" y="3001327"/>
              <a:chExt cx="6015037" cy="1047750"/>
            </a:xfrm>
          </p:grpSpPr>
          <p:sp>
            <p:nvSpPr>
              <p:cNvPr id="36" name="Graphic 3">
                <a:extLst>
                  <a:ext uri="{FF2B5EF4-FFF2-40B4-BE49-F238E27FC236}">
                    <a16:creationId xmlns:a16="http://schemas.microsoft.com/office/drawing/2014/main" id="{803A6BBC-34E2-5B47-AD8F-35F6943BB845}"/>
                  </a:ext>
                </a:extLst>
              </p:cNvPr>
              <p:cNvSpPr/>
              <p:nvPr/>
            </p:nvSpPr>
            <p:spPr>
              <a:xfrm>
                <a:off x="6015990" y="3001327"/>
                <a:ext cx="1310640" cy="1047750"/>
              </a:xfrm>
              <a:custGeom>
                <a:avLst/>
                <a:gdLst>
                  <a:gd name="connsiteX0" fmla="*/ 951547 w 1310640"/>
                  <a:gd name="connsiteY0" fmla="*/ 71438 h 1047750"/>
                  <a:gd name="connsiteX1" fmla="*/ 654367 w 1310640"/>
                  <a:gd name="connsiteY1" fmla="*/ 0 h 1047750"/>
                  <a:gd name="connsiteX2" fmla="*/ 357188 w 1310640"/>
                  <a:gd name="connsiteY2" fmla="*/ 71438 h 1047750"/>
                  <a:gd name="connsiteX3" fmla="*/ 0 w 1310640"/>
                  <a:gd name="connsiteY3" fmla="*/ 655320 h 1047750"/>
                  <a:gd name="connsiteX4" fmla="*/ 83820 w 1310640"/>
                  <a:gd name="connsiteY4" fmla="*/ 976313 h 1047750"/>
                  <a:gd name="connsiteX5" fmla="*/ 130492 w 1310640"/>
                  <a:gd name="connsiteY5" fmla="*/ 1047750 h 1047750"/>
                  <a:gd name="connsiteX6" fmla="*/ 256222 w 1310640"/>
                  <a:gd name="connsiteY6" fmla="*/ 1035367 h 1047750"/>
                  <a:gd name="connsiteX7" fmla="*/ 529590 w 1310640"/>
                  <a:gd name="connsiteY7" fmla="*/ 911542 h 1047750"/>
                  <a:gd name="connsiteX8" fmla="*/ 655320 w 1310640"/>
                  <a:gd name="connsiteY8" fmla="*/ 784860 h 1047750"/>
                  <a:gd name="connsiteX9" fmla="*/ 781050 w 1310640"/>
                  <a:gd name="connsiteY9" fmla="*/ 911542 h 1047750"/>
                  <a:gd name="connsiteX10" fmla="*/ 1054417 w 1310640"/>
                  <a:gd name="connsiteY10" fmla="*/ 1035367 h 1047750"/>
                  <a:gd name="connsiteX11" fmla="*/ 1180148 w 1310640"/>
                  <a:gd name="connsiteY11" fmla="*/ 1047750 h 1047750"/>
                  <a:gd name="connsiteX12" fmla="*/ 1226820 w 1310640"/>
                  <a:gd name="connsiteY12" fmla="*/ 976313 h 1047750"/>
                  <a:gd name="connsiteX13" fmla="*/ 1310640 w 1310640"/>
                  <a:gd name="connsiteY13" fmla="*/ 655320 h 1047750"/>
                  <a:gd name="connsiteX14" fmla="*/ 951547 w 1310640"/>
                  <a:gd name="connsiteY14" fmla="*/ 71438 h 1047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10640" h="1047750">
                    <a:moveTo>
                      <a:pt x="951547" y="71438"/>
                    </a:moveTo>
                    <a:cubicBezTo>
                      <a:pt x="862012" y="25717"/>
                      <a:pt x="761047" y="0"/>
                      <a:pt x="654367" y="0"/>
                    </a:cubicBezTo>
                    <a:cubicBezTo>
                      <a:pt x="547688" y="0"/>
                      <a:pt x="446722" y="25717"/>
                      <a:pt x="357188" y="71438"/>
                    </a:cubicBezTo>
                    <a:cubicBezTo>
                      <a:pt x="144780" y="180022"/>
                      <a:pt x="0" y="400050"/>
                      <a:pt x="0" y="655320"/>
                    </a:cubicBezTo>
                    <a:cubicBezTo>
                      <a:pt x="0" y="772478"/>
                      <a:pt x="30480" y="882015"/>
                      <a:pt x="83820" y="976313"/>
                    </a:cubicBezTo>
                    <a:cubicBezTo>
                      <a:pt x="98107" y="1001078"/>
                      <a:pt x="113347" y="1024890"/>
                      <a:pt x="130492" y="1047750"/>
                    </a:cubicBezTo>
                    <a:cubicBezTo>
                      <a:pt x="173355" y="1047750"/>
                      <a:pt x="215265" y="1043940"/>
                      <a:pt x="256222" y="1035367"/>
                    </a:cubicBezTo>
                    <a:cubicBezTo>
                      <a:pt x="357188" y="1015365"/>
                      <a:pt x="450532" y="972503"/>
                      <a:pt x="529590" y="911542"/>
                    </a:cubicBezTo>
                    <a:cubicBezTo>
                      <a:pt x="577215" y="875347"/>
                      <a:pt x="619125" y="832485"/>
                      <a:pt x="655320" y="784860"/>
                    </a:cubicBezTo>
                    <a:cubicBezTo>
                      <a:pt x="691515" y="832485"/>
                      <a:pt x="733425" y="875347"/>
                      <a:pt x="781050" y="911542"/>
                    </a:cubicBezTo>
                    <a:cubicBezTo>
                      <a:pt x="860108" y="972503"/>
                      <a:pt x="953453" y="1015365"/>
                      <a:pt x="1054417" y="1035367"/>
                    </a:cubicBezTo>
                    <a:cubicBezTo>
                      <a:pt x="1095375" y="1042988"/>
                      <a:pt x="1137285" y="1047750"/>
                      <a:pt x="1180148" y="1047750"/>
                    </a:cubicBezTo>
                    <a:cubicBezTo>
                      <a:pt x="1197292" y="1024890"/>
                      <a:pt x="1212533" y="1001078"/>
                      <a:pt x="1226820" y="976313"/>
                    </a:cubicBezTo>
                    <a:cubicBezTo>
                      <a:pt x="1280160" y="881063"/>
                      <a:pt x="1310640" y="771525"/>
                      <a:pt x="1310640" y="655320"/>
                    </a:cubicBezTo>
                    <a:cubicBezTo>
                      <a:pt x="1309687" y="400050"/>
                      <a:pt x="1163955" y="179070"/>
                      <a:pt x="951547" y="71438"/>
                    </a:cubicBezTo>
                  </a:path>
                </a:pathLst>
              </a:custGeom>
              <a:solidFill>
                <a:srgbClr val="0C07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Graphic 3">
                <a:extLst>
                  <a:ext uri="{FF2B5EF4-FFF2-40B4-BE49-F238E27FC236}">
                    <a16:creationId xmlns:a16="http://schemas.microsoft.com/office/drawing/2014/main" id="{1EB0530C-CAF3-D547-84B6-AA6FF6FCBE74}"/>
                  </a:ext>
                </a:extLst>
              </p:cNvPr>
              <p:cNvSpPr/>
              <p:nvPr/>
            </p:nvSpPr>
            <p:spPr>
              <a:xfrm>
                <a:off x="10361294" y="3103245"/>
                <a:ext cx="127635" cy="828674"/>
              </a:xfrm>
              <a:custGeom>
                <a:avLst/>
                <a:gdLst>
                  <a:gd name="connsiteX0" fmla="*/ 63818 w 127635"/>
                  <a:gd name="connsiteY0" fmla="*/ 828675 h 828674"/>
                  <a:gd name="connsiteX1" fmla="*/ 0 w 127635"/>
                  <a:gd name="connsiteY1" fmla="*/ 764858 h 828674"/>
                  <a:gd name="connsiteX2" fmla="*/ 0 w 127635"/>
                  <a:gd name="connsiteY2" fmla="*/ 63817 h 828674"/>
                  <a:gd name="connsiteX3" fmla="*/ 63818 w 127635"/>
                  <a:gd name="connsiteY3" fmla="*/ 0 h 828674"/>
                  <a:gd name="connsiteX4" fmla="*/ 127635 w 127635"/>
                  <a:gd name="connsiteY4" fmla="*/ 63817 h 828674"/>
                  <a:gd name="connsiteX5" fmla="*/ 127635 w 127635"/>
                  <a:gd name="connsiteY5" fmla="*/ 764858 h 828674"/>
                  <a:gd name="connsiteX6" fmla="*/ 63818 w 127635"/>
                  <a:gd name="connsiteY6" fmla="*/ 828675 h 82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35" h="828674">
                    <a:moveTo>
                      <a:pt x="63818" y="828675"/>
                    </a:moveTo>
                    <a:cubicBezTo>
                      <a:pt x="28575" y="828675"/>
                      <a:pt x="0" y="800100"/>
                      <a:pt x="0" y="764858"/>
                    </a:cubicBezTo>
                    <a:lnTo>
                      <a:pt x="0" y="63817"/>
                    </a:lnTo>
                    <a:cubicBezTo>
                      <a:pt x="0" y="28575"/>
                      <a:pt x="28575" y="0"/>
                      <a:pt x="63818" y="0"/>
                    </a:cubicBezTo>
                    <a:cubicBezTo>
                      <a:pt x="99060" y="0"/>
                      <a:pt x="127635" y="28575"/>
                      <a:pt x="127635" y="63817"/>
                    </a:cubicBezTo>
                    <a:lnTo>
                      <a:pt x="127635" y="764858"/>
                    </a:lnTo>
                    <a:cubicBezTo>
                      <a:pt x="126682" y="800100"/>
                      <a:pt x="99060" y="828675"/>
                      <a:pt x="63818" y="828675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Graphic 3">
                <a:extLst>
                  <a:ext uri="{FF2B5EF4-FFF2-40B4-BE49-F238E27FC236}">
                    <a16:creationId xmlns:a16="http://schemas.microsoft.com/office/drawing/2014/main" id="{AA393994-F229-A647-8E45-61720C02C8BC}"/>
                  </a:ext>
                </a:extLst>
              </p:cNvPr>
              <p:cNvSpPr/>
              <p:nvPr/>
            </p:nvSpPr>
            <p:spPr>
              <a:xfrm>
                <a:off x="11203305" y="3105150"/>
                <a:ext cx="827722" cy="826769"/>
              </a:xfrm>
              <a:custGeom>
                <a:avLst/>
                <a:gdLst>
                  <a:gd name="connsiteX0" fmla="*/ 133350 w 827722"/>
                  <a:gd name="connsiteY0" fmla="*/ 349567 h 826769"/>
                  <a:gd name="connsiteX1" fmla="*/ 413385 w 827722"/>
                  <a:gd name="connsiteY1" fmla="*/ 125730 h 826769"/>
                  <a:gd name="connsiteX2" fmla="*/ 693420 w 827722"/>
                  <a:gd name="connsiteY2" fmla="*/ 349567 h 826769"/>
                  <a:gd name="connsiteX3" fmla="*/ 133350 w 827722"/>
                  <a:gd name="connsiteY3" fmla="*/ 349567 h 826769"/>
                  <a:gd name="connsiteX4" fmla="*/ 826770 w 827722"/>
                  <a:gd name="connsiteY4" fmla="*/ 403860 h 826769"/>
                  <a:gd name="connsiteX5" fmla="*/ 413385 w 827722"/>
                  <a:gd name="connsiteY5" fmla="*/ 0 h 826769"/>
                  <a:gd name="connsiteX6" fmla="*/ 0 w 827722"/>
                  <a:gd name="connsiteY6" fmla="*/ 413385 h 826769"/>
                  <a:gd name="connsiteX7" fmla="*/ 413385 w 827722"/>
                  <a:gd name="connsiteY7" fmla="*/ 826770 h 826769"/>
                  <a:gd name="connsiteX8" fmla="*/ 752474 w 827722"/>
                  <a:gd name="connsiteY8" fmla="*/ 650557 h 826769"/>
                  <a:gd name="connsiteX9" fmla="*/ 737235 w 827722"/>
                  <a:gd name="connsiteY9" fmla="*/ 561975 h 826769"/>
                  <a:gd name="connsiteX10" fmla="*/ 648653 w 827722"/>
                  <a:gd name="connsiteY10" fmla="*/ 577215 h 826769"/>
                  <a:gd name="connsiteX11" fmla="*/ 413385 w 827722"/>
                  <a:gd name="connsiteY11" fmla="*/ 699135 h 826769"/>
                  <a:gd name="connsiteX12" fmla="*/ 133350 w 827722"/>
                  <a:gd name="connsiteY12" fmla="*/ 475297 h 826769"/>
                  <a:gd name="connsiteX13" fmla="*/ 763905 w 827722"/>
                  <a:gd name="connsiteY13" fmla="*/ 475297 h 826769"/>
                  <a:gd name="connsiteX14" fmla="*/ 827722 w 827722"/>
                  <a:gd name="connsiteY14" fmla="*/ 411480 h 826769"/>
                  <a:gd name="connsiteX15" fmla="*/ 826770 w 827722"/>
                  <a:gd name="connsiteY15" fmla="*/ 403860 h 8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7722" h="826769">
                    <a:moveTo>
                      <a:pt x="133350" y="349567"/>
                    </a:moveTo>
                    <a:cubicBezTo>
                      <a:pt x="161925" y="221933"/>
                      <a:pt x="277177" y="125730"/>
                      <a:pt x="413385" y="125730"/>
                    </a:cubicBezTo>
                    <a:cubicBezTo>
                      <a:pt x="549593" y="125730"/>
                      <a:pt x="663893" y="220980"/>
                      <a:pt x="693420" y="349567"/>
                    </a:cubicBezTo>
                    <a:lnTo>
                      <a:pt x="133350" y="349567"/>
                    </a:lnTo>
                    <a:close/>
                    <a:moveTo>
                      <a:pt x="826770" y="403860"/>
                    </a:moveTo>
                    <a:cubicBezTo>
                      <a:pt x="822007" y="180022"/>
                      <a:pt x="638174" y="0"/>
                      <a:pt x="413385" y="0"/>
                    </a:cubicBezTo>
                    <a:cubicBezTo>
                      <a:pt x="185738" y="0"/>
                      <a:pt x="0" y="185738"/>
                      <a:pt x="0" y="413385"/>
                    </a:cubicBezTo>
                    <a:cubicBezTo>
                      <a:pt x="0" y="641032"/>
                      <a:pt x="185738" y="826770"/>
                      <a:pt x="413385" y="826770"/>
                    </a:cubicBezTo>
                    <a:cubicBezTo>
                      <a:pt x="547687" y="826770"/>
                      <a:pt x="674370" y="761047"/>
                      <a:pt x="752474" y="650557"/>
                    </a:cubicBezTo>
                    <a:cubicBezTo>
                      <a:pt x="772478" y="621982"/>
                      <a:pt x="765810" y="581978"/>
                      <a:pt x="737235" y="561975"/>
                    </a:cubicBezTo>
                    <a:cubicBezTo>
                      <a:pt x="708660" y="541972"/>
                      <a:pt x="668655" y="548640"/>
                      <a:pt x="648653" y="577215"/>
                    </a:cubicBezTo>
                    <a:cubicBezTo>
                      <a:pt x="595312" y="653415"/>
                      <a:pt x="506730" y="699135"/>
                      <a:pt x="413385" y="699135"/>
                    </a:cubicBezTo>
                    <a:cubicBezTo>
                      <a:pt x="277177" y="699135"/>
                      <a:pt x="162877" y="602932"/>
                      <a:pt x="133350" y="475297"/>
                    </a:cubicBezTo>
                    <a:lnTo>
                      <a:pt x="763905" y="475297"/>
                    </a:lnTo>
                    <a:cubicBezTo>
                      <a:pt x="799147" y="475297"/>
                      <a:pt x="827722" y="446722"/>
                      <a:pt x="827722" y="411480"/>
                    </a:cubicBezTo>
                    <a:cubicBezTo>
                      <a:pt x="827722" y="409575"/>
                      <a:pt x="827722" y="406718"/>
                      <a:pt x="826770" y="40386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" name="Graphic 3">
              <a:extLst>
                <a:ext uri="{FF2B5EF4-FFF2-40B4-BE49-F238E27FC236}">
                  <a16:creationId xmlns:a16="http://schemas.microsoft.com/office/drawing/2014/main" id="{71CD841F-FF12-B240-B0F9-0255A6A2A4DE}"/>
                </a:ext>
              </a:extLst>
            </p:cNvPr>
            <p:cNvSpPr/>
            <p:nvPr/>
          </p:nvSpPr>
          <p:spPr>
            <a:xfrm>
              <a:off x="12031027" y="3104197"/>
              <a:ext cx="72389" cy="91440"/>
            </a:xfrm>
            <a:custGeom>
              <a:avLst/>
              <a:gdLst>
                <a:gd name="connsiteX0" fmla="*/ 30481 w 72389"/>
                <a:gd name="connsiteY0" fmla="*/ 9525 h 91440"/>
                <a:gd name="connsiteX1" fmla="*/ 0 w 72389"/>
                <a:gd name="connsiteY1" fmla="*/ 9525 h 91440"/>
                <a:gd name="connsiteX2" fmla="*/ 0 w 72389"/>
                <a:gd name="connsiteY2" fmla="*/ 0 h 91440"/>
                <a:gd name="connsiteX3" fmla="*/ 72390 w 72389"/>
                <a:gd name="connsiteY3" fmla="*/ 0 h 91440"/>
                <a:gd name="connsiteX4" fmla="*/ 72390 w 72389"/>
                <a:gd name="connsiteY4" fmla="*/ 9525 h 91440"/>
                <a:gd name="connsiteX5" fmla="*/ 40958 w 72389"/>
                <a:gd name="connsiteY5" fmla="*/ 9525 h 91440"/>
                <a:gd name="connsiteX6" fmla="*/ 40958 w 72389"/>
                <a:gd name="connsiteY6" fmla="*/ 91440 h 91440"/>
                <a:gd name="connsiteX7" fmla="*/ 30481 w 72389"/>
                <a:gd name="connsiteY7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389" h="91440">
                  <a:moveTo>
                    <a:pt x="30481" y="9525"/>
                  </a:moveTo>
                  <a:lnTo>
                    <a:pt x="0" y="9525"/>
                  </a:lnTo>
                  <a:lnTo>
                    <a:pt x="0" y="0"/>
                  </a:lnTo>
                  <a:lnTo>
                    <a:pt x="72390" y="0"/>
                  </a:lnTo>
                  <a:lnTo>
                    <a:pt x="72390" y="9525"/>
                  </a:lnTo>
                  <a:lnTo>
                    <a:pt x="40958" y="9525"/>
                  </a:lnTo>
                  <a:lnTo>
                    <a:pt x="40958" y="91440"/>
                  </a:lnTo>
                  <a:lnTo>
                    <a:pt x="30481" y="914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3">
              <a:extLst>
                <a:ext uri="{FF2B5EF4-FFF2-40B4-BE49-F238E27FC236}">
                  <a16:creationId xmlns:a16="http://schemas.microsoft.com/office/drawing/2014/main" id="{8B2FC364-578F-794C-8C80-55FE6E7FD658}"/>
                </a:ext>
              </a:extLst>
            </p:cNvPr>
            <p:cNvSpPr/>
            <p:nvPr/>
          </p:nvSpPr>
          <p:spPr>
            <a:xfrm>
              <a:off x="12122467" y="3104197"/>
              <a:ext cx="87630" cy="91440"/>
            </a:xfrm>
            <a:custGeom>
              <a:avLst/>
              <a:gdLst>
                <a:gd name="connsiteX0" fmla="*/ 0 w 87630"/>
                <a:gd name="connsiteY0" fmla="*/ 0 h 91440"/>
                <a:gd name="connsiteX1" fmla="*/ 10478 w 87630"/>
                <a:gd name="connsiteY1" fmla="*/ 0 h 91440"/>
                <a:gd name="connsiteX2" fmla="*/ 43816 w 87630"/>
                <a:gd name="connsiteY2" fmla="*/ 49530 h 91440"/>
                <a:gd name="connsiteX3" fmla="*/ 77153 w 87630"/>
                <a:gd name="connsiteY3" fmla="*/ 0 h 91440"/>
                <a:gd name="connsiteX4" fmla="*/ 87631 w 87630"/>
                <a:gd name="connsiteY4" fmla="*/ 0 h 91440"/>
                <a:gd name="connsiteX5" fmla="*/ 87631 w 87630"/>
                <a:gd name="connsiteY5" fmla="*/ 91440 h 91440"/>
                <a:gd name="connsiteX6" fmla="*/ 78106 w 87630"/>
                <a:gd name="connsiteY6" fmla="*/ 91440 h 91440"/>
                <a:gd name="connsiteX7" fmla="*/ 78106 w 87630"/>
                <a:gd name="connsiteY7" fmla="*/ 17145 h 91440"/>
                <a:gd name="connsiteX8" fmla="*/ 43816 w 87630"/>
                <a:gd name="connsiteY8" fmla="*/ 66675 h 91440"/>
                <a:gd name="connsiteX9" fmla="*/ 43816 w 87630"/>
                <a:gd name="connsiteY9" fmla="*/ 66675 h 91440"/>
                <a:gd name="connsiteX10" fmla="*/ 10478 w 87630"/>
                <a:gd name="connsiteY10" fmla="*/ 17145 h 91440"/>
                <a:gd name="connsiteX11" fmla="*/ 10478 w 87630"/>
                <a:gd name="connsiteY11" fmla="*/ 91440 h 91440"/>
                <a:gd name="connsiteX12" fmla="*/ 0 w 87630"/>
                <a:gd name="connsiteY1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630" h="91440">
                  <a:moveTo>
                    <a:pt x="0" y="0"/>
                  </a:moveTo>
                  <a:lnTo>
                    <a:pt x="10478" y="0"/>
                  </a:lnTo>
                  <a:lnTo>
                    <a:pt x="43816" y="49530"/>
                  </a:lnTo>
                  <a:lnTo>
                    <a:pt x="77153" y="0"/>
                  </a:lnTo>
                  <a:lnTo>
                    <a:pt x="87631" y="0"/>
                  </a:lnTo>
                  <a:lnTo>
                    <a:pt x="87631" y="91440"/>
                  </a:lnTo>
                  <a:lnTo>
                    <a:pt x="78106" y="91440"/>
                  </a:lnTo>
                  <a:lnTo>
                    <a:pt x="78106" y="17145"/>
                  </a:lnTo>
                  <a:lnTo>
                    <a:pt x="43816" y="66675"/>
                  </a:lnTo>
                  <a:lnTo>
                    <a:pt x="43816" y="66675"/>
                  </a:lnTo>
                  <a:lnTo>
                    <a:pt x="10478" y="17145"/>
                  </a:lnTo>
                  <a:lnTo>
                    <a:pt x="10478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9" name="Graphic 3">
              <a:extLst>
                <a:ext uri="{FF2B5EF4-FFF2-40B4-BE49-F238E27FC236}">
                  <a16:creationId xmlns:a16="http://schemas.microsoft.com/office/drawing/2014/main" id="{8C8C2F58-B4B5-8148-9B5F-D58C10B216C4}"/>
                </a:ext>
              </a:extLst>
            </p:cNvPr>
            <p:cNvGrpSpPr/>
            <p:nvPr/>
          </p:nvGrpSpPr>
          <p:grpSpPr>
            <a:xfrm>
              <a:off x="7410450" y="3103245"/>
              <a:ext cx="3816667" cy="1253489"/>
              <a:chOff x="7410450" y="3103245"/>
              <a:chExt cx="3816667" cy="1253489"/>
            </a:xfrm>
          </p:grpSpPr>
          <p:sp>
            <p:nvSpPr>
              <p:cNvPr id="31" name="Graphic 3">
                <a:extLst>
                  <a:ext uri="{FF2B5EF4-FFF2-40B4-BE49-F238E27FC236}">
                    <a16:creationId xmlns:a16="http://schemas.microsoft.com/office/drawing/2014/main" id="{F596D0D1-29A8-F640-B5EE-88B8B8FC9337}"/>
                  </a:ext>
                </a:extLst>
              </p:cNvPr>
              <p:cNvSpPr/>
              <p:nvPr/>
            </p:nvSpPr>
            <p:spPr>
              <a:xfrm>
                <a:off x="10645139" y="3103245"/>
                <a:ext cx="581977" cy="828674"/>
              </a:xfrm>
              <a:custGeom>
                <a:avLst/>
                <a:gdLst>
                  <a:gd name="connsiteX0" fmla="*/ 63818 w 581977"/>
                  <a:gd name="connsiteY0" fmla="*/ 828675 h 828674"/>
                  <a:gd name="connsiteX1" fmla="*/ 0 w 581977"/>
                  <a:gd name="connsiteY1" fmla="*/ 764858 h 828674"/>
                  <a:gd name="connsiteX2" fmla="*/ 0 w 581977"/>
                  <a:gd name="connsiteY2" fmla="*/ 329565 h 828674"/>
                  <a:gd name="connsiteX3" fmla="*/ 329565 w 581977"/>
                  <a:gd name="connsiteY3" fmla="*/ 0 h 828674"/>
                  <a:gd name="connsiteX4" fmla="*/ 518160 w 581977"/>
                  <a:gd name="connsiteY4" fmla="*/ 0 h 828674"/>
                  <a:gd name="connsiteX5" fmla="*/ 581978 w 581977"/>
                  <a:gd name="connsiteY5" fmla="*/ 63817 h 828674"/>
                  <a:gd name="connsiteX6" fmla="*/ 518160 w 581977"/>
                  <a:gd name="connsiteY6" fmla="*/ 126683 h 828674"/>
                  <a:gd name="connsiteX7" fmla="*/ 330518 w 581977"/>
                  <a:gd name="connsiteY7" fmla="*/ 126683 h 828674"/>
                  <a:gd name="connsiteX8" fmla="*/ 127635 w 581977"/>
                  <a:gd name="connsiteY8" fmla="*/ 329565 h 828674"/>
                  <a:gd name="connsiteX9" fmla="*/ 127635 w 581977"/>
                  <a:gd name="connsiteY9" fmla="*/ 764858 h 828674"/>
                  <a:gd name="connsiteX10" fmla="*/ 63818 w 581977"/>
                  <a:gd name="connsiteY10" fmla="*/ 828675 h 82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1977" h="828674">
                    <a:moveTo>
                      <a:pt x="63818" y="828675"/>
                    </a:moveTo>
                    <a:cubicBezTo>
                      <a:pt x="28575" y="828675"/>
                      <a:pt x="0" y="800100"/>
                      <a:pt x="0" y="764858"/>
                    </a:cubicBezTo>
                    <a:lnTo>
                      <a:pt x="0" y="329565"/>
                    </a:lnTo>
                    <a:cubicBezTo>
                      <a:pt x="0" y="147638"/>
                      <a:pt x="147638" y="0"/>
                      <a:pt x="329565" y="0"/>
                    </a:cubicBezTo>
                    <a:lnTo>
                      <a:pt x="518160" y="0"/>
                    </a:lnTo>
                    <a:cubicBezTo>
                      <a:pt x="553403" y="0"/>
                      <a:pt x="581978" y="28575"/>
                      <a:pt x="581978" y="63817"/>
                    </a:cubicBezTo>
                    <a:cubicBezTo>
                      <a:pt x="581978" y="99060"/>
                      <a:pt x="553403" y="126683"/>
                      <a:pt x="518160" y="126683"/>
                    </a:cubicBezTo>
                    <a:lnTo>
                      <a:pt x="330518" y="126683"/>
                    </a:lnTo>
                    <a:cubicBezTo>
                      <a:pt x="219075" y="126683"/>
                      <a:pt x="127635" y="218122"/>
                      <a:pt x="127635" y="329565"/>
                    </a:cubicBezTo>
                    <a:lnTo>
                      <a:pt x="127635" y="764858"/>
                    </a:lnTo>
                    <a:cubicBezTo>
                      <a:pt x="127635" y="800100"/>
                      <a:pt x="99060" y="828675"/>
                      <a:pt x="63818" y="828675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Graphic 3">
                <a:extLst>
                  <a:ext uri="{FF2B5EF4-FFF2-40B4-BE49-F238E27FC236}">
                    <a16:creationId xmlns:a16="http://schemas.microsoft.com/office/drawing/2014/main" id="{BCBAB42D-B94B-5244-8E4A-E42062B13053}"/>
                  </a:ext>
                </a:extLst>
              </p:cNvPr>
              <p:cNvSpPr/>
              <p:nvPr/>
            </p:nvSpPr>
            <p:spPr>
              <a:xfrm>
                <a:off x="9377362" y="3105150"/>
                <a:ext cx="827722" cy="826769"/>
              </a:xfrm>
              <a:custGeom>
                <a:avLst/>
                <a:gdLst>
                  <a:gd name="connsiteX0" fmla="*/ 413385 w 827722"/>
                  <a:gd name="connsiteY0" fmla="*/ 700088 h 826769"/>
                  <a:gd name="connsiteX1" fmla="*/ 126682 w 827722"/>
                  <a:gd name="connsiteY1" fmla="*/ 413385 h 826769"/>
                  <a:gd name="connsiteX2" fmla="*/ 413385 w 827722"/>
                  <a:gd name="connsiteY2" fmla="*/ 126683 h 826769"/>
                  <a:gd name="connsiteX3" fmla="*/ 700088 w 827722"/>
                  <a:gd name="connsiteY3" fmla="*/ 413385 h 826769"/>
                  <a:gd name="connsiteX4" fmla="*/ 413385 w 827722"/>
                  <a:gd name="connsiteY4" fmla="*/ 700088 h 826769"/>
                  <a:gd name="connsiteX5" fmla="*/ 826770 w 827722"/>
                  <a:gd name="connsiteY5" fmla="*/ 413385 h 826769"/>
                  <a:gd name="connsiteX6" fmla="*/ 413385 w 827722"/>
                  <a:gd name="connsiteY6" fmla="*/ 0 h 826769"/>
                  <a:gd name="connsiteX7" fmla="*/ 0 w 827722"/>
                  <a:gd name="connsiteY7" fmla="*/ 413385 h 826769"/>
                  <a:gd name="connsiteX8" fmla="*/ 413385 w 827722"/>
                  <a:gd name="connsiteY8" fmla="*/ 826770 h 826769"/>
                  <a:gd name="connsiteX9" fmla="*/ 700088 w 827722"/>
                  <a:gd name="connsiteY9" fmla="*/ 710565 h 826769"/>
                  <a:gd name="connsiteX10" fmla="*/ 700088 w 827722"/>
                  <a:gd name="connsiteY10" fmla="*/ 762953 h 826769"/>
                  <a:gd name="connsiteX11" fmla="*/ 763905 w 827722"/>
                  <a:gd name="connsiteY11" fmla="*/ 826770 h 826769"/>
                  <a:gd name="connsiteX12" fmla="*/ 827723 w 827722"/>
                  <a:gd name="connsiteY12" fmla="*/ 762953 h 826769"/>
                  <a:gd name="connsiteX13" fmla="*/ 827723 w 827722"/>
                  <a:gd name="connsiteY13" fmla="*/ 413385 h 8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27722" h="826769">
                    <a:moveTo>
                      <a:pt x="413385" y="700088"/>
                    </a:moveTo>
                    <a:cubicBezTo>
                      <a:pt x="255270" y="700088"/>
                      <a:pt x="126682" y="571500"/>
                      <a:pt x="126682" y="413385"/>
                    </a:cubicBezTo>
                    <a:cubicBezTo>
                      <a:pt x="126682" y="255270"/>
                      <a:pt x="255270" y="126683"/>
                      <a:pt x="413385" y="126683"/>
                    </a:cubicBezTo>
                    <a:cubicBezTo>
                      <a:pt x="571500" y="126683"/>
                      <a:pt x="700088" y="255270"/>
                      <a:pt x="700088" y="413385"/>
                    </a:cubicBezTo>
                    <a:cubicBezTo>
                      <a:pt x="700088" y="571500"/>
                      <a:pt x="571500" y="700088"/>
                      <a:pt x="413385" y="700088"/>
                    </a:cubicBezTo>
                    <a:moveTo>
                      <a:pt x="826770" y="413385"/>
                    </a:moveTo>
                    <a:cubicBezTo>
                      <a:pt x="826770" y="185738"/>
                      <a:pt x="641032" y="0"/>
                      <a:pt x="413385" y="0"/>
                    </a:cubicBezTo>
                    <a:cubicBezTo>
                      <a:pt x="185738" y="0"/>
                      <a:pt x="0" y="185738"/>
                      <a:pt x="0" y="413385"/>
                    </a:cubicBezTo>
                    <a:cubicBezTo>
                      <a:pt x="0" y="641032"/>
                      <a:pt x="185738" y="826770"/>
                      <a:pt x="413385" y="826770"/>
                    </a:cubicBezTo>
                    <a:cubicBezTo>
                      <a:pt x="524827" y="826770"/>
                      <a:pt x="625793" y="782003"/>
                      <a:pt x="700088" y="710565"/>
                    </a:cubicBezTo>
                    <a:lnTo>
                      <a:pt x="700088" y="762953"/>
                    </a:lnTo>
                    <a:cubicBezTo>
                      <a:pt x="700088" y="798195"/>
                      <a:pt x="728663" y="826770"/>
                      <a:pt x="763905" y="826770"/>
                    </a:cubicBezTo>
                    <a:cubicBezTo>
                      <a:pt x="799148" y="826770"/>
                      <a:pt x="827723" y="798195"/>
                      <a:pt x="827723" y="762953"/>
                    </a:cubicBezTo>
                    <a:lnTo>
                      <a:pt x="827723" y="41338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Graphic 3">
                <a:extLst>
                  <a:ext uri="{FF2B5EF4-FFF2-40B4-BE49-F238E27FC236}">
                    <a16:creationId xmlns:a16="http://schemas.microsoft.com/office/drawing/2014/main" id="{4B250F63-83E0-AC48-8561-118E4A0E7FD5}"/>
                  </a:ext>
                </a:extLst>
              </p:cNvPr>
              <p:cNvSpPr/>
              <p:nvPr/>
            </p:nvSpPr>
            <p:spPr>
              <a:xfrm>
                <a:off x="7410450" y="3105150"/>
                <a:ext cx="998219" cy="826769"/>
              </a:xfrm>
              <a:custGeom>
                <a:avLst/>
                <a:gdLst>
                  <a:gd name="connsiteX0" fmla="*/ 499110 w 998219"/>
                  <a:gd name="connsiteY0" fmla="*/ 641985 h 826769"/>
                  <a:gd name="connsiteX1" fmla="*/ 780098 w 998219"/>
                  <a:gd name="connsiteY1" fmla="*/ 133350 h 826769"/>
                  <a:gd name="connsiteX2" fmla="*/ 998220 w 998219"/>
                  <a:gd name="connsiteY2" fmla="*/ 0 h 826769"/>
                  <a:gd name="connsiteX3" fmla="*/ 561975 w 998219"/>
                  <a:gd name="connsiteY3" fmla="*/ 790575 h 826769"/>
                  <a:gd name="connsiteX4" fmla="*/ 499110 w 998219"/>
                  <a:gd name="connsiteY4" fmla="*/ 826770 h 826769"/>
                  <a:gd name="connsiteX5" fmla="*/ 436245 w 998219"/>
                  <a:gd name="connsiteY5" fmla="*/ 790575 h 826769"/>
                  <a:gd name="connsiteX6" fmla="*/ 0 w 998219"/>
                  <a:gd name="connsiteY6" fmla="*/ 0 h 826769"/>
                  <a:gd name="connsiteX7" fmla="*/ 218123 w 998219"/>
                  <a:gd name="connsiteY7" fmla="*/ 133350 h 826769"/>
                  <a:gd name="connsiteX8" fmla="*/ 499110 w 998219"/>
                  <a:gd name="connsiteY8" fmla="*/ 641985 h 8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8219" h="826769">
                    <a:moveTo>
                      <a:pt x="499110" y="641985"/>
                    </a:moveTo>
                    <a:lnTo>
                      <a:pt x="780098" y="133350"/>
                    </a:lnTo>
                    <a:cubicBezTo>
                      <a:pt x="820102" y="60008"/>
                      <a:pt x="865823" y="0"/>
                      <a:pt x="998220" y="0"/>
                    </a:cubicBezTo>
                    <a:lnTo>
                      <a:pt x="561975" y="790575"/>
                    </a:lnTo>
                    <a:cubicBezTo>
                      <a:pt x="550545" y="810578"/>
                      <a:pt x="524827" y="826770"/>
                      <a:pt x="499110" y="826770"/>
                    </a:cubicBezTo>
                    <a:cubicBezTo>
                      <a:pt x="473393" y="826770"/>
                      <a:pt x="447675" y="810578"/>
                      <a:pt x="436245" y="790575"/>
                    </a:cubicBezTo>
                    <a:lnTo>
                      <a:pt x="0" y="0"/>
                    </a:lnTo>
                    <a:cubicBezTo>
                      <a:pt x="132398" y="0"/>
                      <a:pt x="178118" y="60008"/>
                      <a:pt x="218123" y="133350"/>
                    </a:cubicBezTo>
                    <a:lnTo>
                      <a:pt x="499110" y="64198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Graphic 3">
                <a:extLst>
                  <a:ext uri="{FF2B5EF4-FFF2-40B4-BE49-F238E27FC236}">
                    <a16:creationId xmlns:a16="http://schemas.microsoft.com/office/drawing/2014/main" id="{A198AB13-34E0-3946-A6EA-1F1E1B8A0C28}"/>
                  </a:ext>
                </a:extLst>
              </p:cNvPr>
              <p:cNvSpPr/>
              <p:nvPr/>
            </p:nvSpPr>
            <p:spPr>
              <a:xfrm>
                <a:off x="8444864" y="3105150"/>
                <a:ext cx="998220" cy="1065847"/>
              </a:xfrm>
              <a:custGeom>
                <a:avLst/>
                <a:gdLst>
                  <a:gd name="connsiteX0" fmla="*/ 998220 w 998220"/>
                  <a:gd name="connsiteY0" fmla="*/ 0 h 1065847"/>
                  <a:gd name="connsiteX1" fmla="*/ 780098 w 998220"/>
                  <a:gd name="connsiteY1" fmla="*/ 133350 h 1065847"/>
                  <a:gd name="connsiteX2" fmla="*/ 499110 w 998220"/>
                  <a:gd name="connsiteY2" fmla="*/ 641985 h 1065847"/>
                  <a:gd name="connsiteX3" fmla="*/ 218123 w 998220"/>
                  <a:gd name="connsiteY3" fmla="*/ 133350 h 1065847"/>
                  <a:gd name="connsiteX4" fmla="*/ 0 w 998220"/>
                  <a:gd name="connsiteY4" fmla="*/ 0 h 1065847"/>
                  <a:gd name="connsiteX5" fmla="*/ 426720 w 998220"/>
                  <a:gd name="connsiteY5" fmla="*/ 773430 h 1065847"/>
                  <a:gd name="connsiteX6" fmla="*/ 265748 w 998220"/>
                  <a:gd name="connsiteY6" fmla="*/ 1065848 h 1065847"/>
                  <a:gd name="connsiteX7" fmla="*/ 483870 w 998220"/>
                  <a:gd name="connsiteY7" fmla="*/ 932497 h 1065847"/>
                  <a:gd name="connsiteX8" fmla="*/ 998220 w 998220"/>
                  <a:gd name="connsiteY8" fmla="*/ 0 h 1065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8220" h="1065847">
                    <a:moveTo>
                      <a:pt x="998220" y="0"/>
                    </a:moveTo>
                    <a:cubicBezTo>
                      <a:pt x="865823" y="0"/>
                      <a:pt x="820103" y="60008"/>
                      <a:pt x="780098" y="133350"/>
                    </a:cubicBezTo>
                    <a:lnTo>
                      <a:pt x="499110" y="641985"/>
                    </a:lnTo>
                    <a:lnTo>
                      <a:pt x="218123" y="133350"/>
                    </a:lnTo>
                    <a:cubicBezTo>
                      <a:pt x="178118" y="60008"/>
                      <a:pt x="132398" y="0"/>
                      <a:pt x="0" y="0"/>
                    </a:cubicBezTo>
                    <a:lnTo>
                      <a:pt x="426720" y="773430"/>
                    </a:lnTo>
                    <a:lnTo>
                      <a:pt x="265748" y="1065848"/>
                    </a:lnTo>
                    <a:cubicBezTo>
                      <a:pt x="398145" y="1065848"/>
                      <a:pt x="443865" y="1005840"/>
                      <a:pt x="483870" y="932497"/>
                    </a:cubicBezTo>
                    <a:lnTo>
                      <a:pt x="99822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Graphic 3">
                <a:extLst>
                  <a:ext uri="{FF2B5EF4-FFF2-40B4-BE49-F238E27FC236}">
                    <a16:creationId xmlns:a16="http://schemas.microsoft.com/office/drawing/2014/main" id="{C7814E83-6661-C440-B8A2-0BC22DE0D504}"/>
                  </a:ext>
                </a:extLst>
              </p:cNvPr>
              <p:cNvSpPr/>
              <p:nvPr/>
            </p:nvSpPr>
            <p:spPr>
              <a:xfrm>
                <a:off x="9365932" y="4172902"/>
                <a:ext cx="215265" cy="183832"/>
              </a:xfrm>
              <a:custGeom>
                <a:avLst/>
                <a:gdLst>
                  <a:gd name="connsiteX0" fmla="*/ 193357 w 215265"/>
                  <a:gd name="connsiteY0" fmla="*/ 182880 h 183832"/>
                  <a:gd name="connsiteX1" fmla="*/ 185738 w 215265"/>
                  <a:gd name="connsiteY1" fmla="*/ 60960 h 183832"/>
                  <a:gd name="connsiteX2" fmla="*/ 183832 w 215265"/>
                  <a:gd name="connsiteY2" fmla="*/ 15240 h 183832"/>
                  <a:gd name="connsiteX3" fmla="*/ 169545 w 215265"/>
                  <a:gd name="connsiteY3" fmla="*/ 60007 h 183832"/>
                  <a:gd name="connsiteX4" fmla="*/ 135255 w 215265"/>
                  <a:gd name="connsiteY4" fmla="*/ 160020 h 183832"/>
                  <a:gd name="connsiteX5" fmla="*/ 106680 w 215265"/>
                  <a:gd name="connsiteY5" fmla="*/ 182880 h 183832"/>
                  <a:gd name="connsiteX6" fmla="*/ 76200 w 215265"/>
                  <a:gd name="connsiteY6" fmla="*/ 160020 h 183832"/>
                  <a:gd name="connsiteX7" fmla="*/ 42863 w 215265"/>
                  <a:gd name="connsiteY7" fmla="*/ 59055 h 183832"/>
                  <a:gd name="connsiteX8" fmla="*/ 29528 w 215265"/>
                  <a:gd name="connsiteY8" fmla="*/ 16192 h 183832"/>
                  <a:gd name="connsiteX9" fmla="*/ 27623 w 215265"/>
                  <a:gd name="connsiteY9" fmla="*/ 60007 h 183832"/>
                  <a:gd name="connsiteX10" fmla="*/ 19050 w 215265"/>
                  <a:gd name="connsiteY10" fmla="*/ 183832 h 183832"/>
                  <a:gd name="connsiteX11" fmla="*/ 0 w 215265"/>
                  <a:gd name="connsiteY11" fmla="*/ 183832 h 183832"/>
                  <a:gd name="connsiteX12" fmla="*/ 13335 w 215265"/>
                  <a:gd name="connsiteY12" fmla="*/ 0 h 183832"/>
                  <a:gd name="connsiteX13" fmla="*/ 34290 w 215265"/>
                  <a:gd name="connsiteY13" fmla="*/ 0 h 183832"/>
                  <a:gd name="connsiteX14" fmla="*/ 49530 w 215265"/>
                  <a:gd name="connsiteY14" fmla="*/ 9525 h 183832"/>
                  <a:gd name="connsiteX15" fmla="*/ 97155 w 215265"/>
                  <a:gd name="connsiteY15" fmla="*/ 156210 h 183832"/>
                  <a:gd name="connsiteX16" fmla="*/ 107632 w 215265"/>
                  <a:gd name="connsiteY16" fmla="*/ 166688 h 183832"/>
                  <a:gd name="connsiteX17" fmla="*/ 117157 w 215265"/>
                  <a:gd name="connsiteY17" fmla="*/ 156210 h 183832"/>
                  <a:gd name="connsiteX18" fmla="*/ 167640 w 215265"/>
                  <a:gd name="connsiteY18" fmla="*/ 9525 h 183832"/>
                  <a:gd name="connsiteX19" fmla="*/ 181928 w 215265"/>
                  <a:gd name="connsiteY19" fmla="*/ 0 h 183832"/>
                  <a:gd name="connsiteX20" fmla="*/ 201930 w 215265"/>
                  <a:gd name="connsiteY20" fmla="*/ 0 h 183832"/>
                  <a:gd name="connsiteX21" fmla="*/ 215265 w 215265"/>
                  <a:gd name="connsiteY21" fmla="*/ 183832 h 183832"/>
                  <a:gd name="connsiteX22" fmla="*/ 193357 w 215265"/>
                  <a:gd name="connsiteY22" fmla="*/ 183832 h 18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15265" h="183832">
                    <a:moveTo>
                      <a:pt x="193357" y="182880"/>
                    </a:moveTo>
                    <a:lnTo>
                      <a:pt x="185738" y="60960"/>
                    </a:lnTo>
                    <a:cubicBezTo>
                      <a:pt x="184785" y="46672"/>
                      <a:pt x="183832" y="31432"/>
                      <a:pt x="183832" y="15240"/>
                    </a:cubicBezTo>
                    <a:cubicBezTo>
                      <a:pt x="180023" y="28575"/>
                      <a:pt x="175260" y="42863"/>
                      <a:pt x="169545" y="60007"/>
                    </a:cubicBezTo>
                    <a:lnTo>
                      <a:pt x="135255" y="160020"/>
                    </a:lnTo>
                    <a:cubicBezTo>
                      <a:pt x="128588" y="180975"/>
                      <a:pt x="126682" y="182880"/>
                      <a:pt x="106680" y="182880"/>
                    </a:cubicBezTo>
                    <a:cubicBezTo>
                      <a:pt x="84773" y="182880"/>
                      <a:pt x="82868" y="181928"/>
                      <a:pt x="76200" y="160020"/>
                    </a:cubicBezTo>
                    <a:lnTo>
                      <a:pt x="42863" y="59055"/>
                    </a:lnTo>
                    <a:cubicBezTo>
                      <a:pt x="38100" y="43815"/>
                      <a:pt x="33338" y="30480"/>
                      <a:pt x="29528" y="16192"/>
                    </a:cubicBezTo>
                    <a:cubicBezTo>
                      <a:pt x="28575" y="30480"/>
                      <a:pt x="28575" y="45720"/>
                      <a:pt x="27623" y="60007"/>
                    </a:cubicBezTo>
                    <a:lnTo>
                      <a:pt x="19050" y="183832"/>
                    </a:lnTo>
                    <a:lnTo>
                      <a:pt x="0" y="183832"/>
                    </a:lnTo>
                    <a:lnTo>
                      <a:pt x="13335" y="0"/>
                    </a:lnTo>
                    <a:lnTo>
                      <a:pt x="34290" y="0"/>
                    </a:lnTo>
                    <a:cubicBezTo>
                      <a:pt x="44768" y="0"/>
                      <a:pt x="46673" y="953"/>
                      <a:pt x="49530" y="9525"/>
                    </a:cubicBezTo>
                    <a:lnTo>
                      <a:pt x="97155" y="156210"/>
                    </a:lnTo>
                    <a:cubicBezTo>
                      <a:pt x="100013" y="165735"/>
                      <a:pt x="100965" y="166688"/>
                      <a:pt x="107632" y="166688"/>
                    </a:cubicBezTo>
                    <a:cubicBezTo>
                      <a:pt x="114300" y="166688"/>
                      <a:pt x="114300" y="165735"/>
                      <a:pt x="117157" y="156210"/>
                    </a:cubicBezTo>
                    <a:lnTo>
                      <a:pt x="167640" y="9525"/>
                    </a:lnTo>
                    <a:cubicBezTo>
                      <a:pt x="170498" y="953"/>
                      <a:pt x="173355" y="0"/>
                      <a:pt x="181928" y="0"/>
                    </a:cubicBezTo>
                    <a:lnTo>
                      <a:pt x="201930" y="0"/>
                    </a:lnTo>
                    <a:lnTo>
                      <a:pt x="215265" y="183832"/>
                    </a:lnTo>
                    <a:lnTo>
                      <a:pt x="193357" y="183832"/>
                    </a:lnTo>
                    <a:close/>
                  </a:path>
                </a:pathLst>
              </a:custGeom>
              <a:solidFill>
                <a:srgbClr val="E100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Graphic 3">
              <a:extLst>
                <a:ext uri="{FF2B5EF4-FFF2-40B4-BE49-F238E27FC236}">
                  <a16:creationId xmlns:a16="http://schemas.microsoft.com/office/drawing/2014/main" id="{48DB3DA8-E32A-D043-8C36-36FF735293A4}"/>
                </a:ext>
              </a:extLst>
            </p:cNvPr>
            <p:cNvSpPr/>
            <p:nvPr/>
          </p:nvSpPr>
          <p:spPr>
            <a:xfrm>
              <a:off x="9865042" y="4171950"/>
              <a:ext cx="116205" cy="183832"/>
            </a:xfrm>
            <a:custGeom>
              <a:avLst/>
              <a:gdLst>
                <a:gd name="connsiteX0" fmla="*/ 20955 w 116205"/>
                <a:gd name="connsiteY0" fmla="*/ 17145 h 183832"/>
                <a:gd name="connsiteX1" fmla="*/ 20955 w 116205"/>
                <a:gd name="connsiteY1" fmla="*/ 80963 h 183832"/>
                <a:gd name="connsiteX2" fmla="*/ 105727 w 116205"/>
                <a:gd name="connsiteY2" fmla="*/ 80963 h 183832"/>
                <a:gd name="connsiteX3" fmla="*/ 105727 w 116205"/>
                <a:gd name="connsiteY3" fmla="*/ 97155 h 183832"/>
                <a:gd name="connsiteX4" fmla="*/ 20955 w 116205"/>
                <a:gd name="connsiteY4" fmla="*/ 97155 h 183832"/>
                <a:gd name="connsiteX5" fmla="*/ 20955 w 116205"/>
                <a:gd name="connsiteY5" fmla="*/ 167640 h 183832"/>
                <a:gd name="connsiteX6" fmla="*/ 116205 w 116205"/>
                <a:gd name="connsiteY6" fmla="*/ 167640 h 183832"/>
                <a:gd name="connsiteX7" fmla="*/ 116205 w 116205"/>
                <a:gd name="connsiteY7" fmla="*/ 183832 h 183832"/>
                <a:gd name="connsiteX8" fmla="*/ 0 w 116205"/>
                <a:gd name="connsiteY8" fmla="*/ 183832 h 183832"/>
                <a:gd name="connsiteX9" fmla="*/ 0 w 116205"/>
                <a:gd name="connsiteY9" fmla="*/ 0 h 183832"/>
                <a:gd name="connsiteX10" fmla="*/ 113347 w 116205"/>
                <a:gd name="connsiteY10" fmla="*/ 0 h 183832"/>
                <a:gd name="connsiteX11" fmla="*/ 113347 w 116205"/>
                <a:gd name="connsiteY11" fmla="*/ 17145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205" h="183832">
                  <a:moveTo>
                    <a:pt x="20955" y="17145"/>
                  </a:moveTo>
                  <a:lnTo>
                    <a:pt x="20955" y="80963"/>
                  </a:lnTo>
                  <a:lnTo>
                    <a:pt x="105727" y="80963"/>
                  </a:lnTo>
                  <a:lnTo>
                    <a:pt x="105727" y="97155"/>
                  </a:lnTo>
                  <a:lnTo>
                    <a:pt x="20955" y="97155"/>
                  </a:lnTo>
                  <a:lnTo>
                    <a:pt x="20955" y="167640"/>
                  </a:lnTo>
                  <a:lnTo>
                    <a:pt x="116205" y="167640"/>
                  </a:lnTo>
                  <a:lnTo>
                    <a:pt x="116205" y="183832"/>
                  </a:lnTo>
                  <a:lnTo>
                    <a:pt x="0" y="183832"/>
                  </a:lnTo>
                  <a:lnTo>
                    <a:pt x="0" y="0"/>
                  </a:lnTo>
                  <a:lnTo>
                    <a:pt x="113347" y="0"/>
                  </a:lnTo>
                  <a:lnTo>
                    <a:pt x="113347" y="17145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3">
              <a:extLst>
                <a:ext uri="{FF2B5EF4-FFF2-40B4-BE49-F238E27FC236}">
                  <a16:creationId xmlns:a16="http://schemas.microsoft.com/office/drawing/2014/main" id="{F4ED8302-B1D1-9447-81D6-FE8C4DEE3295}"/>
                </a:ext>
              </a:extLst>
            </p:cNvPr>
            <p:cNvSpPr/>
            <p:nvPr/>
          </p:nvSpPr>
          <p:spPr>
            <a:xfrm>
              <a:off x="10704195" y="4171950"/>
              <a:ext cx="20955" cy="183832"/>
            </a:xfrm>
            <a:custGeom>
              <a:avLst/>
              <a:gdLst>
                <a:gd name="connsiteX0" fmla="*/ 0 w 20955"/>
                <a:gd name="connsiteY0" fmla="*/ 0 h 183832"/>
                <a:gd name="connsiteX1" fmla="*/ 20955 w 20955"/>
                <a:gd name="connsiteY1" fmla="*/ 0 h 183832"/>
                <a:gd name="connsiteX2" fmla="*/ 20955 w 20955"/>
                <a:gd name="connsiteY2" fmla="*/ 183832 h 183832"/>
                <a:gd name="connsiteX3" fmla="*/ 0 w 20955"/>
                <a:gd name="connsiteY3" fmla="*/ 183832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" h="183832">
                  <a:moveTo>
                    <a:pt x="0" y="0"/>
                  </a:moveTo>
                  <a:lnTo>
                    <a:pt x="20955" y="0"/>
                  </a:lnTo>
                  <a:lnTo>
                    <a:pt x="20955" y="183832"/>
                  </a:lnTo>
                  <a:lnTo>
                    <a:pt x="0" y="183832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" name="Graphic 3">
              <a:extLst>
                <a:ext uri="{FF2B5EF4-FFF2-40B4-BE49-F238E27FC236}">
                  <a16:creationId xmlns:a16="http://schemas.microsoft.com/office/drawing/2014/main" id="{D1F28848-A67D-2A4C-9276-E5DB53B03FDC}"/>
                </a:ext>
              </a:extLst>
            </p:cNvPr>
            <p:cNvGrpSpPr/>
            <p:nvPr/>
          </p:nvGrpSpPr>
          <p:grpSpPr>
            <a:xfrm>
              <a:off x="11023282" y="4170997"/>
              <a:ext cx="591502" cy="186690"/>
              <a:chOff x="11023282" y="4170997"/>
              <a:chExt cx="591502" cy="186690"/>
            </a:xfrm>
            <a:solidFill>
              <a:srgbClr val="E1001E"/>
            </a:solidFill>
          </p:grpSpPr>
          <p:sp>
            <p:nvSpPr>
              <p:cNvPr id="29" name="Graphic 3">
                <a:extLst>
                  <a:ext uri="{FF2B5EF4-FFF2-40B4-BE49-F238E27FC236}">
                    <a16:creationId xmlns:a16="http://schemas.microsoft.com/office/drawing/2014/main" id="{972146D3-7614-9547-9D3C-479C14F23307}"/>
                  </a:ext>
                </a:extLst>
              </p:cNvPr>
              <p:cNvSpPr/>
              <p:nvPr/>
            </p:nvSpPr>
            <p:spPr>
              <a:xfrm>
                <a:off x="11023282" y="4170997"/>
                <a:ext cx="131444" cy="186690"/>
              </a:xfrm>
              <a:custGeom>
                <a:avLst/>
                <a:gdLst>
                  <a:gd name="connsiteX0" fmla="*/ 131445 w 131444"/>
                  <a:gd name="connsiteY0" fmla="*/ 13335 h 186690"/>
                  <a:gd name="connsiteX1" fmla="*/ 131445 w 131444"/>
                  <a:gd name="connsiteY1" fmla="*/ 19050 h 186690"/>
                  <a:gd name="connsiteX2" fmla="*/ 129540 w 131444"/>
                  <a:gd name="connsiteY2" fmla="*/ 20955 h 186690"/>
                  <a:gd name="connsiteX3" fmla="*/ 80963 w 131444"/>
                  <a:gd name="connsiteY3" fmla="*/ 17145 h 186690"/>
                  <a:gd name="connsiteX4" fmla="*/ 20955 w 131444"/>
                  <a:gd name="connsiteY4" fmla="*/ 93345 h 186690"/>
                  <a:gd name="connsiteX5" fmla="*/ 80963 w 131444"/>
                  <a:gd name="connsiteY5" fmla="*/ 169545 h 186690"/>
                  <a:gd name="connsiteX6" fmla="*/ 129540 w 131444"/>
                  <a:gd name="connsiteY6" fmla="*/ 165735 h 186690"/>
                  <a:gd name="connsiteX7" fmla="*/ 131445 w 131444"/>
                  <a:gd name="connsiteY7" fmla="*/ 166688 h 186690"/>
                  <a:gd name="connsiteX8" fmla="*/ 131445 w 131444"/>
                  <a:gd name="connsiteY8" fmla="*/ 172403 h 186690"/>
                  <a:gd name="connsiteX9" fmla="*/ 75248 w 131444"/>
                  <a:gd name="connsiteY9" fmla="*/ 186690 h 186690"/>
                  <a:gd name="connsiteX10" fmla="*/ 0 w 131444"/>
                  <a:gd name="connsiteY10" fmla="*/ 93345 h 186690"/>
                  <a:gd name="connsiteX11" fmla="*/ 76200 w 131444"/>
                  <a:gd name="connsiteY11" fmla="*/ 0 h 186690"/>
                  <a:gd name="connsiteX12" fmla="*/ 131445 w 131444"/>
                  <a:gd name="connsiteY12" fmla="*/ 13335 h 186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444" h="186690">
                    <a:moveTo>
                      <a:pt x="131445" y="13335"/>
                    </a:moveTo>
                    <a:lnTo>
                      <a:pt x="131445" y="19050"/>
                    </a:lnTo>
                    <a:lnTo>
                      <a:pt x="129540" y="20955"/>
                    </a:lnTo>
                    <a:cubicBezTo>
                      <a:pt x="121920" y="19050"/>
                      <a:pt x="105728" y="17145"/>
                      <a:pt x="80963" y="17145"/>
                    </a:cubicBezTo>
                    <a:cubicBezTo>
                      <a:pt x="25718" y="17145"/>
                      <a:pt x="20955" y="20955"/>
                      <a:pt x="20955" y="93345"/>
                    </a:cubicBezTo>
                    <a:cubicBezTo>
                      <a:pt x="20955" y="165735"/>
                      <a:pt x="24765" y="169545"/>
                      <a:pt x="80963" y="169545"/>
                    </a:cubicBezTo>
                    <a:cubicBezTo>
                      <a:pt x="105728" y="169545"/>
                      <a:pt x="120968" y="167640"/>
                      <a:pt x="129540" y="165735"/>
                    </a:cubicBezTo>
                    <a:lnTo>
                      <a:pt x="131445" y="166688"/>
                    </a:lnTo>
                    <a:lnTo>
                      <a:pt x="131445" y="172403"/>
                    </a:lnTo>
                    <a:cubicBezTo>
                      <a:pt x="131445" y="181928"/>
                      <a:pt x="122873" y="186690"/>
                      <a:pt x="75248" y="186690"/>
                    </a:cubicBezTo>
                    <a:cubicBezTo>
                      <a:pt x="8573" y="186690"/>
                      <a:pt x="0" y="178118"/>
                      <a:pt x="0" y="93345"/>
                    </a:cubicBezTo>
                    <a:cubicBezTo>
                      <a:pt x="0" y="8572"/>
                      <a:pt x="8573" y="0"/>
                      <a:pt x="76200" y="0"/>
                    </a:cubicBezTo>
                    <a:cubicBezTo>
                      <a:pt x="124778" y="0"/>
                      <a:pt x="131445" y="3810"/>
                      <a:pt x="131445" y="13335"/>
                    </a:cubicBezTo>
                  </a:path>
                </a:pathLst>
              </a:custGeom>
              <a:solidFill>
                <a:srgbClr val="E100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Graphic 3">
                <a:extLst>
                  <a:ext uri="{FF2B5EF4-FFF2-40B4-BE49-F238E27FC236}">
                    <a16:creationId xmlns:a16="http://schemas.microsoft.com/office/drawing/2014/main" id="{67909036-51AE-D64A-96EF-6E8645458F57}"/>
                  </a:ext>
                </a:extLst>
              </p:cNvPr>
              <p:cNvSpPr/>
              <p:nvPr/>
            </p:nvSpPr>
            <p:spPr>
              <a:xfrm>
                <a:off x="11448097" y="4170997"/>
                <a:ext cx="166687" cy="185737"/>
              </a:xfrm>
              <a:custGeom>
                <a:avLst/>
                <a:gdLst>
                  <a:gd name="connsiteX0" fmla="*/ 98107 w 166687"/>
                  <a:gd name="connsiteY0" fmla="*/ 26670 h 185737"/>
                  <a:gd name="connsiteX1" fmla="*/ 83820 w 166687"/>
                  <a:gd name="connsiteY1" fmla="*/ 16193 h 185737"/>
                  <a:gd name="connsiteX2" fmla="*/ 69532 w 166687"/>
                  <a:gd name="connsiteY2" fmla="*/ 26670 h 185737"/>
                  <a:gd name="connsiteX3" fmla="*/ 42863 w 166687"/>
                  <a:gd name="connsiteY3" fmla="*/ 115253 h 185737"/>
                  <a:gd name="connsiteX4" fmla="*/ 122872 w 166687"/>
                  <a:gd name="connsiteY4" fmla="*/ 115253 h 185737"/>
                  <a:gd name="connsiteX5" fmla="*/ 98107 w 166687"/>
                  <a:gd name="connsiteY5" fmla="*/ 26670 h 185737"/>
                  <a:gd name="connsiteX6" fmla="*/ 38100 w 166687"/>
                  <a:gd name="connsiteY6" fmla="*/ 132397 h 185737"/>
                  <a:gd name="connsiteX7" fmla="*/ 22860 w 166687"/>
                  <a:gd name="connsiteY7" fmla="*/ 184785 h 185737"/>
                  <a:gd name="connsiteX8" fmla="*/ 0 w 166687"/>
                  <a:gd name="connsiteY8" fmla="*/ 184785 h 185737"/>
                  <a:gd name="connsiteX9" fmla="*/ 49530 w 166687"/>
                  <a:gd name="connsiteY9" fmla="*/ 22860 h 185737"/>
                  <a:gd name="connsiteX10" fmla="*/ 83820 w 166687"/>
                  <a:gd name="connsiteY10" fmla="*/ 0 h 185737"/>
                  <a:gd name="connsiteX11" fmla="*/ 117157 w 166687"/>
                  <a:gd name="connsiteY11" fmla="*/ 22860 h 185737"/>
                  <a:gd name="connsiteX12" fmla="*/ 166688 w 166687"/>
                  <a:gd name="connsiteY12" fmla="*/ 185738 h 185737"/>
                  <a:gd name="connsiteX13" fmla="*/ 142875 w 166687"/>
                  <a:gd name="connsiteY13" fmla="*/ 185738 h 185737"/>
                  <a:gd name="connsiteX14" fmla="*/ 127635 w 166687"/>
                  <a:gd name="connsiteY14" fmla="*/ 133350 h 185737"/>
                  <a:gd name="connsiteX15" fmla="*/ 38100 w 166687"/>
                  <a:gd name="connsiteY15" fmla="*/ 133350 h 185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687" h="185737">
                    <a:moveTo>
                      <a:pt x="98107" y="26670"/>
                    </a:moveTo>
                    <a:cubicBezTo>
                      <a:pt x="95250" y="17145"/>
                      <a:pt x="94297" y="16193"/>
                      <a:pt x="83820" y="16193"/>
                    </a:cubicBezTo>
                    <a:cubicBezTo>
                      <a:pt x="73342" y="16193"/>
                      <a:pt x="72390" y="17145"/>
                      <a:pt x="69532" y="26670"/>
                    </a:cubicBezTo>
                    <a:lnTo>
                      <a:pt x="42863" y="115253"/>
                    </a:lnTo>
                    <a:lnTo>
                      <a:pt x="122872" y="115253"/>
                    </a:lnTo>
                    <a:lnTo>
                      <a:pt x="98107" y="26670"/>
                    </a:lnTo>
                    <a:close/>
                    <a:moveTo>
                      <a:pt x="38100" y="132397"/>
                    </a:moveTo>
                    <a:lnTo>
                      <a:pt x="22860" y="184785"/>
                    </a:lnTo>
                    <a:lnTo>
                      <a:pt x="0" y="184785"/>
                    </a:lnTo>
                    <a:lnTo>
                      <a:pt x="49530" y="22860"/>
                    </a:lnTo>
                    <a:cubicBezTo>
                      <a:pt x="56197" y="953"/>
                      <a:pt x="60007" y="0"/>
                      <a:pt x="83820" y="0"/>
                    </a:cubicBezTo>
                    <a:cubicBezTo>
                      <a:pt x="107632" y="0"/>
                      <a:pt x="110490" y="953"/>
                      <a:pt x="117157" y="22860"/>
                    </a:cubicBezTo>
                    <a:lnTo>
                      <a:pt x="166688" y="185738"/>
                    </a:lnTo>
                    <a:lnTo>
                      <a:pt x="142875" y="185738"/>
                    </a:lnTo>
                    <a:lnTo>
                      <a:pt x="127635" y="133350"/>
                    </a:lnTo>
                    <a:lnTo>
                      <a:pt x="38100" y="133350"/>
                    </a:lnTo>
                    <a:close/>
                  </a:path>
                </a:pathLst>
              </a:custGeom>
              <a:solidFill>
                <a:srgbClr val="E100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3" name="Graphic 3">
              <a:extLst>
                <a:ext uri="{FF2B5EF4-FFF2-40B4-BE49-F238E27FC236}">
                  <a16:creationId xmlns:a16="http://schemas.microsoft.com/office/drawing/2014/main" id="{CACF5F28-C898-B143-B6E6-6358CFBAEF85}"/>
                </a:ext>
              </a:extLst>
            </p:cNvPr>
            <p:cNvSpPr/>
            <p:nvPr/>
          </p:nvSpPr>
          <p:spPr>
            <a:xfrm>
              <a:off x="11908154" y="4171950"/>
              <a:ext cx="117157" cy="183832"/>
            </a:xfrm>
            <a:custGeom>
              <a:avLst/>
              <a:gdLst>
                <a:gd name="connsiteX0" fmla="*/ 117158 w 117157"/>
                <a:gd name="connsiteY0" fmla="*/ 167640 h 183832"/>
                <a:gd name="connsiteX1" fmla="*/ 117158 w 117157"/>
                <a:gd name="connsiteY1" fmla="*/ 183832 h 183832"/>
                <a:gd name="connsiteX2" fmla="*/ 0 w 117157"/>
                <a:gd name="connsiteY2" fmla="*/ 183832 h 183832"/>
                <a:gd name="connsiteX3" fmla="*/ 0 w 117157"/>
                <a:gd name="connsiteY3" fmla="*/ 0 h 183832"/>
                <a:gd name="connsiteX4" fmla="*/ 20956 w 117157"/>
                <a:gd name="connsiteY4" fmla="*/ 0 h 183832"/>
                <a:gd name="connsiteX5" fmla="*/ 20956 w 117157"/>
                <a:gd name="connsiteY5" fmla="*/ 167640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157" h="183832">
                  <a:moveTo>
                    <a:pt x="117158" y="167640"/>
                  </a:moveTo>
                  <a:lnTo>
                    <a:pt x="117158" y="183832"/>
                  </a:lnTo>
                  <a:lnTo>
                    <a:pt x="0" y="183832"/>
                  </a:lnTo>
                  <a:lnTo>
                    <a:pt x="0" y="0"/>
                  </a:lnTo>
                  <a:lnTo>
                    <a:pt x="20956" y="0"/>
                  </a:lnTo>
                  <a:lnTo>
                    <a:pt x="20956" y="167640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Graphic 3">
              <a:extLst>
                <a:ext uri="{FF2B5EF4-FFF2-40B4-BE49-F238E27FC236}">
                  <a16:creationId xmlns:a16="http://schemas.microsoft.com/office/drawing/2014/main" id="{9268E8BC-B8CA-4E4C-AF67-D169B771EE3F}"/>
                </a:ext>
              </a:extLst>
            </p:cNvPr>
            <p:cNvSpPr/>
            <p:nvPr/>
          </p:nvSpPr>
          <p:spPr>
            <a:xfrm>
              <a:off x="6015990" y="3072765"/>
              <a:ext cx="529590" cy="976312"/>
            </a:xfrm>
            <a:custGeom>
              <a:avLst/>
              <a:gdLst>
                <a:gd name="connsiteX0" fmla="*/ 529590 w 529590"/>
                <a:gd name="connsiteY0" fmla="*/ 840105 h 976312"/>
                <a:gd name="connsiteX1" fmla="*/ 256222 w 529590"/>
                <a:gd name="connsiteY1" fmla="*/ 963930 h 976312"/>
                <a:gd name="connsiteX2" fmla="*/ 130492 w 529590"/>
                <a:gd name="connsiteY2" fmla="*/ 976313 h 976312"/>
                <a:gd name="connsiteX3" fmla="*/ 83820 w 529590"/>
                <a:gd name="connsiteY3" fmla="*/ 904875 h 976312"/>
                <a:gd name="connsiteX4" fmla="*/ 0 w 529590"/>
                <a:gd name="connsiteY4" fmla="*/ 583882 h 976312"/>
                <a:gd name="connsiteX5" fmla="*/ 357188 w 529590"/>
                <a:gd name="connsiteY5" fmla="*/ 0 h 976312"/>
                <a:gd name="connsiteX6" fmla="*/ 273367 w 529590"/>
                <a:gd name="connsiteY6" fmla="*/ 320992 h 976312"/>
                <a:gd name="connsiteX7" fmla="*/ 529590 w 529590"/>
                <a:gd name="connsiteY7" fmla="*/ 840105 h 97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9590" h="976312">
                  <a:moveTo>
                    <a:pt x="529590" y="840105"/>
                  </a:moveTo>
                  <a:cubicBezTo>
                    <a:pt x="450532" y="901065"/>
                    <a:pt x="357188" y="943928"/>
                    <a:pt x="256222" y="963930"/>
                  </a:cubicBezTo>
                  <a:cubicBezTo>
                    <a:pt x="215265" y="971550"/>
                    <a:pt x="173355" y="976313"/>
                    <a:pt x="130492" y="976313"/>
                  </a:cubicBezTo>
                  <a:cubicBezTo>
                    <a:pt x="113347" y="953453"/>
                    <a:pt x="98107" y="929640"/>
                    <a:pt x="83820" y="904875"/>
                  </a:cubicBezTo>
                  <a:cubicBezTo>
                    <a:pt x="30480" y="809625"/>
                    <a:pt x="0" y="700088"/>
                    <a:pt x="0" y="583882"/>
                  </a:cubicBezTo>
                  <a:cubicBezTo>
                    <a:pt x="0" y="329565"/>
                    <a:pt x="145732" y="108585"/>
                    <a:pt x="357188" y="0"/>
                  </a:cubicBezTo>
                  <a:cubicBezTo>
                    <a:pt x="303847" y="95250"/>
                    <a:pt x="273367" y="204788"/>
                    <a:pt x="273367" y="320992"/>
                  </a:cubicBezTo>
                  <a:cubicBezTo>
                    <a:pt x="273367" y="532447"/>
                    <a:pt x="373380" y="720090"/>
                    <a:pt x="529590" y="840105"/>
                  </a:cubicBezTo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3">
              <a:extLst>
                <a:ext uri="{FF2B5EF4-FFF2-40B4-BE49-F238E27FC236}">
                  <a16:creationId xmlns:a16="http://schemas.microsoft.com/office/drawing/2014/main" id="{A62BBF2F-C471-AD48-8493-8988F22AA9C7}"/>
                </a:ext>
              </a:extLst>
            </p:cNvPr>
            <p:cNvSpPr/>
            <p:nvPr/>
          </p:nvSpPr>
          <p:spPr>
            <a:xfrm>
              <a:off x="6796087" y="3071812"/>
              <a:ext cx="529589" cy="976312"/>
            </a:xfrm>
            <a:custGeom>
              <a:avLst/>
              <a:gdLst>
                <a:gd name="connsiteX0" fmla="*/ 529590 w 529589"/>
                <a:gd name="connsiteY0" fmla="*/ 583882 h 976312"/>
                <a:gd name="connsiteX1" fmla="*/ 445770 w 529589"/>
                <a:gd name="connsiteY1" fmla="*/ 904875 h 976312"/>
                <a:gd name="connsiteX2" fmla="*/ 399098 w 529589"/>
                <a:gd name="connsiteY2" fmla="*/ 976313 h 976312"/>
                <a:gd name="connsiteX3" fmla="*/ 273368 w 529589"/>
                <a:gd name="connsiteY3" fmla="*/ 963930 h 976312"/>
                <a:gd name="connsiteX4" fmla="*/ 0 w 529589"/>
                <a:gd name="connsiteY4" fmla="*/ 840105 h 976312"/>
                <a:gd name="connsiteX5" fmla="*/ 256223 w 529589"/>
                <a:gd name="connsiteY5" fmla="*/ 320992 h 976312"/>
                <a:gd name="connsiteX6" fmla="*/ 172402 w 529589"/>
                <a:gd name="connsiteY6" fmla="*/ 0 h 976312"/>
                <a:gd name="connsiteX7" fmla="*/ 529590 w 529589"/>
                <a:gd name="connsiteY7" fmla="*/ 583882 h 97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9589" h="976312">
                  <a:moveTo>
                    <a:pt x="529590" y="583882"/>
                  </a:moveTo>
                  <a:cubicBezTo>
                    <a:pt x="529590" y="701040"/>
                    <a:pt x="499110" y="810578"/>
                    <a:pt x="445770" y="904875"/>
                  </a:cubicBezTo>
                  <a:cubicBezTo>
                    <a:pt x="431482" y="929640"/>
                    <a:pt x="416243" y="953453"/>
                    <a:pt x="399098" y="976313"/>
                  </a:cubicBezTo>
                  <a:cubicBezTo>
                    <a:pt x="356235" y="976313"/>
                    <a:pt x="314325" y="972503"/>
                    <a:pt x="273368" y="963930"/>
                  </a:cubicBezTo>
                  <a:cubicBezTo>
                    <a:pt x="172402" y="943928"/>
                    <a:pt x="79057" y="901065"/>
                    <a:pt x="0" y="840105"/>
                  </a:cubicBezTo>
                  <a:cubicBezTo>
                    <a:pt x="155257" y="720090"/>
                    <a:pt x="256223" y="532447"/>
                    <a:pt x="256223" y="320992"/>
                  </a:cubicBezTo>
                  <a:cubicBezTo>
                    <a:pt x="256223" y="203835"/>
                    <a:pt x="225743" y="94297"/>
                    <a:pt x="172402" y="0"/>
                  </a:cubicBezTo>
                  <a:cubicBezTo>
                    <a:pt x="383857" y="108585"/>
                    <a:pt x="529590" y="329565"/>
                    <a:pt x="529590" y="583882"/>
                  </a:cubicBezTo>
                </a:path>
              </a:pathLst>
            </a:custGeom>
            <a:solidFill>
              <a:srgbClr val="0F12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3">
              <a:extLst>
                <a:ext uri="{FF2B5EF4-FFF2-40B4-BE49-F238E27FC236}">
                  <a16:creationId xmlns:a16="http://schemas.microsoft.com/office/drawing/2014/main" id="{3011B592-B843-0942-8896-434BFED245F8}"/>
                </a:ext>
              </a:extLst>
            </p:cNvPr>
            <p:cNvSpPr/>
            <p:nvPr/>
          </p:nvSpPr>
          <p:spPr>
            <a:xfrm>
              <a:off x="6670357" y="3001327"/>
              <a:ext cx="381952" cy="911542"/>
            </a:xfrm>
            <a:custGeom>
              <a:avLst/>
              <a:gdLst>
                <a:gd name="connsiteX0" fmla="*/ 381953 w 381952"/>
                <a:gd name="connsiteY0" fmla="*/ 392430 h 911542"/>
                <a:gd name="connsiteX1" fmla="*/ 125730 w 381952"/>
                <a:gd name="connsiteY1" fmla="*/ 911542 h 911542"/>
                <a:gd name="connsiteX2" fmla="*/ 0 w 381952"/>
                <a:gd name="connsiteY2" fmla="*/ 784860 h 911542"/>
                <a:gd name="connsiteX3" fmla="*/ 130493 w 381952"/>
                <a:gd name="connsiteY3" fmla="*/ 392430 h 911542"/>
                <a:gd name="connsiteX4" fmla="*/ 0 w 381952"/>
                <a:gd name="connsiteY4" fmla="*/ 0 h 911542"/>
                <a:gd name="connsiteX5" fmla="*/ 297180 w 381952"/>
                <a:gd name="connsiteY5" fmla="*/ 71438 h 911542"/>
                <a:gd name="connsiteX6" fmla="*/ 381953 w 381952"/>
                <a:gd name="connsiteY6" fmla="*/ 392430 h 91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952" h="911542">
                  <a:moveTo>
                    <a:pt x="381953" y="392430"/>
                  </a:moveTo>
                  <a:cubicBezTo>
                    <a:pt x="381953" y="603885"/>
                    <a:pt x="281940" y="792480"/>
                    <a:pt x="125730" y="911542"/>
                  </a:cubicBezTo>
                  <a:cubicBezTo>
                    <a:pt x="78105" y="875347"/>
                    <a:pt x="36195" y="832485"/>
                    <a:pt x="0" y="784860"/>
                  </a:cubicBezTo>
                  <a:cubicBezTo>
                    <a:pt x="81915" y="675322"/>
                    <a:pt x="130493" y="540067"/>
                    <a:pt x="130493" y="392430"/>
                  </a:cubicBezTo>
                  <a:cubicBezTo>
                    <a:pt x="130493" y="244792"/>
                    <a:pt x="81915" y="109538"/>
                    <a:pt x="0" y="0"/>
                  </a:cubicBezTo>
                  <a:cubicBezTo>
                    <a:pt x="106680" y="0"/>
                    <a:pt x="207645" y="25717"/>
                    <a:pt x="297180" y="71438"/>
                  </a:cubicBezTo>
                  <a:cubicBezTo>
                    <a:pt x="350520" y="165735"/>
                    <a:pt x="381953" y="275272"/>
                    <a:pt x="381953" y="392430"/>
                  </a:cubicBezTo>
                </a:path>
              </a:pathLst>
            </a:custGeom>
            <a:solidFill>
              <a:srgbClr val="0019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Graphic 3">
              <a:extLst>
                <a:ext uri="{FF2B5EF4-FFF2-40B4-BE49-F238E27FC236}">
                  <a16:creationId xmlns:a16="http://schemas.microsoft.com/office/drawing/2014/main" id="{06866E96-0D31-7B46-BAAD-A396B84CF3C3}"/>
                </a:ext>
              </a:extLst>
            </p:cNvPr>
            <p:cNvSpPr/>
            <p:nvPr/>
          </p:nvSpPr>
          <p:spPr>
            <a:xfrm>
              <a:off x="6539865" y="3001327"/>
              <a:ext cx="260984" cy="784859"/>
            </a:xfrm>
            <a:custGeom>
              <a:avLst/>
              <a:gdLst>
                <a:gd name="connsiteX0" fmla="*/ 260985 w 260984"/>
                <a:gd name="connsiteY0" fmla="*/ 392430 h 784859"/>
                <a:gd name="connsiteX1" fmla="*/ 130492 w 260984"/>
                <a:gd name="connsiteY1" fmla="*/ 784860 h 784859"/>
                <a:gd name="connsiteX2" fmla="*/ 0 w 260984"/>
                <a:gd name="connsiteY2" fmla="*/ 392430 h 784859"/>
                <a:gd name="connsiteX3" fmla="*/ 130492 w 260984"/>
                <a:gd name="connsiteY3" fmla="*/ 0 h 784859"/>
                <a:gd name="connsiteX4" fmla="*/ 260985 w 260984"/>
                <a:gd name="connsiteY4" fmla="*/ 392430 h 78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84" h="784859">
                  <a:moveTo>
                    <a:pt x="260985" y="392430"/>
                  </a:moveTo>
                  <a:cubicBezTo>
                    <a:pt x="260985" y="540067"/>
                    <a:pt x="212408" y="675322"/>
                    <a:pt x="130492" y="784860"/>
                  </a:cubicBezTo>
                  <a:cubicBezTo>
                    <a:pt x="48578" y="675322"/>
                    <a:pt x="0" y="540067"/>
                    <a:pt x="0" y="392430"/>
                  </a:cubicBezTo>
                  <a:cubicBezTo>
                    <a:pt x="0" y="244792"/>
                    <a:pt x="48578" y="109538"/>
                    <a:pt x="130492" y="0"/>
                  </a:cubicBezTo>
                  <a:cubicBezTo>
                    <a:pt x="212408" y="109538"/>
                    <a:pt x="260985" y="244792"/>
                    <a:pt x="260985" y="392430"/>
                  </a:cubicBezTo>
                </a:path>
              </a:pathLst>
            </a:custGeom>
            <a:solidFill>
              <a:srgbClr val="1A1B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3">
              <a:extLst>
                <a:ext uri="{FF2B5EF4-FFF2-40B4-BE49-F238E27FC236}">
                  <a16:creationId xmlns:a16="http://schemas.microsoft.com/office/drawing/2014/main" id="{9F9F4E01-8F42-1846-9E16-D782D8DB2C47}"/>
                </a:ext>
              </a:extLst>
            </p:cNvPr>
            <p:cNvSpPr/>
            <p:nvPr/>
          </p:nvSpPr>
          <p:spPr>
            <a:xfrm>
              <a:off x="6288405" y="3001327"/>
              <a:ext cx="381952" cy="911542"/>
            </a:xfrm>
            <a:custGeom>
              <a:avLst/>
              <a:gdLst>
                <a:gd name="connsiteX0" fmla="*/ 251460 w 381952"/>
                <a:gd name="connsiteY0" fmla="*/ 392430 h 911542"/>
                <a:gd name="connsiteX1" fmla="*/ 381952 w 381952"/>
                <a:gd name="connsiteY1" fmla="*/ 784860 h 911542"/>
                <a:gd name="connsiteX2" fmla="*/ 256222 w 381952"/>
                <a:gd name="connsiteY2" fmla="*/ 911542 h 911542"/>
                <a:gd name="connsiteX3" fmla="*/ 0 w 381952"/>
                <a:gd name="connsiteY3" fmla="*/ 392430 h 911542"/>
                <a:gd name="connsiteX4" fmla="*/ 83820 w 381952"/>
                <a:gd name="connsiteY4" fmla="*/ 71438 h 911542"/>
                <a:gd name="connsiteX5" fmla="*/ 381000 w 381952"/>
                <a:gd name="connsiteY5" fmla="*/ 0 h 911542"/>
                <a:gd name="connsiteX6" fmla="*/ 251460 w 381952"/>
                <a:gd name="connsiteY6" fmla="*/ 392430 h 91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952" h="911542">
                  <a:moveTo>
                    <a:pt x="251460" y="392430"/>
                  </a:moveTo>
                  <a:cubicBezTo>
                    <a:pt x="251460" y="540067"/>
                    <a:pt x="300038" y="675322"/>
                    <a:pt x="381952" y="784860"/>
                  </a:cubicBezTo>
                  <a:cubicBezTo>
                    <a:pt x="345757" y="832485"/>
                    <a:pt x="303847" y="875347"/>
                    <a:pt x="256222" y="911542"/>
                  </a:cubicBezTo>
                  <a:cubicBezTo>
                    <a:pt x="100965" y="791528"/>
                    <a:pt x="0" y="603885"/>
                    <a:pt x="0" y="392430"/>
                  </a:cubicBezTo>
                  <a:cubicBezTo>
                    <a:pt x="0" y="275272"/>
                    <a:pt x="30480" y="165735"/>
                    <a:pt x="83820" y="71438"/>
                  </a:cubicBezTo>
                  <a:cubicBezTo>
                    <a:pt x="173355" y="25717"/>
                    <a:pt x="274320" y="0"/>
                    <a:pt x="381000" y="0"/>
                  </a:cubicBezTo>
                  <a:cubicBezTo>
                    <a:pt x="300038" y="109538"/>
                    <a:pt x="251460" y="244792"/>
                    <a:pt x="251460" y="392430"/>
                  </a:cubicBezTo>
                </a:path>
              </a:pathLst>
            </a:custGeom>
            <a:solidFill>
              <a:srgbClr val="A016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6058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lo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59;p32">
            <a:extLst>
              <a:ext uri="{FF2B5EF4-FFF2-40B4-BE49-F238E27FC236}">
                <a16:creationId xmlns:a16="http://schemas.microsoft.com/office/drawing/2014/main" id="{3BD3C4DC-2CAA-4E41-8620-4EF268CDD5C4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2022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and the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logo are trademarks or registered trademarks of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Medical, Inc., or one of its affiliates.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60;p32">
            <a:extLst>
              <a:ext uri="{FF2B5EF4-FFF2-40B4-BE49-F238E27FC236}">
                <a16:creationId xmlns:a16="http://schemas.microsoft.com/office/drawing/2014/main" id="{81D05F9E-96BA-9C49-96F9-3CF10900B9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6400" y="438174"/>
            <a:ext cx="6534530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61;p32">
            <a:extLst>
              <a:ext uri="{FF2B5EF4-FFF2-40B4-BE49-F238E27FC236}">
                <a16:creationId xmlns:a16="http://schemas.microsoft.com/office/drawing/2014/main" id="{0ECE099C-1815-3A46-B379-431C17A7EF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6400" y="885082"/>
            <a:ext cx="6534530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62;p32">
            <a:extLst>
              <a:ext uri="{FF2B5EF4-FFF2-40B4-BE49-F238E27FC236}">
                <a16:creationId xmlns:a16="http://schemas.microsoft.com/office/drawing/2014/main" id="{8CE86F8D-F461-364E-A74E-E93F0A64118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66738" y="1633538"/>
            <a:ext cx="6534453" cy="456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defRPr sz="24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D343971E-DCFA-7C4D-95C7-0804D65EBC74}"/>
              </a:ext>
            </a:extLst>
          </p:cNvPr>
          <p:cNvSpPr txBox="1">
            <a:spLocks/>
          </p:cNvSpPr>
          <p:nvPr userDrawn="1"/>
        </p:nvSpPr>
        <p:spPr>
          <a:xfrm>
            <a:off x="11322388" y="7586439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15D4C53-9425-2041-83C4-4B7813DD14BC}"/>
              </a:ext>
            </a:extLst>
          </p:cNvPr>
          <p:cNvGrpSpPr/>
          <p:nvPr userDrawn="1"/>
        </p:nvGrpSpPr>
        <p:grpSpPr>
          <a:xfrm>
            <a:off x="12470004" y="7650945"/>
            <a:ext cx="1836461" cy="404723"/>
            <a:chOff x="6015990" y="3001327"/>
            <a:chExt cx="6194107" cy="1356360"/>
          </a:xfrm>
        </p:grpSpPr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423162B5-7B3E-7543-9DC9-360FB87DBE6A}"/>
                </a:ext>
              </a:extLst>
            </p:cNvPr>
            <p:cNvSpPr/>
            <p:nvPr/>
          </p:nvSpPr>
          <p:spPr>
            <a:xfrm>
              <a:off x="10273664" y="4171950"/>
              <a:ext cx="143827" cy="183832"/>
            </a:xfrm>
            <a:custGeom>
              <a:avLst/>
              <a:gdLst>
                <a:gd name="connsiteX0" fmla="*/ 20003 w 143827"/>
                <a:gd name="connsiteY0" fmla="*/ 166688 h 183832"/>
                <a:gd name="connsiteX1" fmla="*/ 67628 w 143827"/>
                <a:gd name="connsiteY1" fmla="*/ 166688 h 183832"/>
                <a:gd name="connsiteX2" fmla="*/ 121920 w 143827"/>
                <a:gd name="connsiteY2" fmla="*/ 91440 h 183832"/>
                <a:gd name="connsiteX3" fmla="*/ 67628 w 143827"/>
                <a:gd name="connsiteY3" fmla="*/ 17145 h 183832"/>
                <a:gd name="connsiteX4" fmla="*/ 20003 w 143827"/>
                <a:gd name="connsiteY4" fmla="*/ 17145 h 183832"/>
                <a:gd name="connsiteX5" fmla="*/ 20003 w 143827"/>
                <a:gd name="connsiteY5" fmla="*/ 166688 h 183832"/>
                <a:gd name="connsiteX6" fmla="*/ 67628 w 143827"/>
                <a:gd name="connsiteY6" fmla="*/ 0 h 183832"/>
                <a:gd name="connsiteX7" fmla="*/ 143828 w 143827"/>
                <a:gd name="connsiteY7" fmla="*/ 91440 h 183832"/>
                <a:gd name="connsiteX8" fmla="*/ 67628 w 143827"/>
                <a:gd name="connsiteY8" fmla="*/ 183832 h 183832"/>
                <a:gd name="connsiteX9" fmla="*/ 0 w 143827"/>
                <a:gd name="connsiteY9" fmla="*/ 183832 h 183832"/>
                <a:gd name="connsiteX10" fmla="*/ 0 w 143827"/>
                <a:gd name="connsiteY10" fmla="*/ 0 h 183832"/>
                <a:gd name="connsiteX11" fmla="*/ 67628 w 143827"/>
                <a:gd name="connsiteY11" fmla="*/ 0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827" h="183832">
                  <a:moveTo>
                    <a:pt x="20003" y="166688"/>
                  </a:moveTo>
                  <a:lnTo>
                    <a:pt x="67628" y="166688"/>
                  </a:lnTo>
                  <a:cubicBezTo>
                    <a:pt x="114300" y="166688"/>
                    <a:pt x="121920" y="161925"/>
                    <a:pt x="121920" y="91440"/>
                  </a:cubicBezTo>
                  <a:cubicBezTo>
                    <a:pt x="121920" y="21907"/>
                    <a:pt x="114300" y="17145"/>
                    <a:pt x="67628" y="17145"/>
                  </a:cubicBezTo>
                  <a:lnTo>
                    <a:pt x="20003" y="17145"/>
                  </a:lnTo>
                  <a:lnTo>
                    <a:pt x="20003" y="166688"/>
                  </a:lnTo>
                  <a:close/>
                  <a:moveTo>
                    <a:pt x="67628" y="0"/>
                  </a:moveTo>
                  <a:cubicBezTo>
                    <a:pt x="131445" y="0"/>
                    <a:pt x="143828" y="4763"/>
                    <a:pt x="143828" y="91440"/>
                  </a:cubicBezTo>
                  <a:cubicBezTo>
                    <a:pt x="143828" y="178118"/>
                    <a:pt x="131445" y="183832"/>
                    <a:pt x="67628" y="183832"/>
                  </a:cubicBezTo>
                  <a:lnTo>
                    <a:pt x="0" y="183832"/>
                  </a:lnTo>
                  <a:lnTo>
                    <a:pt x="0" y="0"/>
                  </a:lnTo>
                  <a:lnTo>
                    <a:pt x="67628" y="0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" name="Graphic 3">
              <a:extLst>
                <a:ext uri="{FF2B5EF4-FFF2-40B4-BE49-F238E27FC236}">
                  <a16:creationId xmlns:a16="http://schemas.microsoft.com/office/drawing/2014/main" id="{5438252E-02A4-9B42-BEDA-AC8FE42C616A}"/>
                </a:ext>
              </a:extLst>
            </p:cNvPr>
            <p:cNvGrpSpPr/>
            <p:nvPr/>
          </p:nvGrpSpPr>
          <p:grpSpPr>
            <a:xfrm>
              <a:off x="6015990" y="3001327"/>
              <a:ext cx="6015037" cy="1047750"/>
              <a:chOff x="6015990" y="3001327"/>
              <a:chExt cx="6015037" cy="1047750"/>
            </a:xfrm>
          </p:grpSpPr>
          <p:sp>
            <p:nvSpPr>
              <p:cNvPr id="36" name="Graphic 3">
                <a:extLst>
                  <a:ext uri="{FF2B5EF4-FFF2-40B4-BE49-F238E27FC236}">
                    <a16:creationId xmlns:a16="http://schemas.microsoft.com/office/drawing/2014/main" id="{E53BA7EC-EFB2-FB4C-B895-A71796CCD69F}"/>
                  </a:ext>
                </a:extLst>
              </p:cNvPr>
              <p:cNvSpPr/>
              <p:nvPr/>
            </p:nvSpPr>
            <p:spPr>
              <a:xfrm>
                <a:off x="6015990" y="3001327"/>
                <a:ext cx="1310640" cy="1047750"/>
              </a:xfrm>
              <a:custGeom>
                <a:avLst/>
                <a:gdLst>
                  <a:gd name="connsiteX0" fmla="*/ 951547 w 1310640"/>
                  <a:gd name="connsiteY0" fmla="*/ 71438 h 1047750"/>
                  <a:gd name="connsiteX1" fmla="*/ 654367 w 1310640"/>
                  <a:gd name="connsiteY1" fmla="*/ 0 h 1047750"/>
                  <a:gd name="connsiteX2" fmla="*/ 357188 w 1310640"/>
                  <a:gd name="connsiteY2" fmla="*/ 71438 h 1047750"/>
                  <a:gd name="connsiteX3" fmla="*/ 0 w 1310640"/>
                  <a:gd name="connsiteY3" fmla="*/ 655320 h 1047750"/>
                  <a:gd name="connsiteX4" fmla="*/ 83820 w 1310640"/>
                  <a:gd name="connsiteY4" fmla="*/ 976313 h 1047750"/>
                  <a:gd name="connsiteX5" fmla="*/ 130492 w 1310640"/>
                  <a:gd name="connsiteY5" fmla="*/ 1047750 h 1047750"/>
                  <a:gd name="connsiteX6" fmla="*/ 256222 w 1310640"/>
                  <a:gd name="connsiteY6" fmla="*/ 1035367 h 1047750"/>
                  <a:gd name="connsiteX7" fmla="*/ 529590 w 1310640"/>
                  <a:gd name="connsiteY7" fmla="*/ 911542 h 1047750"/>
                  <a:gd name="connsiteX8" fmla="*/ 655320 w 1310640"/>
                  <a:gd name="connsiteY8" fmla="*/ 784860 h 1047750"/>
                  <a:gd name="connsiteX9" fmla="*/ 781050 w 1310640"/>
                  <a:gd name="connsiteY9" fmla="*/ 911542 h 1047750"/>
                  <a:gd name="connsiteX10" fmla="*/ 1054417 w 1310640"/>
                  <a:gd name="connsiteY10" fmla="*/ 1035367 h 1047750"/>
                  <a:gd name="connsiteX11" fmla="*/ 1180148 w 1310640"/>
                  <a:gd name="connsiteY11" fmla="*/ 1047750 h 1047750"/>
                  <a:gd name="connsiteX12" fmla="*/ 1226820 w 1310640"/>
                  <a:gd name="connsiteY12" fmla="*/ 976313 h 1047750"/>
                  <a:gd name="connsiteX13" fmla="*/ 1310640 w 1310640"/>
                  <a:gd name="connsiteY13" fmla="*/ 655320 h 1047750"/>
                  <a:gd name="connsiteX14" fmla="*/ 951547 w 1310640"/>
                  <a:gd name="connsiteY14" fmla="*/ 71438 h 1047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10640" h="1047750">
                    <a:moveTo>
                      <a:pt x="951547" y="71438"/>
                    </a:moveTo>
                    <a:cubicBezTo>
                      <a:pt x="862012" y="25717"/>
                      <a:pt x="761047" y="0"/>
                      <a:pt x="654367" y="0"/>
                    </a:cubicBezTo>
                    <a:cubicBezTo>
                      <a:pt x="547688" y="0"/>
                      <a:pt x="446722" y="25717"/>
                      <a:pt x="357188" y="71438"/>
                    </a:cubicBezTo>
                    <a:cubicBezTo>
                      <a:pt x="144780" y="180022"/>
                      <a:pt x="0" y="400050"/>
                      <a:pt x="0" y="655320"/>
                    </a:cubicBezTo>
                    <a:cubicBezTo>
                      <a:pt x="0" y="772478"/>
                      <a:pt x="30480" y="882015"/>
                      <a:pt x="83820" y="976313"/>
                    </a:cubicBezTo>
                    <a:cubicBezTo>
                      <a:pt x="98107" y="1001078"/>
                      <a:pt x="113347" y="1024890"/>
                      <a:pt x="130492" y="1047750"/>
                    </a:cubicBezTo>
                    <a:cubicBezTo>
                      <a:pt x="173355" y="1047750"/>
                      <a:pt x="215265" y="1043940"/>
                      <a:pt x="256222" y="1035367"/>
                    </a:cubicBezTo>
                    <a:cubicBezTo>
                      <a:pt x="357188" y="1015365"/>
                      <a:pt x="450532" y="972503"/>
                      <a:pt x="529590" y="911542"/>
                    </a:cubicBezTo>
                    <a:cubicBezTo>
                      <a:pt x="577215" y="875347"/>
                      <a:pt x="619125" y="832485"/>
                      <a:pt x="655320" y="784860"/>
                    </a:cubicBezTo>
                    <a:cubicBezTo>
                      <a:pt x="691515" y="832485"/>
                      <a:pt x="733425" y="875347"/>
                      <a:pt x="781050" y="911542"/>
                    </a:cubicBezTo>
                    <a:cubicBezTo>
                      <a:pt x="860108" y="972503"/>
                      <a:pt x="953453" y="1015365"/>
                      <a:pt x="1054417" y="1035367"/>
                    </a:cubicBezTo>
                    <a:cubicBezTo>
                      <a:pt x="1095375" y="1042988"/>
                      <a:pt x="1137285" y="1047750"/>
                      <a:pt x="1180148" y="1047750"/>
                    </a:cubicBezTo>
                    <a:cubicBezTo>
                      <a:pt x="1197292" y="1024890"/>
                      <a:pt x="1212533" y="1001078"/>
                      <a:pt x="1226820" y="976313"/>
                    </a:cubicBezTo>
                    <a:cubicBezTo>
                      <a:pt x="1280160" y="881063"/>
                      <a:pt x="1310640" y="771525"/>
                      <a:pt x="1310640" y="655320"/>
                    </a:cubicBezTo>
                    <a:cubicBezTo>
                      <a:pt x="1309687" y="400050"/>
                      <a:pt x="1163955" y="179070"/>
                      <a:pt x="951547" y="71438"/>
                    </a:cubicBezTo>
                  </a:path>
                </a:pathLst>
              </a:custGeom>
              <a:solidFill>
                <a:srgbClr val="0C07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Graphic 3">
                <a:extLst>
                  <a:ext uri="{FF2B5EF4-FFF2-40B4-BE49-F238E27FC236}">
                    <a16:creationId xmlns:a16="http://schemas.microsoft.com/office/drawing/2014/main" id="{5F99C362-7CAA-9649-A959-CA34ED0D5B04}"/>
                  </a:ext>
                </a:extLst>
              </p:cNvPr>
              <p:cNvSpPr/>
              <p:nvPr/>
            </p:nvSpPr>
            <p:spPr>
              <a:xfrm>
                <a:off x="10361294" y="3103245"/>
                <a:ext cx="127635" cy="828674"/>
              </a:xfrm>
              <a:custGeom>
                <a:avLst/>
                <a:gdLst>
                  <a:gd name="connsiteX0" fmla="*/ 63818 w 127635"/>
                  <a:gd name="connsiteY0" fmla="*/ 828675 h 828674"/>
                  <a:gd name="connsiteX1" fmla="*/ 0 w 127635"/>
                  <a:gd name="connsiteY1" fmla="*/ 764858 h 828674"/>
                  <a:gd name="connsiteX2" fmla="*/ 0 w 127635"/>
                  <a:gd name="connsiteY2" fmla="*/ 63817 h 828674"/>
                  <a:gd name="connsiteX3" fmla="*/ 63818 w 127635"/>
                  <a:gd name="connsiteY3" fmla="*/ 0 h 828674"/>
                  <a:gd name="connsiteX4" fmla="*/ 127635 w 127635"/>
                  <a:gd name="connsiteY4" fmla="*/ 63817 h 828674"/>
                  <a:gd name="connsiteX5" fmla="*/ 127635 w 127635"/>
                  <a:gd name="connsiteY5" fmla="*/ 764858 h 828674"/>
                  <a:gd name="connsiteX6" fmla="*/ 63818 w 127635"/>
                  <a:gd name="connsiteY6" fmla="*/ 828675 h 82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35" h="828674">
                    <a:moveTo>
                      <a:pt x="63818" y="828675"/>
                    </a:moveTo>
                    <a:cubicBezTo>
                      <a:pt x="28575" y="828675"/>
                      <a:pt x="0" y="800100"/>
                      <a:pt x="0" y="764858"/>
                    </a:cubicBezTo>
                    <a:lnTo>
                      <a:pt x="0" y="63817"/>
                    </a:lnTo>
                    <a:cubicBezTo>
                      <a:pt x="0" y="28575"/>
                      <a:pt x="28575" y="0"/>
                      <a:pt x="63818" y="0"/>
                    </a:cubicBezTo>
                    <a:cubicBezTo>
                      <a:pt x="99060" y="0"/>
                      <a:pt x="127635" y="28575"/>
                      <a:pt x="127635" y="63817"/>
                    </a:cubicBezTo>
                    <a:lnTo>
                      <a:pt x="127635" y="764858"/>
                    </a:lnTo>
                    <a:cubicBezTo>
                      <a:pt x="126682" y="800100"/>
                      <a:pt x="99060" y="828675"/>
                      <a:pt x="63818" y="828675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Graphic 3">
                <a:extLst>
                  <a:ext uri="{FF2B5EF4-FFF2-40B4-BE49-F238E27FC236}">
                    <a16:creationId xmlns:a16="http://schemas.microsoft.com/office/drawing/2014/main" id="{05E33C05-10D2-5D47-A3E2-A9373C62D121}"/>
                  </a:ext>
                </a:extLst>
              </p:cNvPr>
              <p:cNvSpPr/>
              <p:nvPr/>
            </p:nvSpPr>
            <p:spPr>
              <a:xfrm>
                <a:off x="11203305" y="3105150"/>
                <a:ext cx="827722" cy="826769"/>
              </a:xfrm>
              <a:custGeom>
                <a:avLst/>
                <a:gdLst>
                  <a:gd name="connsiteX0" fmla="*/ 133350 w 827722"/>
                  <a:gd name="connsiteY0" fmla="*/ 349567 h 826769"/>
                  <a:gd name="connsiteX1" fmla="*/ 413385 w 827722"/>
                  <a:gd name="connsiteY1" fmla="*/ 125730 h 826769"/>
                  <a:gd name="connsiteX2" fmla="*/ 693420 w 827722"/>
                  <a:gd name="connsiteY2" fmla="*/ 349567 h 826769"/>
                  <a:gd name="connsiteX3" fmla="*/ 133350 w 827722"/>
                  <a:gd name="connsiteY3" fmla="*/ 349567 h 826769"/>
                  <a:gd name="connsiteX4" fmla="*/ 826770 w 827722"/>
                  <a:gd name="connsiteY4" fmla="*/ 403860 h 826769"/>
                  <a:gd name="connsiteX5" fmla="*/ 413385 w 827722"/>
                  <a:gd name="connsiteY5" fmla="*/ 0 h 826769"/>
                  <a:gd name="connsiteX6" fmla="*/ 0 w 827722"/>
                  <a:gd name="connsiteY6" fmla="*/ 413385 h 826769"/>
                  <a:gd name="connsiteX7" fmla="*/ 413385 w 827722"/>
                  <a:gd name="connsiteY7" fmla="*/ 826770 h 826769"/>
                  <a:gd name="connsiteX8" fmla="*/ 752474 w 827722"/>
                  <a:gd name="connsiteY8" fmla="*/ 650557 h 826769"/>
                  <a:gd name="connsiteX9" fmla="*/ 737235 w 827722"/>
                  <a:gd name="connsiteY9" fmla="*/ 561975 h 826769"/>
                  <a:gd name="connsiteX10" fmla="*/ 648653 w 827722"/>
                  <a:gd name="connsiteY10" fmla="*/ 577215 h 826769"/>
                  <a:gd name="connsiteX11" fmla="*/ 413385 w 827722"/>
                  <a:gd name="connsiteY11" fmla="*/ 699135 h 826769"/>
                  <a:gd name="connsiteX12" fmla="*/ 133350 w 827722"/>
                  <a:gd name="connsiteY12" fmla="*/ 475297 h 826769"/>
                  <a:gd name="connsiteX13" fmla="*/ 763905 w 827722"/>
                  <a:gd name="connsiteY13" fmla="*/ 475297 h 826769"/>
                  <a:gd name="connsiteX14" fmla="*/ 827722 w 827722"/>
                  <a:gd name="connsiteY14" fmla="*/ 411480 h 826769"/>
                  <a:gd name="connsiteX15" fmla="*/ 826770 w 827722"/>
                  <a:gd name="connsiteY15" fmla="*/ 403860 h 8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7722" h="826769">
                    <a:moveTo>
                      <a:pt x="133350" y="349567"/>
                    </a:moveTo>
                    <a:cubicBezTo>
                      <a:pt x="161925" y="221933"/>
                      <a:pt x="277177" y="125730"/>
                      <a:pt x="413385" y="125730"/>
                    </a:cubicBezTo>
                    <a:cubicBezTo>
                      <a:pt x="549593" y="125730"/>
                      <a:pt x="663893" y="220980"/>
                      <a:pt x="693420" y="349567"/>
                    </a:cubicBezTo>
                    <a:lnTo>
                      <a:pt x="133350" y="349567"/>
                    </a:lnTo>
                    <a:close/>
                    <a:moveTo>
                      <a:pt x="826770" y="403860"/>
                    </a:moveTo>
                    <a:cubicBezTo>
                      <a:pt x="822007" y="180022"/>
                      <a:pt x="638174" y="0"/>
                      <a:pt x="413385" y="0"/>
                    </a:cubicBezTo>
                    <a:cubicBezTo>
                      <a:pt x="185738" y="0"/>
                      <a:pt x="0" y="185738"/>
                      <a:pt x="0" y="413385"/>
                    </a:cubicBezTo>
                    <a:cubicBezTo>
                      <a:pt x="0" y="641032"/>
                      <a:pt x="185738" y="826770"/>
                      <a:pt x="413385" y="826770"/>
                    </a:cubicBezTo>
                    <a:cubicBezTo>
                      <a:pt x="547687" y="826770"/>
                      <a:pt x="674370" y="761047"/>
                      <a:pt x="752474" y="650557"/>
                    </a:cubicBezTo>
                    <a:cubicBezTo>
                      <a:pt x="772478" y="621982"/>
                      <a:pt x="765810" y="581978"/>
                      <a:pt x="737235" y="561975"/>
                    </a:cubicBezTo>
                    <a:cubicBezTo>
                      <a:pt x="708660" y="541972"/>
                      <a:pt x="668655" y="548640"/>
                      <a:pt x="648653" y="577215"/>
                    </a:cubicBezTo>
                    <a:cubicBezTo>
                      <a:pt x="595312" y="653415"/>
                      <a:pt x="506730" y="699135"/>
                      <a:pt x="413385" y="699135"/>
                    </a:cubicBezTo>
                    <a:cubicBezTo>
                      <a:pt x="277177" y="699135"/>
                      <a:pt x="162877" y="602932"/>
                      <a:pt x="133350" y="475297"/>
                    </a:cubicBezTo>
                    <a:lnTo>
                      <a:pt x="763905" y="475297"/>
                    </a:lnTo>
                    <a:cubicBezTo>
                      <a:pt x="799147" y="475297"/>
                      <a:pt x="827722" y="446722"/>
                      <a:pt x="827722" y="411480"/>
                    </a:cubicBezTo>
                    <a:cubicBezTo>
                      <a:pt x="827722" y="409575"/>
                      <a:pt x="827722" y="406718"/>
                      <a:pt x="826770" y="40386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" name="Graphic 3">
              <a:extLst>
                <a:ext uri="{FF2B5EF4-FFF2-40B4-BE49-F238E27FC236}">
                  <a16:creationId xmlns:a16="http://schemas.microsoft.com/office/drawing/2014/main" id="{8698097F-F492-C847-AB9E-84B12F47149F}"/>
                </a:ext>
              </a:extLst>
            </p:cNvPr>
            <p:cNvSpPr/>
            <p:nvPr/>
          </p:nvSpPr>
          <p:spPr>
            <a:xfrm>
              <a:off x="12031027" y="3104197"/>
              <a:ext cx="72389" cy="91440"/>
            </a:xfrm>
            <a:custGeom>
              <a:avLst/>
              <a:gdLst>
                <a:gd name="connsiteX0" fmla="*/ 30481 w 72389"/>
                <a:gd name="connsiteY0" fmla="*/ 9525 h 91440"/>
                <a:gd name="connsiteX1" fmla="*/ 0 w 72389"/>
                <a:gd name="connsiteY1" fmla="*/ 9525 h 91440"/>
                <a:gd name="connsiteX2" fmla="*/ 0 w 72389"/>
                <a:gd name="connsiteY2" fmla="*/ 0 h 91440"/>
                <a:gd name="connsiteX3" fmla="*/ 72390 w 72389"/>
                <a:gd name="connsiteY3" fmla="*/ 0 h 91440"/>
                <a:gd name="connsiteX4" fmla="*/ 72390 w 72389"/>
                <a:gd name="connsiteY4" fmla="*/ 9525 h 91440"/>
                <a:gd name="connsiteX5" fmla="*/ 40958 w 72389"/>
                <a:gd name="connsiteY5" fmla="*/ 9525 h 91440"/>
                <a:gd name="connsiteX6" fmla="*/ 40958 w 72389"/>
                <a:gd name="connsiteY6" fmla="*/ 91440 h 91440"/>
                <a:gd name="connsiteX7" fmla="*/ 30481 w 72389"/>
                <a:gd name="connsiteY7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389" h="91440">
                  <a:moveTo>
                    <a:pt x="30481" y="9525"/>
                  </a:moveTo>
                  <a:lnTo>
                    <a:pt x="0" y="9525"/>
                  </a:lnTo>
                  <a:lnTo>
                    <a:pt x="0" y="0"/>
                  </a:lnTo>
                  <a:lnTo>
                    <a:pt x="72390" y="0"/>
                  </a:lnTo>
                  <a:lnTo>
                    <a:pt x="72390" y="9525"/>
                  </a:lnTo>
                  <a:lnTo>
                    <a:pt x="40958" y="9525"/>
                  </a:lnTo>
                  <a:lnTo>
                    <a:pt x="40958" y="91440"/>
                  </a:lnTo>
                  <a:lnTo>
                    <a:pt x="30481" y="914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3">
              <a:extLst>
                <a:ext uri="{FF2B5EF4-FFF2-40B4-BE49-F238E27FC236}">
                  <a16:creationId xmlns:a16="http://schemas.microsoft.com/office/drawing/2014/main" id="{128C5D83-E3A6-F242-94B8-D3AC37AF539C}"/>
                </a:ext>
              </a:extLst>
            </p:cNvPr>
            <p:cNvSpPr/>
            <p:nvPr/>
          </p:nvSpPr>
          <p:spPr>
            <a:xfrm>
              <a:off x="12122467" y="3104197"/>
              <a:ext cx="87630" cy="91440"/>
            </a:xfrm>
            <a:custGeom>
              <a:avLst/>
              <a:gdLst>
                <a:gd name="connsiteX0" fmla="*/ 0 w 87630"/>
                <a:gd name="connsiteY0" fmla="*/ 0 h 91440"/>
                <a:gd name="connsiteX1" fmla="*/ 10478 w 87630"/>
                <a:gd name="connsiteY1" fmla="*/ 0 h 91440"/>
                <a:gd name="connsiteX2" fmla="*/ 43816 w 87630"/>
                <a:gd name="connsiteY2" fmla="*/ 49530 h 91440"/>
                <a:gd name="connsiteX3" fmla="*/ 77153 w 87630"/>
                <a:gd name="connsiteY3" fmla="*/ 0 h 91440"/>
                <a:gd name="connsiteX4" fmla="*/ 87631 w 87630"/>
                <a:gd name="connsiteY4" fmla="*/ 0 h 91440"/>
                <a:gd name="connsiteX5" fmla="*/ 87631 w 87630"/>
                <a:gd name="connsiteY5" fmla="*/ 91440 h 91440"/>
                <a:gd name="connsiteX6" fmla="*/ 78106 w 87630"/>
                <a:gd name="connsiteY6" fmla="*/ 91440 h 91440"/>
                <a:gd name="connsiteX7" fmla="*/ 78106 w 87630"/>
                <a:gd name="connsiteY7" fmla="*/ 17145 h 91440"/>
                <a:gd name="connsiteX8" fmla="*/ 43816 w 87630"/>
                <a:gd name="connsiteY8" fmla="*/ 66675 h 91440"/>
                <a:gd name="connsiteX9" fmla="*/ 43816 w 87630"/>
                <a:gd name="connsiteY9" fmla="*/ 66675 h 91440"/>
                <a:gd name="connsiteX10" fmla="*/ 10478 w 87630"/>
                <a:gd name="connsiteY10" fmla="*/ 17145 h 91440"/>
                <a:gd name="connsiteX11" fmla="*/ 10478 w 87630"/>
                <a:gd name="connsiteY11" fmla="*/ 91440 h 91440"/>
                <a:gd name="connsiteX12" fmla="*/ 0 w 87630"/>
                <a:gd name="connsiteY1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630" h="91440">
                  <a:moveTo>
                    <a:pt x="0" y="0"/>
                  </a:moveTo>
                  <a:lnTo>
                    <a:pt x="10478" y="0"/>
                  </a:lnTo>
                  <a:lnTo>
                    <a:pt x="43816" y="49530"/>
                  </a:lnTo>
                  <a:lnTo>
                    <a:pt x="77153" y="0"/>
                  </a:lnTo>
                  <a:lnTo>
                    <a:pt x="87631" y="0"/>
                  </a:lnTo>
                  <a:lnTo>
                    <a:pt x="87631" y="91440"/>
                  </a:lnTo>
                  <a:lnTo>
                    <a:pt x="78106" y="91440"/>
                  </a:lnTo>
                  <a:lnTo>
                    <a:pt x="78106" y="17145"/>
                  </a:lnTo>
                  <a:lnTo>
                    <a:pt x="43816" y="66675"/>
                  </a:lnTo>
                  <a:lnTo>
                    <a:pt x="43816" y="66675"/>
                  </a:lnTo>
                  <a:lnTo>
                    <a:pt x="10478" y="17145"/>
                  </a:lnTo>
                  <a:lnTo>
                    <a:pt x="10478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9" name="Graphic 3">
              <a:extLst>
                <a:ext uri="{FF2B5EF4-FFF2-40B4-BE49-F238E27FC236}">
                  <a16:creationId xmlns:a16="http://schemas.microsoft.com/office/drawing/2014/main" id="{ECAA68EC-ED90-4E42-A2A4-DDA3071D6FDD}"/>
                </a:ext>
              </a:extLst>
            </p:cNvPr>
            <p:cNvGrpSpPr/>
            <p:nvPr/>
          </p:nvGrpSpPr>
          <p:grpSpPr>
            <a:xfrm>
              <a:off x="7410450" y="3103245"/>
              <a:ext cx="3816667" cy="1253489"/>
              <a:chOff x="7410450" y="3103245"/>
              <a:chExt cx="3816667" cy="1253489"/>
            </a:xfrm>
          </p:grpSpPr>
          <p:sp>
            <p:nvSpPr>
              <p:cNvPr id="31" name="Graphic 3">
                <a:extLst>
                  <a:ext uri="{FF2B5EF4-FFF2-40B4-BE49-F238E27FC236}">
                    <a16:creationId xmlns:a16="http://schemas.microsoft.com/office/drawing/2014/main" id="{A2861243-9329-534C-9911-63FE5731F41F}"/>
                  </a:ext>
                </a:extLst>
              </p:cNvPr>
              <p:cNvSpPr/>
              <p:nvPr/>
            </p:nvSpPr>
            <p:spPr>
              <a:xfrm>
                <a:off x="10645139" y="3103245"/>
                <a:ext cx="581977" cy="828674"/>
              </a:xfrm>
              <a:custGeom>
                <a:avLst/>
                <a:gdLst>
                  <a:gd name="connsiteX0" fmla="*/ 63818 w 581977"/>
                  <a:gd name="connsiteY0" fmla="*/ 828675 h 828674"/>
                  <a:gd name="connsiteX1" fmla="*/ 0 w 581977"/>
                  <a:gd name="connsiteY1" fmla="*/ 764858 h 828674"/>
                  <a:gd name="connsiteX2" fmla="*/ 0 w 581977"/>
                  <a:gd name="connsiteY2" fmla="*/ 329565 h 828674"/>
                  <a:gd name="connsiteX3" fmla="*/ 329565 w 581977"/>
                  <a:gd name="connsiteY3" fmla="*/ 0 h 828674"/>
                  <a:gd name="connsiteX4" fmla="*/ 518160 w 581977"/>
                  <a:gd name="connsiteY4" fmla="*/ 0 h 828674"/>
                  <a:gd name="connsiteX5" fmla="*/ 581978 w 581977"/>
                  <a:gd name="connsiteY5" fmla="*/ 63817 h 828674"/>
                  <a:gd name="connsiteX6" fmla="*/ 518160 w 581977"/>
                  <a:gd name="connsiteY6" fmla="*/ 126683 h 828674"/>
                  <a:gd name="connsiteX7" fmla="*/ 330518 w 581977"/>
                  <a:gd name="connsiteY7" fmla="*/ 126683 h 828674"/>
                  <a:gd name="connsiteX8" fmla="*/ 127635 w 581977"/>
                  <a:gd name="connsiteY8" fmla="*/ 329565 h 828674"/>
                  <a:gd name="connsiteX9" fmla="*/ 127635 w 581977"/>
                  <a:gd name="connsiteY9" fmla="*/ 764858 h 828674"/>
                  <a:gd name="connsiteX10" fmla="*/ 63818 w 581977"/>
                  <a:gd name="connsiteY10" fmla="*/ 828675 h 82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1977" h="828674">
                    <a:moveTo>
                      <a:pt x="63818" y="828675"/>
                    </a:moveTo>
                    <a:cubicBezTo>
                      <a:pt x="28575" y="828675"/>
                      <a:pt x="0" y="800100"/>
                      <a:pt x="0" y="764858"/>
                    </a:cubicBezTo>
                    <a:lnTo>
                      <a:pt x="0" y="329565"/>
                    </a:lnTo>
                    <a:cubicBezTo>
                      <a:pt x="0" y="147638"/>
                      <a:pt x="147638" y="0"/>
                      <a:pt x="329565" y="0"/>
                    </a:cubicBezTo>
                    <a:lnTo>
                      <a:pt x="518160" y="0"/>
                    </a:lnTo>
                    <a:cubicBezTo>
                      <a:pt x="553403" y="0"/>
                      <a:pt x="581978" y="28575"/>
                      <a:pt x="581978" y="63817"/>
                    </a:cubicBezTo>
                    <a:cubicBezTo>
                      <a:pt x="581978" y="99060"/>
                      <a:pt x="553403" y="126683"/>
                      <a:pt x="518160" y="126683"/>
                    </a:cubicBezTo>
                    <a:lnTo>
                      <a:pt x="330518" y="126683"/>
                    </a:lnTo>
                    <a:cubicBezTo>
                      <a:pt x="219075" y="126683"/>
                      <a:pt x="127635" y="218122"/>
                      <a:pt x="127635" y="329565"/>
                    </a:cubicBezTo>
                    <a:lnTo>
                      <a:pt x="127635" y="764858"/>
                    </a:lnTo>
                    <a:cubicBezTo>
                      <a:pt x="127635" y="800100"/>
                      <a:pt x="99060" y="828675"/>
                      <a:pt x="63818" y="828675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Graphic 3">
                <a:extLst>
                  <a:ext uri="{FF2B5EF4-FFF2-40B4-BE49-F238E27FC236}">
                    <a16:creationId xmlns:a16="http://schemas.microsoft.com/office/drawing/2014/main" id="{A80B573D-C121-7A47-8A55-B213B8477615}"/>
                  </a:ext>
                </a:extLst>
              </p:cNvPr>
              <p:cNvSpPr/>
              <p:nvPr/>
            </p:nvSpPr>
            <p:spPr>
              <a:xfrm>
                <a:off x="9377362" y="3105150"/>
                <a:ext cx="827722" cy="826769"/>
              </a:xfrm>
              <a:custGeom>
                <a:avLst/>
                <a:gdLst>
                  <a:gd name="connsiteX0" fmla="*/ 413385 w 827722"/>
                  <a:gd name="connsiteY0" fmla="*/ 700088 h 826769"/>
                  <a:gd name="connsiteX1" fmla="*/ 126682 w 827722"/>
                  <a:gd name="connsiteY1" fmla="*/ 413385 h 826769"/>
                  <a:gd name="connsiteX2" fmla="*/ 413385 w 827722"/>
                  <a:gd name="connsiteY2" fmla="*/ 126683 h 826769"/>
                  <a:gd name="connsiteX3" fmla="*/ 700088 w 827722"/>
                  <a:gd name="connsiteY3" fmla="*/ 413385 h 826769"/>
                  <a:gd name="connsiteX4" fmla="*/ 413385 w 827722"/>
                  <a:gd name="connsiteY4" fmla="*/ 700088 h 826769"/>
                  <a:gd name="connsiteX5" fmla="*/ 826770 w 827722"/>
                  <a:gd name="connsiteY5" fmla="*/ 413385 h 826769"/>
                  <a:gd name="connsiteX6" fmla="*/ 413385 w 827722"/>
                  <a:gd name="connsiteY6" fmla="*/ 0 h 826769"/>
                  <a:gd name="connsiteX7" fmla="*/ 0 w 827722"/>
                  <a:gd name="connsiteY7" fmla="*/ 413385 h 826769"/>
                  <a:gd name="connsiteX8" fmla="*/ 413385 w 827722"/>
                  <a:gd name="connsiteY8" fmla="*/ 826770 h 826769"/>
                  <a:gd name="connsiteX9" fmla="*/ 700088 w 827722"/>
                  <a:gd name="connsiteY9" fmla="*/ 710565 h 826769"/>
                  <a:gd name="connsiteX10" fmla="*/ 700088 w 827722"/>
                  <a:gd name="connsiteY10" fmla="*/ 762953 h 826769"/>
                  <a:gd name="connsiteX11" fmla="*/ 763905 w 827722"/>
                  <a:gd name="connsiteY11" fmla="*/ 826770 h 826769"/>
                  <a:gd name="connsiteX12" fmla="*/ 827723 w 827722"/>
                  <a:gd name="connsiteY12" fmla="*/ 762953 h 826769"/>
                  <a:gd name="connsiteX13" fmla="*/ 827723 w 827722"/>
                  <a:gd name="connsiteY13" fmla="*/ 413385 h 8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27722" h="826769">
                    <a:moveTo>
                      <a:pt x="413385" y="700088"/>
                    </a:moveTo>
                    <a:cubicBezTo>
                      <a:pt x="255270" y="700088"/>
                      <a:pt x="126682" y="571500"/>
                      <a:pt x="126682" y="413385"/>
                    </a:cubicBezTo>
                    <a:cubicBezTo>
                      <a:pt x="126682" y="255270"/>
                      <a:pt x="255270" y="126683"/>
                      <a:pt x="413385" y="126683"/>
                    </a:cubicBezTo>
                    <a:cubicBezTo>
                      <a:pt x="571500" y="126683"/>
                      <a:pt x="700088" y="255270"/>
                      <a:pt x="700088" y="413385"/>
                    </a:cubicBezTo>
                    <a:cubicBezTo>
                      <a:pt x="700088" y="571500"/>
                      <a:pt x="571500" y="700088"/>
                      <a:pt x="413385" y="700088"/>
                    </a:cubicBezTo>
                    <a:moveTo>
                      <a:pt x="826770" y="413385"/>
                    </a:moveTo>
                    <a:cubicBezTo>
                      <a:pt x="826770" y="185738"/>
                      <a:pt x="641032" y="0"/>
                      <a:pt x="413385" y="0"/>
                    </a:cubicBezTo>
                    <a:cubicBezTo>
                      <a:pt x="185738" y="0"/>
                      <a:pt x="0" y="185738"/>
                      <a:pt x="0" y="413385"/>
                    </a:cubicBezTo>
                    <a:cubicBezTo>
                      <a:pt x="0" y="641032"/>
                      <a:pt x="185738" y="826770"/>
                      <a:pt x="413385" y="826770"/>
                    </a:cubicBezTo>
                    <a:cubicBezTo>
                      <a:pt x="524827" y="826770"/>
                      <a:pt x="625793" y="782003"/>
                      <a:pt x="700088" y="710565"/>
                    </a:cubicBezTo>
                    <a:lnTo>
                      <a:pt x="700088" y="762953"/>
                    </a:lnTo>
                    <a:cubicBezTo>
                      <a:pt x="700088" y="798195"/>
                      <a:pt x="728663" y="826770"/>
                      <a:pt x="763905" y="826770"/>
                    </a:cubicBezTo>
                    <a:cubicBezTo>
                      <a:pt x="799148" y="826770"/>
                      <a:pt x="827723" y="798195"/>
                      <a:pt x="827723" y="762953"/>
                    </a:cubicBezTo>
                    <a:lnTo>
                      <a:pt x="827723" y="41338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Graphic 3">
                <a:extLst>
                  <a:ext uri="{FF2B5EF4-FFF2-40B4-BE49-F238E27FC236}">
                    <a16:creationId xmlns:a16="http://schemas.microsoft.com/office/drawing/2014/main" id="{98175AD2-5FDE-6E41-98CB-A9AC4A9BD151}"/>
                  </a:ext>
                </a:extLst>
              </p:cNvPr>
              <p:cNvSpPr/>
              <p:nvPr/>
            </p:nvSpPr>
            <p:spPr>
              <a:xfrm>
                <a:off x="7410450" y="3105150"/>
                <a:ext cx="998219" cy="826769"/>
              </a:xfrm>
              <a:custGeom>
                <a:avLst/>
                <a:gdLst>
                  <a:gd name="connsiteX0" fmla="*/ 499110 w 998219"/>
                  <a:gd name="connsiteY0" fmla="*/ 641985 h 826769"/>
                  <a:gd name="connsiteX1" fmla="*/ 780098 w 998219"/>
                  <a:gd name="connsiteY1" fmla="*/ 133350 h 826769"/>
                  <a:gd name="connsiteX2" fmla="*/ 998220 w 998219"/>
                  <a:gd name="connsiteY2" fmla="*/ 0 h 826769"/>
                  <a:gd name="connsiteX3" fmla="*/ 561975 w 998219"/>
                  <a:gd name="connsiteY3" fmla="*/ 790575 h 826769"/>
                  <a:gd name="connsiteX4" fmla="*/ 499110 w 998219"/>
                  <a:gd name="connsiteY4" fmla="*/ 826770 h 826769"/>
                  <a:gd name="connsiteX5" fmla="*/ 436245 w 998219"/>
                  <a:gd name="connsiteY5" fmla="*/ 790575 h 826769"/>
                  <a:gd name="connsiteX6" fmla="*/ 0 w 998219"/>
                  <a:gd name="connsiteY6" fmla="*/ 0 h 826769"/>
                  <a:gd name="connsiteX7" fmla="*/ 218123 w 998219"/>
                  <a:gd name="connsiteY7" fmla="*/ 133350 h 826769"/>
                  <a:gd name="connsiteX8" fmla="*/ 499110 w 998219"/>
                  <a:gd name="connsiteY8" fmla="*/ 641985 h 8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8219" h="826769">
                    <a:moveTo>
                      <a:pt x="499110" y="641985"/>
                    </a:moveTo>
                    <a:lnTo>
                      <a:pt x="780098" y="133350"/>
                    </a:lnTo>
                    <a:cubicBezTo>
                      <a:pt x="820102" y="60008"/>
                      <a:pt x="865823" y="0"/>
                      <a:pt x="998220" y="0"/>
                    </a:cubicBezTo>
                    <a:lnTo>
                      <a:pt x="561975" y="790575"/>
                    </a:lnTo>
                    <a:cubicBezTo>
                      <a:pt x="550545" y="810578"/>
                      <a:pt x="524827" y="826770"/>
                      <a:pt x="499110" y="826770"/>
                    </a:cubicBezTo>
                    <a:cubicBezTo>
                      <a:pt x="473393" y="826770"/>
                      <a:pt x="447675" y="810578"/>
                      <a:pt x="436245" y="790575"/>
                    </a:cubicBezTo>
                    <a:lnTo>
                      <a:pt x="0" y="0"/>
                    </a:lnTo>
                    <a:cubicBezTo>
                      <a:pt x="132398" y="0"/>
                      <a:pt x="178118" y="60008"/>
                      <a:pt x="218123" y="133350"/>
                    </a:cubicBezTo>
                    <a:lnTo>
                      <a:pt x="499110" y="64198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Graphic 3">
                <a:extLst>
                  <a:ext uri="{FF2B5EF4-FFF2-40B4-BE49-F238E27FC236}">
                    <a16:creationId xmlns:a16="http://schemas.microsoft.com/office/drawing/2014/main" id="{6EC39BE1-F143-244F-8EC9-B244AF7A5A9A}"/>
                  </a:ext>
                </a:extLst>
              </p:cNvPr>
              <p:cNvSpPr/>
              <p:nvPr/>
            </p:nvSpPr>
            <p:spPr>
              <a:xfrm>
                <a:off x="8444864" y="3105150"/>
                <a:ext cx="998220" cy="1065847"/>
              </a:xfrm>
              <a:custGeom>
                <a:avLst/>
                <a:gdLst>
                  <a:gd name="connsiteX0" fmla="*/ 998220 w 998220"/>
                  <a:gd name="connsiteY0" fmla="*/ 0 h 1065847"/>
                  <a:gd name="connsiteX1" fmla="*/ 780098 w 998220"/>
                  <a:gd name="connsiteY1" fmla="*/ 133350 h 1065847"/>
                  <a:gd name="connsiteX2" fmla="*/ 499110 w 998220"/>
                  <a:gd name="connsiteY2" fmla="*/ 641985 h 1065847"/>
                  <a:gd name="connsiteX3" fmla="*/ 218123 w 998220"/>
                  <a:gd name="connsiteY3" fmla="*/ 133350 h 1065847"/>
                  <a:gd name="connsiteX4" fmla="*/ 0 w 998220"/>
                  <a:gd name="connsiteY4" fmla="*/ 0 h 1065847"/>
                  <a:gd name="connsiteX5" fmla="*/ 426720 w 998220"/>
                  <a:gd name="connsiteY5" fmla="*/ 773430 h 1065847"/>
                  <a:gd name="connsiteX6" fmla="*/ 265748 w 998220"/>
                  <a:gd name="connsiteY6" fmla="*/ 1065848 h 1065847"/>
                  <a:gd name="connsiteX7" fmla="*/ 483870 w 998220"/>
                  <a:gd name="connsiteY7" fmla="*/ 932497 h 1065847"/>
                  <a:gd name="connsiteX8" fmla="*/ 998220 w 998220"/>
                  <a:gd name="connsiteY8" fmla="*/ 0 h 1065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8220" h="1065847">
                    <a:moveTo>
                      <a:pt x="998220" y="0"/>
                    </a:moveTo>
                    <a:cubicBezTo>
                      <a:pt x="865823" y="0"/>
                      <a:pt x="820103" y="60008"/>
                      <a:pt x="780098" y="133350"/>
                    </a:cubicBezTo>
                    <a:lnTo>
                      <a:pt x="499110" y="641985"/>
                    </a:lnTo>
                    <a:lnTo>
                      <a:pt x="218123" y="133350"/>
                    </a:lnTo>
                    <a:cubicBezTo>
                      <a:pt x="178118" y="60008"/>
                      <a:pt x="132398" y="0"/>
                      <a:pt x="0" y="0"/>
                    </a:cubicBezTo>
                    <a:lnTo>
                      <a:pt x="426720" y="773430"/>
                    </a:lnTo>
                    <a:lnTo>
                      <a:pt x="265748" y="1065848"/>
                    </a:lnTo>
                    <a:cubicBezTo>
                      <a:pt x="398145" y="1065848"/>
                      <a:pt x="443865" y="1005840"/>
                      <a:pt x="483870" y="932497"/>
                    </a:cubicBezTo>
                    <a:lnTo>
                      <a:pt x="99822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Graphic 3">
                <a:extLst>
                  <a:ext uri="{FF2B5EF4-FFF2-40B4-BE49-F238E27FC236}">
                    <a16:creationId xmlns:a16="http://schemas.microsoft.com/office/drawing/2014/main" id="{A59F6F4D-B915-8243-9F99-50B51F4F955F}"/>
                  </a:ext>
                </a:extLst>
              </p:cNvPr>
              <p:cNvSpPr/>
              <p:nvPr/>
            </p:nvSpPr>
            <p:spPr>
              <a:xfrm>
                <a:off x="9365932" y="4172902"/>
                <a:ext cx="215265" cy="183832"/>
              </a:xfrm>
              <a:custGeom>
                <a:avLst/>
                <a:gdLst>
                  <a:gd name="connsiteX0" fmla="*/ 193357 w 215265"/>
                  <a:gd name="connsiteY0" fmla="*/ 182880 h 183832"/>
                  <a:gd name="connsiteX1" fmla="*/ 185738 w 215265"/>
                  <a:gd name="connsiteY1" fmla="*/ 60960 h 183832"/>
                  <a:gd name="connsiteX2" fmla="*/ 183832 w 215265"/>
                  <a:gd name="connsiteY2" fmla="*/ 15240 h 183832"/>
                  <a:gd name="connsiteX3" fmla="*/ 169545 w 215265"/>
                  <a:gd name="connsiteY3" fmla="*/ 60007 h 183832"/>
                  <a:gd name="connsiteX4" fmla="*/ 135255 w 215265"/>
                  <a:gd name="connsiteY4" fmla="*/ 160020 h 183832"/>
                  <a:gd name="connsiteX5" fmla="*/ 106680 w 215265"/>
                  <a:gd name="connsiteY5" fmla="*/ 182880 h 183832"/>
                  <a:gd name="connsiteX6" fmla="*/ 76200 w 215265"/>
                  <a:gd name="connsiteY6" fmla="*/ 160020 h 183832"/>
                  <a:gd name="connsiteX7" fmla="*/ 42863 w 215265"/>
                  <a:gd name="connsiteY7" fmla="*/ 59055 h 183832"/>
                  <a:gd name="connsiteX8" fmla="*/ 29528 w 215265"/>
                  <a:gd name="connsiteY8" fmla="*/ 16192 h 183832"/>
                  <a:gd name="connsiteX9" fmla="*/ 27623 w 215265"/>
                  <a:gd name="connsiteY9" fmla="*/ 60007 h 183832"/>
                  <a:gd name="connsiteX10" fmla="*/ 19050 w 215265"/>
                  <a:gd name="connsiteY10" fmla="*/ 183832 h 183832"/>
                  <a:gd name="connsiteX11" fmla="*/ 0 w 215265"/>
                  <a:gd name="connsiteY11" fmla="*/ 183832 h 183832"/>
                  <a:gd name="connsiteX12" fmla="*/ 13335 w 215265"/>
                  <a:gd name="connsiteY12" fmla="*/ 0 h 183832"/>
                  <a:gd name="connsiteX13" fmla="*/ 34290 w 215265"/>
                  <a:gd name="connsiteY13" fmla="*/ 0 h 183832"/>
                  <a:gd name="connsiteX14" fmla="*/ 49530 w 215265"/>
                  <a:gd name="connsiteY14" fmla="*/ 9525 h 183832"/>
                  <a:gd name="connsiteX15" fmla="*/ 97155 w 215265"/>
                  <a:gd name="connsiteY15" fmla="*/ 156210 h 183832"/>
                  <a:gd name="connsiteX16" fmla="*/ 107632 w 215265"/>
                  <a:gd name="connsiteY16" fmla="*/ 166688 h 183832"/>
                  <a:gd name="connsiteX17" fmla="*/ 117157 w 215265"/>
                  <a:gd name="connsiteY17" fmla="*/ 156210 h 183832"/>
                  <a:gd name="connsiteX18" fmla="*/ 167640 w 215265"/>
                  <a:gd name="connsiteY18" fmla="*/ 9525 h 183832"/>
                  <a:gd name="connsiteX19" fmla="*/ 181928 w 215265"/>
                  <a:gd name="connsiteY19" fmla="*/ 0 h 183832"/>
                  <a:gd name="connsiteX20" fmla="*/ 201930 w 215265"/>
                  <a:gd name="connsiteY20" fmla="*/ 0 h 183832"/>
                  <a:gd name="connsiteX21" fmla="*/ 215265 w 215265"/>
                  <a:gd name="connsiteY21" fmla="*/ 183832 h 183832"/>
                  <a:gd name="connsiteX22" fmla="*/ 193357 w 215265"/>
                  <a:gd name="connsiteY22" fmla="*/ 183832 h 18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15265" h="183832">
                    <a:moveTo>
                      <a:pt x="193357" y="182880"/>
                    </a:moveTo>
                    <a:lnTo>
                      <a:pt x="185738" y="60960"/>
                    </a:lnTo>
                    <a:cubicBezTo>
                      <a:pt x="184785" y="46672"/>
                      <a:pt x="183832" y="31432"/>
                      <a:pt x="183832" y="15240"/>
                    </a:cubicBezTo>
                    <a:cubicBezTo>
                      <a:pt x="180023" y="28575"/>
                      <a:pt x="175260" y="42863"/>
                      <a:pt x="169545" y="60007"/>
                    </a:cubicBezTo>
                    <a:lnTo>
                      <a:pt x="135255" y="160020"/>
                    </a:lnTo>
                    <a:cubicBezTo>
                      <a:pt x="128588" y="180975"/>
                      <a:pt x="126682" y="182880"/>
                      <a:pt x="106680" y="182880"/>
                    </a:cubicBezTo>
                    <a:cubicBezTo>
                      <a:pt x="84773" y="182880"/>
                      <a:pt x="82868" y="181928"/>
                      <a:pt x="76200" y="160020"/>
                    </a:cubicBezTo>
                    <a:lnTo>
                      <a:pt x="42863" y="59055"/>
                    </a:lnTo>
                    <a:cubicBezTo>
                      <a:pt x="38100" y="43815"/>
                      <a:pt x="33338" y="30480"/>
                      <a:pt x="29528" y="16192"/>
                    </a:cubicBezTo>
                    <a:cubicBezTo>
                      <a:pt x="28575" y="30480"/>
                      <a:pt x="28575" y="45720"/>
                      <a:pt x="27623" y="60007"/>
                    </a:cubicBezTo>
                    <a:lnTo>
                      <a:pt x="19050" y="183832"/>
                    </a:lnTo>
                    <a:lnTo>
                      <a:pt x="0" y="183832"/>
                    </a:lnTo>
                    <a:lnTo>
                      <a:pt x="13335" y="0"/>
                    </a:lnTo>
                    <a:lnTo>
                      <a:pt x="34290" y="0"/>
                    </a:lnTo>
                    <a:cubicBezTo>
                      <a:pt x="44768" y="0"/>
                      <a:pt x="46673" y="953"/>
                      <a:pt x="49530" y="9525"/>
                    </a:cubicBezTo>
                    <a:lnTo>
                      <a:pt x="97155" y="156210"/>
                    </a:lnTo>
                    <a:cubicBezTo>
                      <a:pt x="100013" y="165735"/>
                      <a:pt x="100965" y="166688"/>
                      <a:pt x="107632" y="166688"/>
                    </a:cubicBezTo>
                    <a:cubicBezTo>
                      <a:pt x="114300" y="166688"/>
                      <a:pt x="114300" y="165735"/>
                      <a:pt x="117157" y="156210"/>
                    </a:cubicBezTo>
                    <a:lnTo>
                      <a:pt x="167640" y="9525"/>
                    </a:lnTo>
                    <a:cubicBezTo>
                      <a:pt x="170498" y="953"/>
                      <a:pt x="173355" y="0"/>
                      <a:pt x="181928" y="0"/>
                    </a:cubicBezTo>
                    <a:lnTo>
                      <a:pt x="201930" y="0"/>
                    </a:lnTo>
                    <a:lnTo>
                      <a:pt x="215265" y="183832"/>
                    </a:lnTo>
                    <a:lnTo>
                      <a:pt x="193357" y="183832"/>
                    </a:lnTo>
                    <a:close/>
                  </a:path>
                </a:pathLst>
              </a:custGeom>
              <a:solidFill>
                <a:srgbClr val="E100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Graphic 3">
              <a:extLst>
                <a:ext uri="{FF2B5EF4-FFF2-40B4-BE49-F238E27FC236}">
                  <a16:creationId xmlns:a16="http://schemas.microsoft.com/office/drawing/2014/main" id="{A0B2F8EE-2A8F-8F4B-ABB7-3BD8957F6F11}"/>
                </a:ext>
              </a:extLst>
            </p:cNvPr>
            <p:cNvSpPr/>
            <p:nvPr/>
          </p:nvSpPr>
          <p:spPr>
            <a:xfrm>
              <a:off x="9865042" y="4171950"/>
              <a:ext cx="116205" cy="183832"/>
            </a:xfrm>
            <a:custGeom>
              <a:avLst/>
              <a:gdLst>
                <a:gd name="connsiteX0" fmla="*/ 20955 w 116205"/>
                <a:gd name="connsiteY0" fmla="*/ 17145 h 183832"/>
                <a:gd name="connsiteX1" fmla="*/ 20955 w 116205"/>
                <a:gd name="connsiteY1" fmla="*/ 80963 h 183832"/>
                <a:gd name="connsiteX2" fmla="*/ 105727 w 116205"/>
                <a:gd name="connsiteY2" fmla="*/ 80963 h 183832"/>
                <a:gd name="connsiteX3" fmla="*/ 105727 w 116205"/>
                <a:gd name="connsiteY3" fmla="*/ 97155 h 183832"/>
                <a:gd name="connsiteX4" fmla="*/ 20955 w 116205"/>
                <a:gd name="connsiteY4" fmla="*/ 97155 h 183832"/>
                <a:gd name="connsiteX5" fmla="*/ 20955 w 116205"/>
                <a:gd name="connsiteY5" fmla="*/ 167640 h 183832"/>
                <a:gd name="connsiteX6" fmla="*/ 116205 w 116205"/>
                <a:gd name="connsiteY6" fmla="*/ 167640 h 183832"/>
                <a:gd name="connsiteX7" fmla="*/ 116205 w 116205"/>
                <a:gd name="connsiteY7" fmla="*/ 183832 h 183832"/>
                <a:gd name="connsiteX8" fmla="*/ 0 w 116205"/>
                <a:gd name="connsiteY8" fmla="*/ 183832 h 183832"/>
                <a:gd name="connsiteX9" fmla="*/ 0 w 116205"/>
                <a:gd name="connsiteY9" fmla="*/ 0 h 183832"/>
                <a:gd name="connsiteX10" fmla="*/ 113347 w 116205"/>
                <a:gd name="connsiteY10" fmla="*/ 0 h 183832"/>
                <a:gd name="connsiteX11" fmla="*/ 113347 w 116205"/>
                <a:gd name="connsiteY11" fmla="*/ 17145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205" h="183832">
                  <a:moveTo>
                    <a:pt x="20955" y="17145"/>
                  </a:moveTo>
                  <a:lnTo>
                    <a:pt x="20955" y="80963"/>
                  </a:lnTo>
                  <a:lnTo>
                    <a:pt x="105727" y="80963"/>
                  </a:lnTo>
                  <a:lnTo>
                    <a:pt x="105727" y="97155"/>
                  </a:lnTo>
                  <a:lnTo>
                    <a:pt x="20955" y="97155"/>
                  </a:lnTo>
                  <a:lnTo>
                    <a:pt x="20955" y="167640"/>
                  </a:lnTo>
                  <a:lnTo>
                    <a:pt x="116205" y="167640"/>
                  </a:lnTo>
                  <a:lnTo>
                    <a:pt x="116205" y="183832"/>
                  </a:lnTo>
                  <a:lnTo>
                    <a:pt x="0" y="183832"/>
                  </a:lnTo>
                  <a:lnTo>
                    <a:pt x="0" y="0"/>
                  </a:lnTo>
                  <a:lnTo>
                    <a:pt x="113347" y="0"/>
                  </a:lnTo>
                  <a:lnTo>
                    <a:pt x="113347" y="17145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3">
              <a:extLst>
                <a:ext uri="{FF2B5EF4-FFF2-40B4-BE49-F238E27FC236}">
                  <a16:creationId xmlns:a16="http://schemas.microsoft.com/office/drawing/2014/main" id="{11B08AE6-8151-C94E-91E5-A46B164EEC64}"/>
                </a:ext>
              </a:extLst>
            </p:cNvPr>
            <p:cNvSpPr/>
            <p:nvPr/>
          </p:nvSpPr>
          <p:spPr>
            <a:xfrm>
              <a:off x="10704195" y="4171950"/>
              <a:ext cx="20955" cy="183832"/>
            </a:xfrm>
            <a:custGeom>
              <a:avLst/>
              <a:gdLst>
                <a:gd name="connsiteX0" fmla="*/ 0 w 20955"/>
                <a:gd name="connsiteY0" fmla="*/ 0 h 183832"/>
                <a:gd name="connsiteX1" fmla="*/ 20955 w 20955"/>
                <a:gd name="connsiteY1" fmla="*/ 0 h 183832"/>
                <a:gd name="connsiteX2" fmla="*/ 20955 w 20955"/>
                <a:gd name="connsiteY2" fmla="*/ 183832 h 183832"/>
                <a:gd name="connsiteX3" fmla="*/ 0 w 20955"/>
                <a:gd name="connsiteY3" fmla="*/ 183832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" h="183832">
                  <a:moveTo>
                    <a:pt x="0" y="0"/>
                  </a:moveTo>
                  <a:lnTo>
                    <a:pt x="20955" y="0"/>
                  </a:lnTo>
                  <a:lnTo>
                    <a:pt x="20955" y="183832"/>
                  </a:lnTo>
                  <a:lnTo>
                    <a:pt x="0" y="183832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" name="Graphic 3">
              <a:extLst>
                <a:ext uri="{FF2B5EF4-FFF2-40B4-BE49-F238E27FC236}">
                  <a16:creationId xmlns:a16="http://schemas.microsoft.com/office/drawing/2014/main" id="{67739C31-2958-2443-B0A8-25DDED8630DF}"/>
                </a:ext>
              </a:extLst>
            </p:cNvPr>
            <p:cNvGrpSpPr/>
            <p:nvPr/>
          </p:nvGrpSpPr>
          <p:grpSpPr>
            <a:xfrm>
              <a:off x="11023282" y="4170997"/>
              <a:ext cx="591502" cy="186690"/>
              <a:chOff x="11023282" y="4170997"/>
              <a:chExt cx="591502" cy="186690"/>
            </a:xfrm>
            <a:solidFill>
              <a:srgbClr val="E1001E"/>
            </a:solidFill>
          </p:grpSpPr>
          <p:sp>
            <p:nvSpPr>
              <p:cNvPr id="29" name="Graphic 3">
                <a:extLst>
                  <a:ext uri="{FF2B5EF4-FFF2-40B4-BE49-F238E27FC236}">
                    <a16:creationId xmlns:a16="http://schemas.microsoft.com/office/drawing/2014/main" id="{813411FF-CBB0-694A-AF38-87C1443143A0}"/>
                  </a:ext>
                </a:extLst>
              </p:cNvPr>
              <p:cNvSpPr/>
              <p:nvPr/>
            </p:nvSpPr>
            <p:spPr>
              <a:xfrm>
                <a:off x="11023282" y="4170997"/>
                <a:ext cx="131444" cy="186690"/>
              </a:xfrm>
              <a:custGeom>
                <a:avLst/>
                <a:gdLst>
                  <a:gd name="connsiteX0" fmla="*/ 131445 w 131444"/>
                  <a:gd name="connsiteY0" fmla="*/ 13335 h 186690"/>
                  <a:gd name="connsiteX1" fmla="*/ 131445 w 131444"/>
                  <a:gd name="connsiteY1" fmla="*/ 19050 h 186690"/>
                  <a:gd name="connsiteX2" fmla="*/ 129540 w 131444"/>
                  <a:gd name="connsiteY2" fmla="*/ 20955 h 186690"/>
                  <a:gd name="connsiteX3" fmla="*/ 80963 w 131444"/>
                  <a:gd name="connsiteY3" fmla="*/ 17145 h 186690"/>
                  <a:gd name="connsiteX4" fmla="*/ 20955 w 131444"/>
                  <a:gd name="connsiteY4" fmla="*/ 93345 h 186690"/>
                  <a:gd name="connsiteX5" fmla="*/ 80963 w 131444"/>
                  <a:gd name="connsiteY5" fmla="*/ 169545 h 186690"/>
                  <a:gd name="connsiteX6" fmla="*/ 129540 w 131444"/>
                  <a:gd name="connsiteY6" fmla="*/ 165735 h 186690"/>
                  <a:gd name="connsiteX7" fmla="*/ 131445 w 131444"/>
                  <a:gd name="connsiteY7" fmla="*/ 166688 h 186690"/>
                  <a:gd name="connsiteX8" fmla="*/ 131445 w 131444"/>
                  <a:gd name="connsiteY8" fmla="*/ 172403 h 186690"/>
                  <a:gd name="connsiteX9" fmla="*/ 75248 w 131444"/>
                  <a:gd name="connsiteY9" fmla="*/ 186690 h 186690"/>
                  <a:gd name="connsiteX10" fmla="*/ 0 w 131444"/>
                  <a:gd name="connsiteY10" fmla="*/ 93345 h 186690"/>
                  <a:gd name="connsiteX11" fmla="*/ 76200 w 131444"/>
                  <a:gd name="connsiteY11" fmla="*/ 0 h 186690"/>
                  <a:gd name="connsiteX12" fmla="*/ 131445 w 131444"/>
                  <a:gd name="connsiteY12" fmla="*/ 13335 h 186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444" h="186690">
                    <a:moveTo>
                      <a:pt x="131445" y="13335"/>
                    </a:moveTo>
                    <a:lnTo>
                      <a:pt x="131445" y="19050"/>
                    </a:lnTo>
                    <a:lnTo>
                      <a:pt x="129540" y="20955"/>
                    </a:lnTo>
                    <a:cubicBezTo>
                      <a:pt x="121920" y="19050"/>
                      <a:pt x="105728" y="17145"/>
                      <a:pt x="80963" y="17145"/>
                    </a:cubicBezTo>
                    <a:cubicBezTo>
                      <a:pt x="25718" y="17145"/>
                      <a:pt x="20955" y="20955"/>
                      <a:pt x="20955" y="93345"/>
                    </a:cubicBezTo>
                    <a:cubicBezTo>
                      <a:pt x="20955" y="165735"/>
                      <a:pt x="24765" y="169545"/>
                      <a:pt x="80963" y="169545"/>
                    </a:cubicBezTo>
                    <a:cubicBezTo>
                      <a:pt x="105728" y="169545"/>
                      <a:pt x="120968" y="167640"/>
                      <a:pt x="129540" y="165735"/>
                    </a:cubicBezTo>
                    <a:lnTo>
                      <a:pt x="131445" y="166688"/>
                    </a:lnTo>
                    <a:lnTo>
                      <a:pt x="131445" y="172403"/>
                    </a:lnTo>
                    <a:cubicBezTo>
                      <a:pt x="131445" y="181928"/>
                      <a:pt x="122873" y="186690"/>
                      <a:pt x="75248" y="186690"/>
                    </a:cubicBezTo>
                    <a:cubicBezTo>
                      <a:pt x="8573" y="186690"/>
                      <a:pt x="0" y="178118"/>
                      <a:pt x="0" y="93345"/>
                    </a:cubicBezTo>
                    <a:cubicBezTo>
                      <a:pt x="0" y="8572"/>
                      <a:pt x="8573" y="0"/>
                      <a:pt x="76200" y="0"/>
                    </a:cubicBezTo>
                    <a:cubicBezTo>
                      <a:pt x="124778" y="0"/>
                      <a:pt x="131445" y="3810"/>
                      <a:pt x="131445" y="13335"/>
                    </a:cubicBezTo>
                  </a:path>
                </a:pathLst>
              </a:custGeom>
              <a:solidFill>
                <a:srgbClr val="E100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Graphic 3">
                <a:extLst>
                  <a:ext uri="{FF2B5EF4-FFF2-40B4-BE49-F238E27FC236}">
                    <a16:creationId xmlns:a16="http://schemas.microsoft.com/office/drawing/2014/main" id="{765938CA-E0D6-2040-9953-E15666F52467}"/>
                  </a:ext>
                </a:extLst>
              </p:cNvPr>
              <p:cNvSpPr/>
              <p:nvPr/>
            </p:nvSpPr>
            <p:spPr>
              <a:xfrm>
                <a:off x="11448097" y="4170997"/>
                <a:ext cx="166687" cy="185737"/>
              </a:xfrm>
              <a:custGeom>
                <a:avLst/>
                <a:gdLst>
                  <a:gd name="connsiteX0" fmla="*/ 98107 w 166687"/>
                  <a:gd name="connsiteY0" fmla="*/ 26670 h 185737"/>
                  <a:gd name="connsiteX1" fmla="*/ 83820 w 166687"/>
                  <a:gd name="connsiteY1" fmla="*/ 16193 h 185737"/>
                  <a:gd name="connsiteX2" fmla="*/ 69532 w 166687"/>
                  <a:gd name="connsiteY2" fmla="*/ 26670 h 185737"/>
                  <a:gd name="connsiteX3" fmla="*/ 42863 w 166687"/>
                  <a:gd name="connsiteY3" fmla="*/ 115253 h 185737"/>
                  <a:gd name="connsiteX4" fmla="*/ 122872 w 166687"/>
                  <a:gd name="connsiteY4" fmla="*/ 115253 h 185737"/>
                  <a:gd name="connsiteX5" fmla="*/ 98107 w 166687"/>
                  <a:gd name="connsiteY5" fmla="*/ 26670 h 185737"/>
                  <a:gd name="connsiteX6" fmla="*/ 38100 w 166687"/>
                  <a:gd name="connsiteY6" fmla="*/ 132397 h 185737"/>
                  <a:gd name="connsiteX7" fmla="*/ 22860 w 166687"/>
                  <a:gd name="connsiteY7" fmla="*/ 184785 h 185737"/>
                  <a:gd name="connsiteX8" fmla="*/ 0 w 166687"/>
                  <a:gd name="connsiteY8" fmla="*/ 184785 h 185737"/>
                  <a:gd name="connsiteX9" fmla="*/ 49530 w 166687"/>
                  <a:gd name="connsiteY9" fmla="*/ 22860 h 185737"/>
                  <a:gd name="connsiteX10" fmla="*/ 83820 w 166687"/>
                  <a:gd name="connsiteY10" fmla="*/ 0 h 185737"/>
                  <a:gd name="connsiteX11" fmla="*/ 117157 w 166687"/>
                  <a:gd name="connsiteY11" fmla="*/ 22860 h 185737"/>
                  <a:gd name="connsiteX12" fmla="*/ 166688 w 166687"/>
                  <a:gd name="connsiteY12" fmla="*/ 185738 h 185737"/>
                  <a:gd name="connsiteX13" fmla="*/ 142875 w 166687"/>
                  <a:gd name="connsiteY13" fmla="*/ 185738 h 185737"/>
                  <a:gd name="connsiteX14" fmla="*/ 127635 w 166687"/>
                  <a:gd name="connsiteY14" fmla="*/ 133350 h 185737"/>
                  <a:gd name="connsiteX15" fmla="*/ 38100 w 166687"/>
                  <a:gd name="connsiteY15" fmla="*/ 133350 h 185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687" h="185737">
                    <a:moveTo>
                      <a:pt x="98107" y="26670"/>
                    </a:moveTo>
                    <a:cubicBezTo>
                      <a:pt x="95250" y="17145"/>
                      <a:pt x="94297" y="16193"/>
                      <a:pt x="83820" y="16193"/>
                    </a:cubicBezTo>
                    <a:cubicBezTo>
                      <a:pt x="73342" y="16193"/>
                      <a:pt x="72390" y="17145"/>
                      <a:pt x="69532" y="26670"/>
                    </a:cubicBezTo>
                    <a:lnTo>
                      <a:pt x="42863" y="115253"/>
                    </a:lnTo>
                    <a:lnTo>
                      <a:pt x="122872" y="115253"/>
                    </a:lnTo>
                    <a:lnTo>
                      <a:pt x="98107" y="26670"/>
                    </a:lnTo>
                    <a:close/>
                    <a:moveTo>
                      <a:pt x="38100" y="132397"/>
                    </a:moveTo>
                    <a:lnTo>
                      <a:pt x="22860" y="184785"/>
                    </a:lnTo>
                    <a:lnTo>
                      <a:pt x="0" y="184785"/>
                    </a:lnTo>
                    <a:lnTo>
                      <a:pt x="49530" y="22860"/>
                    </a:lnTo>
                    <a:cubicBezTo>
                      <a:pt x="56197" y="953"/>
                      <a:pt x="60007" y="0"/>
                      <a:pt x="83820" y="0"/>
                    </a:cubicBezTo>
                    <a:cubicBezTo>
                      <a:pt x="107632" y="0"/>
                      <a:pt x="110490" y="953"/>
                      <a:pt x="117157" y="22860"/>
                    </a:cubicBezTo>
                    <a:lnTo>
                      <a:pt x="166688" y="185738"/>
                    </a:lnTo>
                    <a:lnTo>
                      <a:pt x="142875" y="185738"/>
                    </a:lnTo>
                    <a:lnTo>
                      <a:pt x="127635" y="133350"/>
                    </a:lnTo>
                    <a:lnTo>
                      <a:pt x="38100" y="133350"/>
                    </a:lnTo>
                    <a:close/>
                  </a:path>
                </a:pathLst>
              </a:custGeom>
              <a:solidFill>
                <a:srgbClr val="E100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3" name="Graphic 3">
              <a:extLst>
                <a:ext uri="{FF2B5EF4-FFF2-40B4-BE49-F238E27FC236}">
                  <a16:creationId xmlns:a16="http://schemas.microsoft.com/office/drawing/2014/main" id="{379A2D5F-F63A-EF47-B0B7-F6C6B5C8998D}"/>
                </a:ext>
              </a:extLst>
            </p:cNvPr>
            <p:cNvSpPr/>
            <p:nvPr/>
          </p:nvSpPr>
          <p:spPr>
            <a:xfrm>
              <a:off x="11908154" y="4171950"/>
              <a:ext cx="117157" cy="183832"/>
            </a:xfrm>
            <a:custGeom>
              <a:avLst/>
              <a:gdLst>
                <a:gd name="connsiteX0" fmla="*/ 117158 w 117157"/>
                <a:gd name="connsiteY0" fmla="*/ 167640 h 183832"/>
                <a:gd name="connsiteX1" fmla="*/ 117158 w 117157"/>
                <a:gd name="connsiteY1" fmla="*/ 183832 h 183832"/>
                <a:gd name="connsiteX2" fmla="*/ 0 w 117157"/>
                <a:gd name="connsiteY2" fmla="*/ 183832 h 183832"/>
                <a:gd name="connsiteX3" fmla="*/ 0 w 117157"/>
                <a:gd name="connsiteY3" fmla="*/ 0 h 183832"/>
                <a:gd name="connsiteX4" fmla="*/ 20956 w 117157"/>
                <a:gd name="connsiteY4" fmla="*/ 0 h 183832"/>
                <a:gd name="connsiteX5" fmla="*/ 20956 w 117157"/>
                <a:gd name="connsiteY5" fmla="*/ 167640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157" h="183832">
                  <a:moveTo>
                    <a:pt x="117158" y="167640"/>
                  </a:moveTo>
                  <a:lnTo>
                    <a:pt x="117158" y="183832"/>
                  </a:lnTo>
                  <a:lnTo>
                    <a:pt x="0" y="183832"/>
                  </a:lnTo>
                  <a:lnTo>
                    <a:pt x="0" y="0"/>
                  </a:lnTo>
                  <a:lnTo>
                    <a:pt x="20956" y="0"/>
                  </a:lnTo>
                  <a:lnTo>
                    <a:pt x="20956" y="167640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Graphic 3">
              <a:extLst>
                <a:ext uri="{FF2B5EF4-FFF2-40B4-BE49-F238E27FC236}">
                  <a16:creationId xmlns:a16="http://schemas.microsoft.com/office/drawing/2014/main" id="{453E1CD7-D768-4D49-8A36-686B935C46D2}"/>
                </a:ext>
              </a:extLst>
            </p:cNvPr>
            <p:cNvSpPr/>
            <p:nvPr/>
          </p:nvSpPr>
          <p:spPr>
            <a:xfrm>
              <a:off x="6015990" y="3072765"/>
              <a:ext cx="529590" cy="976312"/>
            </a:xfrm>
            <a:custGeom>
              <a:avLst/>
              <a:gdLst>
                <a:gd name="connsiteX0" fmla="*/ 529590 w 529590"/>
                <a:gd name="connsiteY0" fmla="*/ 840105 h 976312"/>
                <a:gd name="connsiteX1" fmla="*/ 256222 w 529590"/>
                <a:gd name="connsiteY1" fmla="*/ 963930 h 976312"/>
                <a:gd name="connsiteX2" fmla="*/ 130492 w 529590"/>
                <a:gd name="connsiteY2" fmla="*/ 976313 h 976312"/>
                <a:gd name="connsiteX3" fmla="*/ 83820 w 529590"/>
                <a:gd name="connsiteY3" fmla="*/ 904875 h 976312"/>
                <a:gd name="connsiteX4" fmla="*/ 0 w 529590"/>
                <a:gd name="connsiteY4" fmla="*/ 583882 h 976312"/>
                <a:gd name="connsiteX5" fmla="*/ 357188 w 529590"/>
                <a:gd name="connsiteY5" fmla="*/ 0 h 976312"/>
                <a:gd name="connsiteX6" fmla="*/ 273367 w 529590"/>
                <a:gd name="connsiteY6" fmla="*/ 320992 h 976312"/>
                <a:gd name="connsiteX7" fmla="*/ 529590 w 529590"/>
                <a:gd name="connsiteY7" fmla="*/ 840105 h 97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9590" h="976312">
                  <a:moveTo>
                    <a:pt x="529590" y="840105"/>
                  </a:moveTo>
                  <a:cubicBezTo>
                    <a:pt x="450532" y="901065"/>
                    <a:pt x="357188" y="943928"/>
                    <a:pt x="256222" y="963930"/>
                  </a:cubicBezTo>
                  <a:cubicBezTo>
                    <a:pt x="215265" y="971550"/>
                    <a:pt x="173355" y="976313"/>
                    <a:pt x="130492" y="976313"/>
                  </a:cubicBezTo>
                  <a:cubicBezTo>
                    <a:pt x="113347" y="953453"/>
                    <a:pt x="98107" y="929640"/>
                    <a:pt x="83820" y="904875"/>
                  </a:cubicBezTo>
                  <a:cubicBezTo>
                    <a:pt x="30480" y="809625"/>
                    <a:pt x="0" y="700088"/>
                    <a:pt x="0" y="583882"/>
                  </a:cubicBezTo>
                  <a:cubicBezTo>
                    <a:pt x="0" y="329565"/>
                    <a:pt x="145732" y="108585"/>
                    <a:pt x="357188" y="0"/>
                  </a:cubicBezTo>
                  <a:cubicBezTo>
                    <a:pt x="303847" y="95250"/>
                    <a:pt x="273367" y="204788"/>
                    <a:pt x="273367" y="320992"/>
                  </a:cubicBezTo>
                  <a:cubicBezTo>
                    <a:pt x="273367" y="532447"/>
                    <a:pt x="373380" y="720090"/>
                    <a:pt x="529590" y="840105"/>
                  </a:cubicBezTo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3">
              <a:extLst>
                <a:ext uri="{FF2B5EF4-FFF2-40B4-BE49-F238E27FC236}">
                  <a16:creationId xmlns:a16="http://schemas.microsoft.com/office/drawing/2014/main" id="{137CBC15-CE4A-2443-BDE8-13CB363348E8}"/>
                </a:ext>
              </a:extLst>
            </p:cNvPr>
            <p:cNvSpPr/>
            <p:nvPr/>
          </p:nvSpPr>
          <p:spPr>
            <a:xfrm>
              <a:off x="6796087" y="3071812"/>
              <a:ext cx="529589" cy="976312"/>
            </a:xfrm>
            <a:custGeom>
              <a:avLst/>
              <a:gdLst>
                <a:gd name="connsiteX0" fmla="*/ 529590 w 529589"/>
                <a:gd name="connsiteY0" fmla="*/ 583882 h 976312"/>
                <a:gd name="connsiteX1" fmla="*/ 445770 w 529589"/>
                <a:gd name="connsiteY1" fmla="*/ 904875 h 976312"/>
                <a:gd name="connsiteX2" fmla="*/ 399098 w 529589"/>
                <a:gd name="connsiteY2" fmla="*/ 976313 h 976312"/>
                <a:gd name="connsiteX3" fmla="*/ 273368 w 529589"/>
                <a:gd name="connsiteY3" fmla="*/ 963930 h 976312"/>
                <a:gd name="connsiteX4" fmla="*/ 0 w 529589"/>
                <a:gd name="connsiteY4" fmla="*/ 840105 h 976312"/>
                <a:gd name="connsiteX5" fmla="*/ 256223 w 529589"/>
                <a:gd name="connsiteY5" fmla="*/ 320992 h 976312"/>
                <a:gd name="connsiteX6" fmla="*/ 172402 w 529589"/>
                <a:gd name="connsiteY6" fmla="*/ 0 h 976312"/>
                <a:gd name="connsiteX7" fmla="*/ 529590 w 529589"/>
                <a:gd name="connsiteY7" fmla="*/ 583882 h 97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9589" h="976312">
                  <a:moveTo>
                    <a:pt x="529590" y="583882"/>
                  </a:moveTo>
                  <a:cubicBezTo>
                    <a:pt x="529590" y="701040"/>
                    <a:pt x="499110" y="810578"/>
                    <a:pt x="445770" y="904875"/>
                  </a:cubicBezTo>
                  <a:cubicBezTo>
                    <a:pt x="431482" y="929640"/>
                    <a:pt x="416243" y="953453"/>
                    <a:pt x="399098" y="976313"/>
                  </a:cubicBezTo>
                  <a:cubicBezTo>
                    <a:pt x="356235" y="976313"/>
                    <a:pt x="314325" y="972503"/>
                    <a:pt x="273368" y="963930"/>
                  </a:cubicBezTo>
                  <a:cubicBezTo>
                    <a:pt x="172402" y="943928"/>
                    <a:pt x="79057" y="901065"/>
                    <a:pt x="0" y="840105"/>
                  </a:cubicBezTo>
                  <a:cubicBezTo>
                    <a:pt x="155257" y="720090"/>
                    <a:pt x="256223" y="532447"/>
                    <a:pt x="256223" y="320992"/>
                  </a:cubicBezTo>
                  <a:cubicBezTo>
                    <a:pt x="256223" y="203835"/>
                    <a:pt x="225743" y="94297"/>
                    <a:pt x="172402" y="0"/>
                  </a:cubicBezTo>
                  <a:cubicBezTo>
                    <a:pt x="383857" y="108585"/>
                    <a:pt x="529590" y="329565"/>
                    <a:pt x="529590" y="583882"/>
                  </a:cubicBezTo>
                </a:path>
              </a:pathLst>
            </a:custGeom>
            <a:solidFill>
              <a:srgbClr val="0F12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3">
              <a:extLst>
                <a:ext uri="{FF2B5EF4-FFF2-40B4-BE49-F238E27FC236}">
                  <a16:creationId xmlns:a16="http://schemas.microsoft.com/office/drawing/2014/main" id="{66A7870F-05AA-544E-9ACE-0A7E43548BF0}"/>
                </a:ext>
              </a:extLst>
            </p:cNvPr>
            <p:cNvSpPr/>
            <p:nvPr/>
          </p:nvSpPr>
          <p:spPr>
            <a:xfrm>
              <a:off x="6670357" y="3001327"/>
              <a:ext cx="381952" cy="911542"/>
            </a:xfrm>
            <a:custGeom>
              <a:avLst/>
              <a:gdLst>
                <a:gd name="connsiteX0" fmla="*/ 381953 w 381952"/>
                <a:gd name="connsiteY0" fmla="*/ 392430 h 911542"/>
                <a:gd name="connsiteX1" fmla="*/ 125730 w 381952"/>
                <a:gd name="connsiteY1" fmla="*/ 911542 h 911542"/>
                <a:gd name="connsiteX2" fmla="*/ 0 w 381952"/>
                <a:gd name="connsiteY2" fmla="*/ 784860 h 911542"/>
                <a:gd name="connsiteX3" fmla="*/ 130493 w 381952"/>
                <a:gd name="connsiteY3" fmla="*/ 392430 h 911542"/>
                <a:gd name="connsiteX4" fmla="*/ 0 w 381952"/>
                <a:gd name="connsiteY4" fmla="*/ 0 h 911542"/>
                <a:gd name="connsiteX5" fmla="*/ 297180 w 381952"/>
                <a:gd name="connsiteY5" fmla="*/ 71438 h 911542"/>
                <a:gd name="connsiteX6" fmla="*/ 381953 w 381952"/>
                <a:gd name="connsiteY6" fmla="*/ 392430 h 91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952" h="911542">
                  <a:moveTo>
                    <a:pt x="381953" y="392430"/>
                  </a:moveTo>
                  <a:cubicBezTo>
                    <a:pt x="381953" y="603885"/>
                    <a:pt x="281940" y="792480"/>
                    <a:pt x="125730" y="911542"/>
                  </a:cubicBezTo>
                  <a:cubicBezTo>
                    <a:pt x="78105" y="875347"/>
                    <a:pt x="36195" y="832485"/>
                    <a:pt x="0" y="784860"/>
                  </a:cubicBezTo>
                  <a:cubicBezTo>
                    <a:pt x="81915" y="675322"/>
                    <a:pt x="130493" y="540067"/>
                    <a:pt x="130493" y="392430"/>
                  </a:cubicBezTo>
                  <a:cubicBezTo>
                    <a:pt x="130493" y="244792"/>
                    <a:pt x="81915" y="109538"/>
                    <a:pt x="0" y="0"/>
                  </a:cubicBezTo>
                  <a:cubicBezTo>
                    <a:pt x="106680" y="0"/>
                    <a:pt x="207645" y="25717"/>
                    <a:pt x="297180" y="71438"/>
                  </a:cubicBezTo>
                  <a:cubicBezTo>
                    <a:pt x="350520" y="165735"/>
                    <a:pt x="381953" y="275272"/>
                    <a:pt x="381953" y="392430"/>
                  </a:cubicBezTo>
                </a:path>
              </a:pathLst>
            </a:custGeom>
            <a:solidFill>
              <a:srgbClr val="0019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Graphic 3">
              <a:extLst>
                <a:ext uri="{FF2B5EF4-FFF2-40B4-BE49-F238E27FC236}">
                  <a16:creationId xmlns:a16="http://schemas.microsoft.com/office/drawing/2014/main" id="{A8473C21-DF76-3248-914E-A09103735EDE}"/>
                </a:ext>
              </a:extLst>
            </p:cNvPr>
            <p:cNvSpPr/>
            <p:nvPr/>
          </p:nvSpPr>
          <p:spPr>
            <a:xfrm>
              <a:off x="6539865" y="3001327"/>
              <a:ext cx="260984" cy="784859"/>
            </a:xfrm>
            <a:custGeom>
              <a:avLst/>
              <a:gdLst>
                <a:gd name="connsiteX0" fmla="*/ 260985 w 260984"/>
                <a:gd name="connsiteY0" fmla="*/ 392430 h 784859"/>
                <a:gd name="connsiteX1" fmla="*/ 130492 w 260984"/>
                <a:gd name="connsiteY1" fmla="*/ 784860 h 784859"/>
                <a:gd name="connsiteX2" fmla="*/ 0 w 260984"/>
                <a:gd name="connsiteY2" fmla="*/ 392430 h 784859"/>
                <a:gd name="connsiteX3" fmla="*/ 130492 w 260984"/>
                <a:gd name="connsiteY3" fmla="*/ 0 h 784859"/>
                <a:gd name="connsiteX4" fmla="*/ 260985 w 260984"/>
                <a:gd name="connsiteY4" fmla="*/ 392430 h 78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84" h="784859">
                  <a:moveTo>
                    <a:pt x="260985" y="392430"/>
                  </a:moveTo>
                  <a:cubicBezTo>
                    <a:pt x="260985" y="540067"/>
                    <a:pt x="212408" y="675322"/>
                    <a:pt x="130492" y="784860"/>
                  </a:cubicBezTo>
                  <a:cubicBezTo>
                    <a:pt x="48578" y="675322"/>
                    <a:pt x="0" y="540067"/>
                    <a:pt x="0" y="392430"/>
                  </a:cubicBezTo>
                  <a:cubicBezTo>
                    <a:pt x="0" y="244792"/>
                    <a:pt x="48578" y="109538"/>
                    <a:pt x="130492" y="0"/>
                  </a:cubicBezTo>
                  <a:cubicBezTo>
                    <a:pt x="212408" y="109538"/>
                    <a:pt x="260985" y="244792"/>
                    <a:pt x="260985" y="392430"/>
                  </a:cubicBezTo>
                </a:path>
              </a:pathLst>
            </a:custGeom>
            <a:solidFill>
              <a:srgbClr val="1A1B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3">
              <a:extLst>
                <a:ext uri="{FF2B5EF4-FFF2-40B4-BE49-F238E27FC236}">
                  <a16:creationId xmlns:a16="http://schemas.microsoft.com/office/drawing/2014/main" id="{4A79669B-6880-BF41-AF14-2E0A733092BC}"/>
                </a:ext>
              </a:extLst>
            </p:cNvPr>
            <p:cNvSpPr/>
            <p:nvPr/>
          </p:nvSpPr>
          <p:spPr>
            <a:xfrm>
              <a:off x="6288405" y="3001327"/>
              <a:ext cx="381952" cy="911542"/>
            </a:xfrm>
            <a:custGeom>
              <a:avLst/>
              <a:gdLst>
                <a:gd name="connsiteX0" fmla="*/ 251460 w 381952"/>
                <a:gd name="connsiteY0" fmla="*/ 392430 h 911542"/>
                <a:gd name="connsiteX1" fmla="*/ 381952 w 381952"/>
                <a:gd name="connsiteY1" fmla="*/ 784860 h 911542"/>
                <a:gd name="connsiteX2" fmla="*/ 256222 w 381952"/>
                <a:gd name="connsiteY2" fmla="*/ 911542 h 911542"/>
                <a:gd name="connsiteX3" fmla="*/ 0 w 381952"/>
                <a:gd name="connsiteY3" fmla="*/ 392430 h 911542"/>
                <a:gd name="connsiteX4" fmla="*/ 83820 w 381952"/>
                <a:gd name="connsiteY4" fmla="*/ 71438 h 911542"/>
                <a:gd name="connsiteX5" fmla="*/ 381000 w 381952"/>
                <a:gd name="connsiteY5" fmla="*/ 0 h 911542"/>
                <a:gd name="connsiteX6" fmla="*/ 251460 w 381952"/>
                <a:gd name="connsiteY6" fmla="*/ 392430 h 91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952" h="911542">
                  <a:moveTo>
                    <a:pt x="251460" y="392430"/>
                  </a:moveTo>
                  <a:cubicBezTo>
                    <a:pt x="251460" y="540067"/>
                    <a:pt x="300038" y="675322"/>
                    <a:pt x="381952" y="784860"/>
                  </a:cubicBezTo>
                  <a:cubicBezTo>
                    <a:pt x="345757" y="832485"/>
                    <a:pt x="303847" y="875347"/>
                    <a:pt x="256222" y="911542"/>
                  </a:cubicBezTo>
                  <a:cubicBezTo>
                    <a:pt x="100965" y="791528"/>
                    <a:pt x="0" y="603885"/>
                    <a:pt x="0" y="392430"/>
                  </a:cubicBezTo>
                  <a:cubicBezTo>
                    <a:pt x="0" y="275272"/>
                    <a:pt x="30480" y="165735"/>
                    <a:pt x="83820" y="71438"/>
                  </a:cubicBezTo>
                  <a:cubicBezTo>
                    <a:pt x="173355" y="25717"/>
                    <a:pt x="274320" y="0"/>
                    <a:pt x="381000" y="0"/>
                  </a:cubicBezTo>
                  <a:cubicBezTo>
                    <a:pt x="300038" y="109538"/>
                    <a:pt x="251460" y="244792"/>
                    <a:pt x="251460" y="392430"/>
                  </a:cubicBezTo>
                </a:path>
              </a:pathLst>
            </a:custGeom>
            <a:solidFill>
              <a:srgbClr val="A016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9ECB364-3393-4D46-BA7B-27798E751C0A}"/>
              </a:ext>
            </a:extLst>
          </p:cNvPr>
          <p:cNvGrpSpPr/>
          <p:nvPr userDrawn="1"/>
        </p:nvGrpSpPr>
        <p:grpSpPr>
          <a:xfrm>
            <a:off x="6864026" y="-1"/>
            <a:ext cx="7750518" cy="8229599"/>
            <a:chOff x="6864026" y="-1"/>
            <a:chExt cx="7750518" cy="8229599"/>
          </a:xfrm>
        </p:grpSpPr>
        <p:sp>
          <p:nvSpPr>
            <p:cNvPr id="4" name="Graphic 2">
              <a:extLst>
                <a:ext uri="{FF2B5EF4-FFF2-40B4-BE49-F238E27FC236}">
                  <a16:creationId xmlns:a16="http://schemas.microsoft.com/office/drawing/2014/main" id="{8585A35B-30D7-5640-B74C-29738A2B88AB}"/>
                </a:ext>
              </a:extLst>
            </p:cNvPr>
            <p:cNvSpPr/>
            <p:nvPr/>
          </p:nvSpPr>
          <p:spPr>
            <a:xfrm>
              <a:off x="12466975" y="-1"/>
              <a:ext cx="2147569" cy="8229599"/>
            </a:xfrm>
            <a:custGeom>
              <a:avLst/>
              <a:gdLst>
                <a:gd name="connsiteX0" fmla="*/ 0 w 2147569"/>
                <a:gd name="connsiteY0" fmla="*/ 0 h 8229599"/>
                <a:gd name="connsiteX1" fmla="*/ 1678939 w 2147569"/>
                <a:gd name="connsiteY1" fmla="*/ 5543550 h 8229599"/>
                <a:gd name="connsiteX2" fmla="*/ 1318261 w 2147569"/>
                <a:gd name="connsiteY2" fmla="*/ 8229599 h 8229599"/>
                <a:gd name="connsiteX3" fmla="*/ 2147570 w 2147569"/>
                <a:gd name="connsiteY3" fmla="*/ 8229599 h 8229599"/>
                <a:gd name="connsiteX4" fmla="*/ 2147570 w 2147569"/>
                <a:gd name="connsiteY4" fmla="*/ 0 h 8229599"/>
                <a:gd name="connsiteX5" fmla="*/ 0 w 2147569"/>
                <a:gd name="connsiteY5" fmla="*/ 0 h 822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7569" h="8229599">
                  <a:moveTo>
                    <a:pt x="0" y="0"/>
                  </a:moveTo>
                  <a:cubicBezTo>
                    <a:pt x="1055370" y="1550670"/>
                    <a:pt x="1678939" y="3467100"/>
                    <a:pt x="1678939" y="5543550"/>
                  </a:cubicBezTo>
                  <a:cubicBezTo>
                    <a:pt x="1678939" y="6476999"/>
                    <a:pt x="1553210" y="7378699"/>
                    <a:pt x="1318261" y="8229599"/>
                  </a:cubicBezTo>
                  <a:lnTo>
                    <a:pt x="2147570" y="8229599"/>
                  </a:lnTo>
                  <a:lnTo>
                    <a:pt x="21475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Graphic 2">
              <a:extLst>
                <a:ext uri="{FF2B5EF4-FFF2-40B4-BE49-F238E27FC236}">
                  <a16:creationId xmlns:a16="http://schemas.microsoft.com/office/drawing/2014/main" id="{8585A35B-30D7-5640-B74C-29738A2B88AB}"/>
                </a:ext>
              </a:extLst>
            </p:cNvPr>
            <p:cNvSpPr/>
            <p:nvPr/>
          </p:nvSpPr>
          <p:spPr>
            <a:xfrm>
              <a:off x="7884960" y="-1"/>
              <a:ext cx="6271258" cy="8229599"/>
            </a:xfrm>
            <a:custGeom>
              <a:avLst/>
              <a:gdLst>
                <a:gd name="connsiteX0" fmla="*/ 4593590 w 6271258"/>
                <a:gd name="connsiteY0" fmla="*/ 0 h 8229599"/>
                <a:gd name="connsiteX1" fmla="*/ 1835150 w 6271258"/>
                <a:gd name="connsiteY1" fmla="*/ 0 h 8229599"/>
                <a:gd name="connsiteX2" fmla="*/ 2176780 w 6271258"/>
                <a:gd name="connsiteY2" fmla="*/ 2435860 h 8229599"/>
                <a:gd name="connsiteX3" fmla="*/ 0 w 6271258"/>
                <a:gd name="connsiteY3" fmla="*/ 8229599 h 8229599"/>
                <a:gd name="connsiteX4" fmla="*/ 5910579 w 6271258"/>
                <a:gd name="connsiteY4" fmla="*/ 8229599 h 8229599"/>
                <a:gd name="connsiteX5" fmla="*/ 6271259 w 6271258"/>
                <a:gd name="connsiteY5" fmla="*/ 5543550 h 8229599"/>
                <a:gd name="connsiteX6" fmla="*/ 4593590 w 6271258"/>
                <a:gd name="connsiteY6" fmla="*/ 0 h 822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71258" h="8229599">
                  <a:moveTo>
                    <a:pt x="4593590" y="0"/>
                  </a:moveTo>
                  <a:lnTo>
                    <a:pt x="1835150" y="0"/>
                  </a:lnTo>
                  <a:cubicBezTo>
                    <a:pt x="2057400" y="773430"/>
                    <a:pt x="2176780" y="1590040"/>
                    <a:pt x="2176780" y="2435860"/>
                  </a:cubicBezTo>
                  <a:cubicBezTo>
                    <a:pt x="2176780" y="4654550"/>
                    <a:pt x="1355090" y="6681469"/>
                    <a:pt x="0" y="8229599"/>
                  </a:cubicBezTo>
                  <a:lnTo>
                    <a:pt x="5910579" y="8229599"/>
                  </a:lnTo>
                  <a:cubicBezTo>
                    <a:pt x="6145529" y="7378699"/>
                    <a:pt x="6271259" y="6476999"/>
                    <a:pt x="6271259" y="5543550"/>
                  </a:cubicBezTo>
                  <a:cubicBezTo>
                    <a:pt x="6271259" y="3467100"/>
                    <a:pt x="5647690" y="1550670"/>
                    <a:pt x="4593590" y="0"/>
                  </a:cubicBezTo>
                  <a:close/>
                </a:path>
              </a:pathLst>
            </a:custGeom>
            <a:solidFill>
              <a:srgbClr val="1F1650"/>
            </a:solidFill>
            <a:ln w="12692" cap="flat">
              <a:noFill/>
              <a:prstDash val="solid"/>
              <a:miter/>
            </a:ln>
            <a:effectLst>
              <a:outerShdw blurRad="615057" dist="38100" algn="l" rotWithShape="0">
                <a:prstClr val="black">
                  <a:alpha val="48227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Graphic 2">
              <a:extLst>
                <a:ext uri="{FF2B5EF4-FFF2-40B4-BE49-F238E27FC236}">
                  <a16:creationId xmlns:a16="http://schemas.microsoft.com/office/drawing/2014/main" id="{8585A35B-30D7-5640-B74C-29738A2B88AB}"/>
                </a:ext>
              </a:extLst>
            </p:cNvPr>
            <p:cNvSpPr/>
            <p:nvPr/>
          </p:nvSpPr>
          <p:spPr>
            <a:xfrm>
              <a:off x="6864026" y="-1"/>
              <a:ext cx="3209289" cy="8229599"/>
            </a:xfrm>
            <a:custGeom>
              <a:avLst/>
              <a:gdLst>
                <a:gd name="connsiteX0" fmla="*/ 2867660 w 3209289"/>
                <a:gd name="connsiteY0" fmla="*/ 0 h 8229599"/>
                <a:gd name="connsiteX1" fmla="*/ 1506220 w 3209289"/>
                <a:gd name="connsiteY1" fmla="*/ 0 h 8229599"/>
                <a:gd name="connsiteX2" fmla="*/ 1751330 w 3209289"/>
                <a:gd name="connsiteY2" fmla="*/ 1437640 h 8229599"/>
                <a:gd name="connsiteX3" fmla="*/ 0 w 3209289"/>
                <a:gd name="connsiteY3" fmla="*/ 8229599 h 8229599"/>
                <a:gd name="connsiteX4" fmla="*/ 1032510 w 3209289"/>
                <a:gd name="connsiteY4" fmla="*/ 8229599 h 8229599"/>
                <a:gd name="connsiteX5" fmla="*/ 3209290 w 3209289"/>
                <a:gd name="connsiteY5" fmla="*/ 2435860 h 8229599"/>
                <a:gd name="connsiteX6" fmla="*/ 2867660 w 3209289"/>
                <a:gd name="connsiteY6" fmla="*/ 0 h 822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09289" h="8229599">
                  <a:moveTo>
                    <a:pt x="2867660" y="0"/>
                  </a:moveTo>
                  <a:lnTo>
                    <a:pt x="1506220" y="0"/>
                  </a:lnTo>
                  <a:cubicBezTo>
                    <a:pt x="1620520" y="466090"/>
                    <a:pt x="1703070" y="946150"/>
                    <a:pt x="1751330" y="1437640"/>
                  </a:cubicBezTo>
                  <a:cubicBezTo>
                    <a:pt x="1997710" y="3937000"/>
                    <a:pt x="1320800" y="6313170"/>
                    <a:pt x="0" y="8229599"/>
                  </a:cubicBezTo>
                  <a:lnTo>
                    <a:pt x="1032510" y="8229599"/>
                  </a:lnTo>
                  <a:cubicBezTo>
                    <a:pt x="2387600" y="6681469"/>
                    <a:pt x="3209290" y="4654550"/>
                    <a:pt x="3209290" y="2435860"/>
                  </a:cubicBezTo>
                  <a:cubicBezTo>
                    <a:pt x="3209290" y="1590040"/>
                    <a:pt x="3089910" y="773430"/>
                    <a:pt x="2867660" y="0"/>
                  </a:cubicBezTo>
                  <a:close/>
                </a:path>
              </a:pathLst>
            </a:custGeom>
            <a:solidFill>
              <a:srgbClr val="1A1F6C"/>
            </a:solidFill>
            <a:ln w="12692" cap="flat">
              <a:noFill/>
              <a:prstDash val="solid"/>
              <a:miter/>
            </a:ln>
            <a:effectLst>
              <a:outerShdw blurRad="603150" dist="38100" algn="l" rotWithShape="0">
                <a:prstClr val="black">
                  <a:alpha val="55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4062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11">
            <a:extLst>
              <a:ext uri="{FF2B5EF4-FFF2-40B4-BE49-F238E27FC236}">
                <a16:creationId xmlns:a16="http://schemas.microsoft.com/office/drawing/2014/main" id="{CD040A4D-88B5-494B-A200-5726F32BE9CF}"/>
              </a:ext>
            </a:extLst>
          </p:cNvPr>
          <p:cNvSpPr/>
          <p:nvPr userDrawn="1"/>
        </p:nvSpPr>
        <p:spPr>
          <a:xfrm flipH="1">
            <a:off x="5087621" y="3808"/>
            <a:ext cx="9522458" cy="8229598"/>
          </a:xfrm>
          <a:custGeom>
            <a:avLst/>
            <a:gdLst>
              <a:gd name="connsiteX0" fmla="*/ 9522459 w 9522458"/>
              <a:gd name="connsiteY0" fmla="*/ 0 h 8229598"/>
              <a:gd name="connsiteX1" fmla="*/ 0 w 9522458"/>
              <a:gd name="connsiteY1" fmla="*/ 0 h 8229598"/>
              <a:gd name="connsiteX2" fmla="*/ 0 w 9522458"/>
              <a:gd name="connsiteY2" fmla="*/ 8229599 h 8229598"/>
              <a:gd name="connsiteX3" fmla="*/ 7673340 w 9522458"/>
              <a:gd name="connsiteY3" fmla="*/ 8229599 h 8229598"/>
              <a:gd name="connsiteX4" fmla="*/ 7312659 w 9522458"/>
              <a:gd name="connsiteY4" fmla="*/ 5755640 h 8229598"/>
              <a:gd name="connsiteX5" fmla="*/ 9522459 w 9522458"/>
              <a:gd name="connsiteY5" fmla="*/ 0 h 822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22458" h="8229598">
                <a:moveTo>
                  <a:pt x="9522459" y="0"/>
                </a:moveTo>
                <a:lnTo>
                  <a:pt x="0" y="0"/>
                </a:lnTo>
                <a:lnTo>
                  <a:pt x="0" y="8229599"/>
                </a:lnTo>
                <a:lnTo>
                  <a:pt x="7673340" y="8229599"/>
                </a:lnTo>
                <a:cubicBezTo>
                  <a:pt x="7438390" y="7446009"/>
                  <a:pt x="7312659" y="6615430"/>
                  <a:pt x="7312659" y="5755640"/>
                </a:cubicBezTo>
                <a:cubicBezTo>
                  <a:pt x="7312659" y="3542030"/>
                  <a:pt x="8149589" y="1524000"/>
                  <a:pt x="9522459" y="0"/>
                </a:cubicBezTo>
                <a:close/>
              </a:path>
            </a:pathLst>
          </a:custGeom>
          <a:solidFill>
            <a:schemeClr val="accent6"/>
          </a:solidFill>
          <a:ln w="126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Google Shape;165;p21">
            <a:extLst>
              <a:ext uri="{FF2B5EF4-FFF2-40B4-BE49-F238E27FC236}">
                <a16:creationId xmlns:a16="http://schemas.microsoft.com/office/drawing/2014/main" id="{CE976E4E-F84C-294F-BBBC-5F3B024E0912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2022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and the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logo are trademarks or registered trademarks of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Medical, Inc., or one of its affiliates.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67;p21">
            <a:extLst>
              <a:ext uri="{FF2B5EF4-FFF2-40B4-BE49-F238E27FC236}">
                <a16:creationId xmlns:a16="http://schemas.microsoft.com/office/drawing/2014/main" id="{124A8CC4-BFFC-9149-9743-E82423FC73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73069" y="438174"/>
            <a:ext cx="6943096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" name="Google Shape;168;p21">
            <a:extLst>
              <a:ext uri="{FF2B5EF4-FFF2-40B4-BE49-F238E27FC236}">
                <a16:creationId xmlns:a16="http://schemas.microsoft.com/office/drawing/2014/main" id="{B2EF83E1-21BD-6E46-8B32-DE3A6985E6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73069" y="885082"/>
            <a:ext cx="6943096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" name="Google Shape;169;p21">
            <a:extLst>
              <a:ext uri="{FF2B5EF4-FFF2-40B4-BE49-F238E27FC236}">
                <a16:creationId xmlns:a16="http://schemas.microsoft.com/office/drawing/2014/main" id="{7B444554-C7EE-0F4B-8ABC-EC4B30EE4D07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7473407" y="1633538"/>
            <a:ext cx="6943015" cy="456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9197BB12-0136-6E4F-BF8E-580149CAA063}"/>
              </a:ext>
            </a:extLst>
          </p:cNvPr>
          <p:cNvSpPr txBox="1">
            <a:spLocks/>
          </p:cNvSpPr>
          <p:nvPr userDrawn="1"/>
        </p:nvSpPr>
        <p:spPr>
          <a:xfrm>
            <a:off x="11322388" y="7586439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0D3FB8-8833-914E-A0AF-B53E9F01F65B}"/>
              </a:ext>
            </a:extLst>
          </p:cNvPr>
          <p:cNvGrpSpPr/>
          <p:nvPr userDrawn="1"/>
        </p:nvGrpSpPr>
        <p:grpSpPr>
          <a:xfrm>
            <a:off x="12470004" y="7650945"/>
            <a:ext cx="1836461" cy="404723"/>
            <a:chOff x="6015990" y="3001327"/>
            <a:chExt cx="6194107" cy="1356360"/>
          </a:xfrm>
        </p:grpSpPr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6F680F15-07B1-2041-ADF6-DBC169593D9C}"/>
                </a:ext>
              </a:extLst>
            </p:cNvPr>
            <p:cNvSpPr/>
            <p:nvPr/>
          </p:nvSpPr>
          <p:spPr>
            <a:xfrm>
              <a:off x="10273664" y="4171950"/>
              <a:ext cx="143827" cy="183832"/>
            </a:xfrm>
            <a:custGeom>
              <a:avLst/>
              <a:gdLst>
                <a:gd name="connsiteX0" fmla="*/ 20003 w 143827"/>
                <a:gd name="connsiteY0" fmla="*/ 166688 h 183832"/>
                <a:gd name="connsiteX1" fmla="*/ 67628 w 143827"/>
                <a:gd name="connsiteY1" fmla="*/ 166688 h 183832"/>
                <a:gd name="connsiteX2" fmla="*/ 121920 w 143827"/>
                <a:gd name="connsiteY2" fmla="*/ 91440 h 183832"/>
                <a:gd name="connsiteX3" fmla="*/ 67628 w 143827"/>
                <a:gd name="connsiteY3" fmla="*/ 17145 h 183832"/>
                <a:gd name="connsiteX4" fmla="*/ 20003 w 143827"/>
                <a:gd name="connsiteY4" fmla="*/ 17145 h 183832"/>
                <a:gd name="connsiteX5" fmla="*/ 20003 w 143827"/>
                <a:gd name="connsiteY5" fmla="*/ 166688 h 183832"/>
                <a:gd name="connsiteX6" fmla="*/ 67628 w 143827"/>
                <a:gd name="connsiteY6" fmla="*/ 0 h 183832"/>
                <a:gd name="connsiteX7" fmla="*/ 143828 w 143827"/>
                <a:gd name="connsiteY7" fmla="*/ 91440 h 183832"/>
                <a:gd name="connsiteX8" fmla="*/ 67628 w 143827"/>
                <a:gd name="connsiteY8" fmla="*/ 183832 h 183832"/>
                <a:gd name="connsiteX9" fmla="*/ 0 w 143827"/>
                <a:gd name="connsiteY9" fmla="*/ 183832 h 183832"/>
                <a:gd name="connsiteX10" fmla="*/ 0 w 143827"/>
                <a:gd name="connsiteY10" fmla="*/ 0 h 183832"/>
                <a:gd name="connsiteX11" fmla="*/ 67628 w 143827"/>
                <a:gd name="connsiteY11" fmla="*/ 0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827" h="183832">
                  <a:moveTo>
                    <a:pt x="20003" y="166688"/>
                  </a:moveTo>
                  <a:lnTo>
                    <a:pt x="67628" y="166688"/>
                  </a:lnTo>
                  <a:cubicBezTo>
                    <a:pt x="114300" y="166688"/>
                    <a:pt x="121920" y="161925"/>
                    <a:pt x="121920" y="91440"/>
                  </a:cubicBezTo>
                  <a:cubicBezTo>
                    <a:pt x="121920" y="21907"/>
                    <a:pt x="114300" y="17145"/>
                    <a:pt x="67628" y="17145"/>
                  </a:cubicBezTo>
                  <a:lnTo>
                    <a:pt x="20003" y="17145"/>
                  </a:lnTo>
                  <a:lnTo>
                    <a:pt x="20003" y="166688"/>
                  </a:lnTo>
                  <a:close/>
                  <a:moveTo>
                    <a:pt x="67628" y="0"/>
                  </a:moveTo>
                  <a:cubicBezTo>
                    <a:pt x="131445" y="0"/>
                    <a:pt x="143828" y="4763"/>
                    <a:pt x="143828" y="91440"/>
                  </a:cubicBezTo>
                  <a:cubicBezTo>
                    <a:pt x="143828" y="178118"/>
                    <a:pt x="131445" y="183832"/>
                    <a:pt x="67628" y="183832"/>
                  </a:cubicBezTo>
                  <a:lnTo>
                    <a:pt x="0" y="183832"/>
                  </a:lnTo>
                  <a:lnTo>
                    <a:pt x="0" y="0"/>
                  </a:lnTo>
                  <a:lnTo>
                    <a:pt x="67628" y="0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" name="Graphic 3">
              <a:extLst>
                <a:ext uri="{FF2B5EF4-FFF2-40B4-BE49-F238E27FC236}">
                  <a16:creationId xmlns:a16="http://schemas.microsoft.com/office/drawing/2014/main" id="{2DEBDD58-BC23-FF49-95EC-38D9B9F492CF}"/>
                </a:ext>
              </a:extLst>
            </p:cNvPr>
            <p:cNvGrpSpPr/>
            <p:nvPr/>
          </p:nvGrpSpPr>
          <p:grpSpPr>
            <a:xfrm>
              <a:off x="6015990" y="3001327"/>
              <a:ext cx="6015037" cy="1047750"/>
              <a:chOff x="6015990" y="3001327"/>
              <a:chExt cx="6015037" cy="1047750"/>
            </a:xfrm>
          </p:grpSpPr>
          <p:sp>
            <p:nvSpPr>
              <p:cNvPr id="34" name="Graphic 3">
                <a:extLst>
                  <a:ext uri="{FF2B5EF4-FFF2-40B4-BE49-F238E27FC236}">
                    <a16:creationId xmlns:a16="http://schemas.microsoft.com/office/drawing/2014/main" id="{F2006F70-0107-C94C-A0BD-F9582C2BB3AE}"/>
                  </a:ext>
                </a:extLst>
              </p:cNvPr>
              <p:cNvSpPr/>
              <p:nvPr/>
            </p:nvSpPr>
            <p:spPr>
              <a:xfrm>
                <a:off x="6015990" y="3001327"/>
                <a:ext cx="1310640" cy="1047750"/>
              </a:xfrm>
              <a:custGeom>
                <a:avLst/>
                <a:gdLst>
                  <a:gd name="connsiteX0" fmla="*/ 951547 w 1310640"/>
                  <a:gd name="connsiteY0" fmla="*/ 71438 h 1047750"/>
                  <a:gd name="connsiteX1" fmla="*/ 654367 w 1310640"/>
                  <a:gd name="connsiteY1" fmla="*/ 0 h 1047750"/>
                  <a:gd name="connsiteX2" fmla="*/ 357188 w 1310640"/>
                  <a:gd name="connsiteY2" fmla="*/ 71438 h 1047750"/>
                  <a:gd name="connsiteX3" fmla="*/ 0 w 1310640"/>
                  <a:gd name="connsiteY3" fmla="*/ 655320 h 1047750"/>
                  <a:gd name="connsiteX4" fmla="*/ 83820 w 1310640"/>
                  <a:gd name="connsiteY4" fmla="*/ 976313 h 1047750"/>
                  <a:gd name="connsiteX5" fmla="*/ 130492 w 1310640"/>
                  <a:gd name="connsiteY5" fmla="*/ 1047750 h 1047750"/>
                  <a:gd name="connsiteX6" fmla="*/ 256222 w 1310640"/>
                  <a:gd name="connsiteY6" fmla="*/ 1035367 h 1047750"/>
                  <a:gd name="connsiteX7" fmla="*/ 529590 w 1310640"/>
                  <a:gd name="connsiteY7" fmla="*/ 911542 h 1047750"/>
                  <a:gd name="connsiteX8" fmla="*/ 655320 w 1310640"/>
                  <a:gd name="connsiteY8" fmla="*/ 784860 h 1047750"/>
                  <a:gd name="connsiteX9" fmla="*/ 781050 w 1310640"/>
                  <a:gd name="connsiteY9" fmla="*/ 911542 h 1047750"/>
                  <a:gd name="connsiteX10" fmla="*/ 1054417 w 1310640"/>
                  <a:gd name="connsiteY10" fmla="*/ 1035367 h 1047750"/>
                  <a:gd name="connsiteX11" fmla="*/ 1180148 w 1310640"/>
                  <a:gd name="connsiteY11" fmla="*/ 1047750 h 1047750"/>
                  <a:gd name="connsiteX12" fmla="*/ 1226820 w 1310640"/>
                  <a:gd name="connsiteY12" fmla="*/ 976313 h 1047750"/>
                  <a:gd name="connsiteX13" fmla="*/ 1310640 w 1310640"/>
                  <a:gd name="connsiteY13" fmla="*/ 655320 h 1047750"/>
                  <a:gd name="connsiteX14" fmla="*/ 951547 w 1310640"/>
                  <a:gd name="connsiteY14" fmla="*/ 71438 h 1047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10640" h="1047750">
                    <a:moveTo>
                      <a:pt x="951547" y="71438"/>
                    </a:moveTo>
                    <a:cubicBezTo>
                      <a:pt x="862012" y="25717"/>
                      <a:pt x="761047" y="0"/>
                      <a:pt x="654367" y="0"/>
                    </a:cubicBezTo>
                    <a:cubicBezTo>
                      <a:pt x="547688" y="0"/>
                      <a:pt x="446722" y="25717"/>
                      <a:pt x="357188" y="71438"/>
                    </a:cubicBezTo>
                    <a:cubicBezTo>
                      <a:pt x="144780" y="180022"/>
                      <a:pt x="0" y="400050"/>
                      <a:pt x="0" y="655320"/>
                    </a:cubicBezTo>
                    <a:cubicBezTo>
                      <a:pt x="0" y="772478"/>
                      <a:pt x="30480" y="882015"/>
                      <a:pt x="83820" y="976313"/>
                    </a:cubicBezTo>
                    <a:cubicBezTo>
                      <a:pt x="98107" y="1001078"/>
                      <a:pt x="113347" y="1024890"/>
                      <a:pt x="130492" y="1047750"/>
                    </a:cubicBezTo>
                    <a:cubicBezTo>
                      <a:pt x="173355" y="1047750"/>
                      <a:pt x="215265" y="1043940"/>
                      <a:pt x="256222" y="1035367"/>
                    </a:cubicBezTo>
                    <a:cubicBezTo>
                      <a:pt x="357188" y="1015365"/>
                      <a:pt x="450532" y="972503"/>
                      <a:pt x="529590" y="911542"/>
                    </a:cubicBezTo>
                    <a:cubicBezTo>
                      <a:pt x="577215" y="875347"/>
                      <a:pt x="619125" y="832485"/>
                      <a:pt x="655320" y="784860"/>
                    </a:cubicBezTo>
                    <a:cubicBezTo>
                      <a:pt x="691515" y="832485"/>
                      <a:pt x="733425" y="875347"/>
                      <a:pt x="781050" y="911542"/>
                    </a:cubicBezTo>
                    <a:cubicBezTo>
                      <a:pt x="860108" y="972503"/>
                      <a:pt x="953453" y="1015365"/>
                      <a:pt x="1054417" y="1035367"/>
                    </a:cubicBezTo>
                    <a:cubicBezTo>
                      <a:pt x="1095375" y="1042988"/>
                      <a:pt x="1137285" y="1047750"/>
                      <a:pt x="1180148" y="1047750"/>
                    </a:cubicBezTo>
                    <a:cubicBezTo>
                      <a:pt x="1197292" y="1024890"/>
                      <a:pt x="1212533" y="1001078"/>
                      <a:pt x="1226820" y="976313"/>
                    </a:cubicBezTo>
                    <a:cubicBezTo>
                      <a:pt x="1280160" y="881063"/>
                      <a:pt x="1310640" y="771525"/>
                      <a:pt x="1310640" y="655320"/>
                    </a:cubicBezTo>
                    <a:cubicBezTo>
                      <a:pt x="1309687" y="400050"/>
                      <a:pt x="1163955" y="179070"/>
                      <a:pt x="951547" y="71438"/>
                    </a:cubicBezTo>
                  </a:path>
                </a:pathLst>
              </a:custGeom>
              <a:solidFill>
                <a:srgbClr val="0C07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Graphic 3">
                <a:extLst>
                  <a:ext uri="{FF2B5EF4-FFF2-40B4-BE49-F238E27FC236}">
                    <a16:creationId xmlns:a16="http://schemas.microsoft.com/office/drawing/2014/main" id="{0516D982-E6EF-2840-82E1-90B06794E390}"/>
                  </a:ext>
                </a:extLst>
              </p:cNvPr>
              <p:cNvSpPr/>
              <p:nvPr/>
            </p:nvSpPr>
            <p:spPr>
              <a:xfrm>
                <a:off x="10361294" y="3103245"/>
                <a:ext cx="127635" cy="828674"/>
              </a:xfrm>
              <a:custGeom>
                <a:avLst/>
                <a:gdLst>
                  <a:gd name="connsiteX0" fmla="*/ 63818 w 127635"/>
                  <a:gd name="connsiteY0" fmla="*/ 828675 h 828674"/>
                  <a:gd name="connsiteX1" fmla="*/ 0 w 127635"/>
                  <a:gd name="connsiteY1" fmla="*/ 764858 h 828674"/>
                  <a:gd name="connsiteX2" fmla="*/ 0 w 127635"/>
                  <a:gd name="connsiteY2" fmla="*/ 63817 h 828674"/>
                  <a:gd name="connsiteX3" fmla="*/ 63818 w 127635"/>
                  <a:gd name="connsiteY3" fmla="*/ 0 h 828674"/>
                  <a:gd name="connsiteX4" fmla="*/ 127635 w 127635"/>
                  <a:gd name="connsiteY4" fmla="*/ 63817 h 828674"/>
                  <a:gd name="connsiteX5" fmla="*/ 127635 w 127635"/>
                  <a:gd name="connsiteY5" fmla="*/ 764858 h 828674"/>
                  <a:gd name="connsiteX6" fmla="*/ 63818 w 127635"/>
                  <a:gd name="connsiteY6" fmla="*/ 828675 h 82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35" h="828674">
                    <a:moveTo>
                      <a:pt x="63818" y="828675"/>
                    </a:moveTo>
                    <a:cubicBezTo>
                      <a:pt x="28575" y="828675"/>
                      <a:pt x="0" y="800100"/>
                      <a:pt x="0" y="764858"/>
                    </a:cubicBezTo>
                    <a:lnTo>
                      <a:pt x="0" y="63817"/>
                    </a:lnTo>
                    <a:cubicBezTo>
                      <a:pt x="0" y="28575"/>
                      <a:pt x="28575" y="0"/>
                      <a:pt x="63818" y="0"/>
                    </a:cubicBezTo>
                    <a:cubicBezTo>
                      <a:pt x="99060" y="0"/>
                      <a:pt x="127635" y="28575"/>
                      <a:pt x="127635" y="63817"/>
                    </a:cubicBezTo>
                    <a:lnTo>
                      <a:pt x="127635" y="764858"/>
                    </a:lnTo>
                    <a:cubicBezTo>
                      <a:pt x="126682" y="800100"/>
                      <a:pt x="99060" y="828675"/>
                      <a:pt x="63818" y="828675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Graphic 3">
                <a:extLst>
                  <a:ext uri="{FF2B5EF4-FFF2-40B4-BE49-F238E27FC236}">
                    <a16:creationId xmlns:a16="http://schemas.microsoft.com/office/drawing/2014/main" id="{32491040-0B61-D84B-9419-48EFA3BEDD24}"/>
                  </a:ext>
                </a:extLst>
              </p:cNvPr>
              <p:cNvSpPr/>
              <p:nvPr/>
            </p:nvSpPr>
            <p:spPr>
              <a:xfrm>
                <a:off x="11203305" y="3105150"/>
                <a:ext cx="827722" cy="826769"/>
              </a:xfrm>
              <a:custGeom>
                <a:avLst/>
                <a:gdLst>
                  <a:gd name="connsiteX0" fmla="*/ 133350 w 827722"/>
                  <a:gd name="connsiteY0" fmla="*/ 349567 h 826769"/>
                  <a:gd name="connsiteX1" fmla="*/ 413385 w 827722"/>
                  <a:gd name="connsiteY1" fmla="*/ 125730 h 826769"/>
                  <a:gd name="connsiteX2" fmla="*/ 693420 w 827722"/>
                  <a:gd name="connsiteY2" fmla="*/ 349567 h 826769"/>
                  <a:gd name="connsiteX3" fmla="*/ 133350 w 827722"/>
                  <a:gd name="connsiteY3" fmla="*/ 349567 h 826769"/>
                  <a:gd name="connsiteX4" fmla="*/ 826770 w 827722"/>
                  <a:gd name="connsiteY4" fmla="*/ 403860 h 826769"/>
                  <a:gd name="connsiteX5" fmla="*/ 413385 w 827722"/>
                  <a:gd name="connsiteY5" fmla="*/ 0 h 826769"/>
                  <a:gd name="connsiteX6" fmla="*/ 0 w 827722"/>
                  <a:gd name="connsiteY6" fmla="*/ 413385 h 826769"/>
                  <a:gd name="connsiteX7" fmla="*/ 413385 w 827722"/>
                  <a:gd name="connsiteY7" fmla="*/ 826770 h 826769"/>
                  <a:gd name="connsiteX8" fmla="*/ 752474 w 827722"/>
                  <a:gd name="connsiteY8" fmla="*/ 650557 h 826769"/>
                  <a:gd name="connsiteX9" fmla="*/ 737235 w 827722"/>
                  <a:gd name="connsiteY9" fmla="*/ 561975 h 826769"/>
                  <a:gd name="connsiteX10" fmla="*/ 648653 w 827722"/>
                  <a:gd name="connsiteY10" fmla="*/ 577215 h 826769"/>
                  <a:gd name="connsiteX11" fmla="*/ 413385 w 827722"/>
                  <a:gd name="connsiteY11" fmla="*/ 699135 h 826769"/>
                  <a:gd name="connsiteX12" fmla="*/ 133350 w 827722"/>
                  <a:gd name="connsiteY12" fmla="*/ 475297 h 826769"/>
                  <a:gd name="connsiteX13" fmla="*/ 763905 w 827722"/>
                  <a:gd name="connsiteY13" fmla="*/ 475297 h 826769"/>
                  <a:gd name="connsiteX14" fmla="*/ 827722 w 827722"/>
                  <a:gd name="connsiteY14" fmla="*/ 411480 h 826769"/>
                  <a:gd name="connsiteX15" fmla="*/ 826770 w 827722"/>
                  <a:gd name="connsiteY15" fmla="*/ 403860 h 8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7722" h="826769">
                    <a:moveTo>
                      <a:pt x="133350" y="349567"/>
                    </a:moveTo>
                    <a:cubicBezTo>
                      <a:pt x="161925" y="221933"/>
                      <a:pt x="277177" y="125730"/>
                      <a:pt x="413385" y="125730"/>
                    </a:cubicBezTo>
                    <a:cubicBezTo>
                      <a:pt x="549593" y="125730"/>
                      <a:pt x="663893" y="220980"/>
                      <a:pt x="693420" y="349567"/>
                    </a:cubicBezTo>
                    <a:lnTo>
                      <a:pt x="133350" y="349567"/>
                    </a:lnTo>
                    <a:close/>
                    <a:moveTo>
                      <a:pt x="826770" y="403860"/>
                    </a:moveTo>
                    <a:cubicBezTo>
                      <a:pt x="822007" y="180022"/>
                      <a:pt x="638174" y="0"/>
                      <a:pt x="413385" y="0"/>
                    </a:cubicBezTo>
                    <a:cubicBezTo>
                      <a:pt x="185738" y="0"/>
                      <a:pt x="0" y="185738"/>
                      <a:pt x="0" y="413385"/>
                    </a:cubicBezTo>
                    <a:cubicBezTo>
                      <a:pt x="0" y="641032"/>
                      <a:pt x="185738" y="826770"/>
                      <a:pt x="413385" y="826770"/>
                    </a:cubicBezTo>
                    <a:cubicBezTo>
                      <a:pt x="547687" y="826770"/>
                      <a:pt x="674370" y="761047"/>
                      <a:pt x="752474" y="650557"/>
                    </a:cubicBezTo>
                    <a:cubicBezTo>
                      <a:pt x="772478" y="621982"/>
                      <a:pt x="765810" y="581978"/>
                      <a:pt x="737235" y="561975"/>
                    </a:cubicBezTo>
                    <a:cubicBezTo>
                      <a:pt x="708660" y="541972"/>
                      <a:pt x="668655" y="548640"/>
                      <a:pt x="648653" y="577215"/>
                    </a:cubicBezTo>
                    <a:cubicBezTo>
                      <a:pt x="595312" y="653415"/>
                      <a:pt x="506730" y="699135"/>
                      <a:pt x="413385" y="699135"/>
                    </a:cubicBezTo>
                    <a:cubicBezTo>
                      <a:pt x="277177" y="699135"/>
                      <a:pt x="162877" y="602932"/>
                      <a:pt x="133350" y="475297"/>
                    </a:cubicBezTo>
                    <a:lnTo>
                      <a:pt x="763905" y="475297"/>
                    </a:lnTo>
                    <a:cubicBezTo>
                      <a:pt x="799147" y="475297"/>
                      <a:pt x="827722" y="446722"/>
                      <a:pt x="827722" y="411480"/>
                    </a:cubicBezTo>
                    <a:cubicBezTo>
                      <a:pt x="827722" y="409575"/>
                      <a:pt x="827722" y="406718"/>
                      <a:pt x="826770" y="40386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" name="Graphic 3">
              <a:extLst>
                <a:ext uri="{FF2B5EF4-FFF2-40B4-BE49-F238E27FC236}">
                  <a16:creationId xmlns:a16="http://schemas.microsoft.com/office/drawing/2014/main" id="{27F7C830-C0E5-B64E-ACA8-984C0CA89F6A}"/>
                </a:ext>
              </a:extLst>
            </p:cNvPr>
            <p:cNvSpPr/>
            <p:nvPr/>
          </p:nvSpPr>
          <p:spPr>
            <a:xfrm>
              <a:off x="12031027" y="3104197"/>
              <a:ext cx="72389" cy="91440"/>
            </a:xfrm>
            <a:custGeom>
              <a:avLst/>
              <a:gdLst>
                <a:gd name="connsiteX0" fmla="*/ 30481 w 72389"/>
                <a:gd name="connsiteY0" fmla="*/ 9525 h 91440"/>
                <a:gd name="connsiteX1" fmla="*/ 0 w 72389"/>
                <a:gd name="connsiteY1" fmla="*/ 9525 h 91440"/>
                <a:gd name="connsiteX2" fmla="*/ 0 w 72389"/>
                <a:gd name="connsiteY2" fmla="*/ 0 h 91440"/>
                <a:gd name="connsiteX3" fmla="*/ 72390 w 72389"/>
                <a:gd name="connsiteY3" fmla="*/ 0 h 91440"/>
                <a:gd name="connsiteX4" fmla="*/ 72390 w 72389"/>
                <a:gd name="connsiteY4" fmla="*/ 9525 h 91440"/>
                <a:gd name="connsiteX5" fmla="*/ 40958 w 72389"/>
                <a:gd name="connsiteY5" fmla="*/ 9525 h 91440"/>
                <a:gd name="connsiteX6" fmla="*/ 40958 w 72389"/>
                <a:gd name="connsiteY6" fmla="*/ 91440 h 91440"/>
                <a:gd name="connsiteX7" fmla="*/ 30481 w 72389"/>
                <a:gd name="connsiteY7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389" h="91440">
                  <a:moveTo>
                    <a:pt x="30481" y="9525"/>
                  </a:moveTo>
                  <a:lnTo>
                    <a:pt x="0" y="9525"/>
                  </a:lnTo>
                  <a:lnTo>
                    <a:pt x="0" y="0"/>
                  </a:lnTo>
                  <a:lnTo>
                    <a:pt x="72390" y="0"/>
                  </a:lnTo>
                  <a:lnTo>
                    <a:pt x="72390" y="9525"/>
                  </a:lnTo>
                  <a:lnTo>
                    <a:pt x="40958" y="9525"/>
                  </a:lnTo>
                  <a:lnTo>
                    <a:pt x="40958" y="91440"/>
                  </a:lnTo>
                  <a:lnTo>
                    <a:pt x="30481" y="914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Graphic 3">
              <a:extLst>
                <a:ext uri="{FF2B5EF4-FFF2-40B4-BE49-F238E27FC236}">
                  <a16:creationId xmlns:a16="http://schemas.microsoft.com/office/drawing/2014/main" id="{E8954575-1A78-844E-94C6-59F8FFF2B3C0}"/>
                </a:ext>
              </a:extLst>
            </p:cNvPr>
            <p:cNvSpPr/>
            <p:nvPr/>
          </p:nvSpPr>
          <p:spPr>
            <a:xfrm>
              <a:off x="12122467" y="3104197"/>
              <a:ext cx="87630" cy="91440"/>
            </a:xfrm>
            <a:custGeom>
              <a:avLst/>
              <a:gdLst>
                <a:gd name="connsiteX0" fmla="*/ 0 w 87630"/>
                <a:gd name="connsiteY0" fmla="*/ 0 h 91440"/>
                <a:gd name="connsiteX1" fmla="*/ 10478 w 87630"/>
                <a:gd name="connsiteY1" fmla="*/ 0 h 91440"/>
                <a:gd name="connsiteX2" fmla="*/ 43816 w 87630"/>
                <a:gd name="connsiteY2" fmla="*/ 49530 h 91440"/>
                <a:gd name="connsiteX3" fmla="*/ 77153 w 87630"/>
                <a:gd name="connsiteY3" fmla="*/ 0 h 91440"/>
                <a:gd name="connsiteX4" fmla="*/ 87631 w 87630"/>
                <a:gd name="connsiteY4" fmla="*/ 0 h 91440"/>
                <a:gd name="connsiteX5" fmla="*/ 87631 w 87630"/>
                <a:gd name="connsiteY5" fmla="*/ 91440 h 91440"/>
                <a:gd name="connsiteX6" fmla="*/ 78106 w 87630"/>
                <a:gd name="connsiteY6" fmla="*/ 91440 h 91440"/>
                <a:gd name="connsiteX7" fmla="*/ 78106 w 87630"/>
                <a:gd name="connsiteY7" fmla="*/ 17145 h 91440"/>
                <a:gd name="connsiteX8" fmla="*/ 43816 w 87630"/>
                <a:gd name="connsiteY8" fmla="*/ 66675 h 91440"/>
                <a:gd name="connsiteX9" fmla="*/ 43816 w 87630"/>
                <a:gd name="connsiteY9" fmla="*/ 66675 h 91440"/>
                <a:gd name="connsiteX10" fmla="*/ 10478 w 87630"/>
                <a:gd name="connsiteY10" fmla="*/ 17145 h 91440"/>
                <a:gd name="connsiteX11" fmla="*/ 10478 w 87630"/>
                <a:gd name="connsiteY11" fmla="*/ 91440 h 91440"/>
                <a:gd name="connsiteX12" fmla="*/ 0 w 87630"/>
                <a:gd name="connsiteY1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630" h="91440">
                  <a:moveTo>
                    <a:pt x="0" y="0"/>
                  </a:moveTo>
                  <a:lnTo>
                    <a:pt x="10478" y="0"/>
                  </a:lnTo>
                  <a:lnTo>
                    <a:pt x="43816" y="49530"/>
                  </a:lnTo>
                  <a:lnTo>
                    <a:pt x="77153" y="0"/>
                  </a:lnTo>
                  <a:lnTo>
                    <a:pt x="87631" y="0"/>
                  </a:lnTo>
                  <a:lnTo>
                    <a:pt x="87631" y="91440"/>
                  </a:lnTo>
                  <a:lnTo>
                    <a:pt x="78106" y="91440"/>
                  </a:lnTo>
                  <a:lnTo>
                    <a:pt x="78106" y="17145"/>
                  </a:lnTo>
                  <a:lnTo>
                    <a:pt x="43816" y="66675"/>
                  </a:lnTo>
                  <a:lnTo>
                    <a:pt x="43816" y="66675"/>
                  </a:lnTo>
                  <a:lnTo>
                    <a:pt x="10478" y="17145"/>
                  </a:lnTo>
                  <a:lnTo>
                    <a:pt x="10478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7" name="Graphic 3">
              <a:extLst>
                <a:ext uri="{FF2B5EF4-FFF2-40B4-BE49-F238E27FC236}">
                  <a16:creationId xmlns:a16="http://schemas.microsoft.com/office/drawing/2014/main" id="{74853BE9-8C48-D944-9498-0C310471DB7A}"/>
                </a:ext>
              </a:extLst>
            </p:cNvPr>
            <p:cNvGrpSpPr/>
            <p:nvPr/>
          </p:nvGrpSpPr>
          <p:grpSpPr>
            <a:xfrm>
              <a:off x="7410450" y="3103245"/>
              <a:ext cx="3816667" cy="1253489"/>
              <a:chOff x="7410450" y="3103245"/>
              <a:chExt cx="3816667" cy="1253489"/>
            </a:xfrm>
          </p:grpSpPr>
          <p:sp>
            <p:nvSpPr>
              <p:cNvPr id="29" name="Graphic 3">
                <a:extLst>
                  <a:ext uri="{FF2B5EF4-FFF2-40B4-BE49-F238E27FC236}">
                    <a16:creationId xmlns:a16="http://schemas.microsoft.com/office/drawing/2014/main" id="{EC22D97B-4071-D049-B2D2-4A3C046897B9}"/>
                  </a:ext>
                </a:extLst>
              </p:cNvPr>
              <p:cNvSpPr/>
              <p:nvPr/>
            </p:nvSpPr>
            <p:spPr>
              <a:xfrm>
                <a:off x="10645139" y="3103245"/>
                <a:ext cx="581977" cy="828674"/>
              </a:xfrm>
              <a:custGeom>
                <a:avLst/>
                <a:gdLst>
                  <a:gd name="connsiteX0" fmla="*/ 63818 w 581977"/>
                  <a:gd name="connsiteY0" fmla="*/ 828675 h 828674"/>
                  <a:gd name="connsiteX1" fmla="*/ 0 w 581977"/>
                  <a:gd name="connsiteY1" fmla="*/ 764858 h 828674"/>
                  <a:gd name="connsiteX2" fmla="*/ 0 w 581977"/>
                  <a:gd name="connsiteY2" fmla="*/ 329565 h 828674"/>
                  <a:gd name="connsiteX3" fmla="*/ 329565 w 581977"/>
                  <a:gd name="connsiteY3" fmla="*/ 0 h 828674"/>
                  <a:gd name="connsiteX4" fmla="*/ 518160 w 581977"/>
                  <a:gd name="connsiteY4" fmla="*/ 0 h 828674"/>
                  <a:gd name="connsiteX5" fmla="*/ 581978 w 581977"/>
                  <a:gd name="connsiteY5" fmla="*/ 63817 h 828674"/>
                  <a:gd name="connsiteX6" fmla="*/ 518160 w 581977"/>
                  <a:gd name="connsiteY6" fmla="*/ 126683 h 828674"/>
                  <a:gd name="connsiteX7" fmla="*/ 330518 w 581977"/>
                  <a:gd name="connsiteY7" fmla="*/ 126683 h 828674"/>
                  <a:gd name="connsiteX8" fmla="*/ 127635 w 581977"/>
                  <a:gd name="connsiteY8" fmla="*/ 329565 h 828674"/>
                  <a:gd name="connsiteX9" fmla="*/ 127635 w 581977"/>
                  <a:gd name="connsiteY9" fmla="*/ 764858 h 828674"/>
                  <a:gd name="connsiteX10" fmla="*/ 63818 w 581977"/>
                  <a:gd name="connsiteY10" fmla="*/ 828675 h 82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1977" h="828674">
                    <a:moveTo>
                      <a:pt x="63818" y="828675"/>
                    </a:moveTo>
                    <a:cubicBezTo>
                      <a:pt x="28575" y="828675"/>
                      <a:pt x="0" y="800100"/>
                      <a:pt x="0" y="764858"/>
                    </a:cubicBezTo>
                    <a:lnTo>
                      <a:pt x="0" y="329565"/>
                    </a:lnTo>
                    <a:cubicBezTo>
                      <a:pt x="0" y="147638"/>
                      <a:pt x="147638" y="0"/>
                      <a:pt x="329565" y="0"/>
                    </a:cubicBezTo>
                    <a:lnTo>
                      <a:pt x="518160" y="0"/>
                    </a:lnTo>
                    <a:cubicBezTo>
                      <a:pt x="553403" y="0"/>
                      <a:pt x="581978" y="28575"/>
                      <a:pt x="581978" y="63817"/>
                    </a:cubicBezTo>
                    <a:cubicBezTo>
                      <a:pt x="581978" y="99060"/>
                      <a:pt x="553403" y="126683"/>
                      <a:pt x="518160" y="126683"/>
                    </a:cubicBezTo>
                    <a:lnTo>
                      <a:pt x="330518" y="126683"/>
                    </a:lnTo>
                    <a:cubicBezTo>
                      <a:pt x="219075" y="126683"/>
                      <a:pt x="127635" y="218122"/>
                      <a:pt x="127635" y="329565"/>
                    </a:cubicBezTo>
                    <a:lnTo>
                      <a:pt x="127635" y="764858"/>
                    </a:lnTo>
                    <a:cubicBezTo>
                      <a:pt x="127635" y="800100"/>
                      <a:pt x="99060" y="828675"/>
                      <a:pt x="63818" y="828675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Graphic 3">
                <a:extLst>
                  <a:ext uri="{FF2B5EF4-FFF2-40B4-BE49-F238E27FC236}">
                    <a16:creationId xmlns:a16="http://schemas.microsoft.com/office/drawing/2014/main" id="{97906E4F-65DA-1846-88AB-B12A55B9C734}"/>
                  </a:ext>
                </a:extLst>
              </p:cNvPr>
              <p:cNvSpPr/>
              <p:nvPr/>
            </p:nvSpPr>
            <p:spPr>
              <a:xfrm>
                <a:off x="9377362" y="3105150"/>
                <a:ext cx="827722" cy="826769"/>
              </a:xfrm>
              <a:custGeom>
                <a:avLst/>
                <a:gdLst>
                  <a:gd name="connsiteX0" fmla="*/ 413385 w 827722"/>
                  <a:gd name="connsiteY0" fmla="*/ 700088 h 826769"/>
                  <a:gd name="connsiteX1" fmla="*/ 126682 w 827722"/>
                  <a:gd name="connsiteY1" fmla="*/ 413385 h 826769"/>
                  <a:gd name="connsiteX2" fmla="*/ 413385 w 827722"/>
                  <a:gd name="connsiteY2" fmla="*/ 126683 h 826769"/>
                  <a:gd name="connsiteX3" fmla="*/ 700088 w 827722"/>
                  <a:gd name="connsiteY3" fmla="*/ 413385 h 826769"/>
                  <a:gd name="connsiteX4" fmla="*/ 413385 w 827722"/>
                  <a:gd name="connsiteY4" fmla="*/ 700088 h 826769"/>
                  <a:gd name="connsiteX5" fmla="*/ 826770 w 827722"/>
                  <a:gd name="connsiteY5" fmla="*/ 413385 h 826769"/>
                  <a:gd name="connsiteX6" fmla="*/ 413385 w 827722"/>
                  <a:gd name="connsiteY6" fmla="*/ 0 h 826769"/>
                  <a:gd name="connsiteX7" fmla="*/ 0 w 827722"/>
                  <a:gd name="connsiteY7" fmla="*/ 413385 h 826769"/>
                  <a:gd name="connsiteX8" fmla="*/ 413385 w 827722"/>
                  <a:gd name="connsiteY8" fmla="*/ 826770 h 826769"/>
                  <a:gd name="connsiteX9" fmla="*/ 700088 w 827722"/>
                  <a:gd name="connsiteY9" fmla="*/ 710565 h 826769"/>
                  <a:gd name="connsiteX10" fmla="*/ 700088 w 827722"/>
                  <a:gd name="connsiteY10" fmla="*/ 762953 h 826769"/>
                  <a:gd name="connsiteX11" fmla="*/ 763905 w 827722"/>
                  <a:gd name="connsiteY11" fmla="*/ 826770 h 826769"/>
                  <a:gd name="connsiteX12" fmla="*/ 827723 w 827722"/>
                  <a:gd name="connsiteY12" fmla="*/ 762953 h 826769"/>
                  <a:gd name="connsiteX13" fmla="*/ 827723 w 827722"/>
                  <a:gd name="connsiteY13" fmla="*/ 413385 h 8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27722" h="826769">
                    <a:moveTo>
                      <a:pt x="413385" y="700088"/>
                    </a:moveTo>
                    <a:cubicBezTo>
                      <a:pt x="255270" y="700088"/>
                      <a:pt x="126682" y="571500"/>
                      <a:pt x="126682" y="413385"/>
                    </a:cubicBezTo>
                    <a:cubicBezTo>
                      <a:pt x="126682" y="255270"/>
                      <a:pt x="255270" y="126683"/>
                      <a:pt x="413385" y="126683"/>
                    </a:cubicBezTo>
                    <a:cubicBezTo>
                      <a:pt x="571500" y="126683"/>
                      <a:pt x="700088" y="255270"/>
                      <a:pt x="700088" y="413385"/>
                    </a:cubicBezTo>
                    <a:cubicBezTo>
                      <a:pt x="700088" y="571500"/>
                      <a:pt x="571500" y="700088"/>
                      <a:pt x="413385" y="700088"/>
                    </a:cubicBezTo>
                    <a:moveTo>
                      <a:pt x="826770" y="413385"/>
                    </a:moveTo>
                    <a:cubicBezTo>
                      <a:pt x="826770" y="185738"/>
                      <a:pt x="641032" y="0"/>
                      <a:pt x="413385" y="0"/>
                    </a:cubicBezTo>
                    <a:cubicBezTo>
                      <a:pt x="185738" y="0"/>
                      <a:pt x="0" y="185738"/>
                      <a:pt x="0" y="413385"/>
                    </a:cubicBezTo>
                    <a:cubicBezTo>
                      <a:pt x="0" y="641032"/>
                      <a:pt x="185738" y="826770"/>
                      <a:pt x="413385" y="826770"/>
                    </a:cubicBezTo>
                    <a:cubicBezTo>
                      <a:pt x="524827" y="826770"/>
                      <a:pt x="625793" y="782003"/>
                      <a:pt x="700088" y="710565"/>
                    </a:cubicBezTo>
                    <a:lnTo>
                      <a:pt x="700088" y="762953"/>
                    </a:lnTo>
                    <a:cubicBezTo>
                      <a:pt x="700088" y="798195"/>
                      <a:pt x="728663" y="826770"/>
                      <a:pt x="763905" y="826770"/>
                    </a:cubicBezTo>
                    <a:cubicBezTo>
                      <a:pt x="799148" y="826770"/>
                      <a:pt x="827723" y="798195"/>
                      <a:pt x="827723" y="762953"/>
                    </a:cubicBezTo>
                    <a:lnTo>
                      <a:pt x="827723" y="41338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Graphic 3">
                <a:extLst>
                  <a:ext uri="{FF2B5EF4-FFF2-40B4-BE49-F238E27FC236}">
                    <a16:creationId xmlns:a16="http://schemas.microsoft.com/office/drawing/2014/main" id="{2A384EDE-DEAC-BF41-BFE9-721EE79C0843}"/>
                  </a:ext>
                </a:extLst>
              </p:cNvPr>
              <p:cNvSpPr/>
              <p:nvPr/>
            </p:nvSpPr>
            <p:spPr>
              <a:xfrm>
                <a:off x="7410450" y="3105150"/>
                <a:ext cx="998219" cy="826769"/>
              </a:xfrm>
              <a:custGeom>
                <a:avLst/>
                <a:gdLst>
                  <a:gd name="connsiteX0" fmla="*/ 499110 w 998219"/>
                  <a:gd name="connsiteY0" fmla="*/ 641985 h 826769"/>
                  <a:gd name="connsiteX1" fmla="*/ 780098 w 998219"/>
                  <a:gd name="connsiteY1" fmla="*/ 133350 h 826769"/>
                  <a:gd name="connsiteX2" fmla="*/ 998220 w 998219"/>
                  <a:gd name="connsiteY2" fmla="*/ 0 h 826769"/>
                  <a:gd name="connsiteX3" fmla="*/ 561975 w 998219"/>
                  <a:gd name="connsiteY3" fmla="*/ 790575 h 826769"/>
                  <a:gd name="connsiteX4" fmla="*/ 499110 w 998219"/>
                  <a:gd name="connsiteY4" fmla="*/ 826770 h 826769"/>
                  <a:gd name="connsiteX5" fmla="*/ 436245 w 998219"/>
                  <a:gd name="connsiteY5" fmla="*/ 790575 h 826769"/>
                  <a:gd name="connsiteX6" fmla="*/ 0 w 998219"/>
                  <a:gd name="connsiteY6" fmla="*/ 0 h 826769"/>
                  <a:gd name="connsiteX7" fmla="*/ 218123 w 998219"/>
                  <a:gd name="connsiteY7" fmla="*/ 133350 h 826769"/>
                  <a:gd name="connsiteX8" fmla="*/ 499110 w 998219"/>
                  <a:gd name="connsiteY8" fmla="*/ 641985 h 8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8219" h="826769">
                    <a:moveTo>
                      <a:pt x="499110" y="641985"/>
                    </a:moveTo>
                    <a:lnTo>
                      <a:pt x="780098" y="133350"/>
                    </a:lnTo>
                    <a:cubicBezTo>
                      <a:pt x="820102" y="60008"/>
                      <a:pt x="865823" y="0"/>
                      <a:pt x="998220" y="0"/>
                    </a:cubicBezTo>
                    <a:lnTo>
                      <a:pt x="561975" y="790575"/>
                    </a:lnTo>
                    <a:cubicBezTo>
                      <a:pt x="550545" y="810578"/>
                      <a:pt x="524827" y="826770"/>
                      <a:pt x="499110" y="826770"/>
                    </a:cubicBezTo>
                    <a:cubicBezTo>
                      <a:pt x="473393" y="826770"/>
                      <a:pt x="447675" y="810578"/>
                      <a:pt x="436245" y="790575"/>
                    </a:cubicBezTo>
                    <a:lnTo>
                      <a:pt x="0" y="0"/>
                    </a:lnTo>
                    <a:cubicBezTo>
                      <a:pt x="132398" y="0"/>
                      <a:pt x="178118" y="60008"/>
                      <a:pt x="218123" y="133350"/>
                    </a:cubicBezTo>
                    <a:lnTo>
                      <a:pt x="499110" y="64198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Graphic 3">
                <a:extLst>
                  <a:ext uri="{FF2B5EF4-FFF2-40B4-BE49-F238E27FC236}">
                    <a16:creationId xmlns:a16="http://schemas.microsoft.com/office/drawing/2014/main" id="{53D03420-F0BB-2942-BBD1-339299AF1F6D}"/>
                  </a:ext>
                </a:extLst>
              </p:cNvPr>
              <p:cNvSpPr/>
              <p:nvPr/>
            </p:nvSpPr>
            <p:spPr>
              <a:xfrm>
                <a:off x="8444864" y="3105150"/>
                <a:ext cx="998220" cy="1065847"/>
              </a:xfrm>
              <a:custGeom>
                <a:avLst/>
                <a:gdLst>
                  <a:gd name="connsiteX0" fmla="*/ 998220 w 998220"/>
                  <a:gd name="connsiteY0" fmla="*/ 0 h 1065847"/>
                  <a:gd name="connsiteX1" fmla="*/ 780098 w 998220"/>
                  <a:gd name="connsiteY1" fmla="*/ 133350 h 1065847"/>
                  <a:gd name="connsiteX2" fmla="*/ 499110 w 998220"/>
                  <a:gd name="connsiteY2" fmla="*/ 641985 h 1065847"/>
                  <a:gd name="connsiteX3" fmla="*/ 218123 w 998220"/>
                  <a:gd name="connsiteY3" fmla="*/ 133350 h 1065847"/>
                  <a:gd name="connsiteX4" fmla="*/ 0 w 998220"/>
                  <a:gd name="connsiteY4" fmla="*/ 0 h 1065847"/>
                  <a:gd name="connsiteX5" fmla="*/ 426720 w 998220"/>
                  <a:gd name="connsiteY5" fmla="*/ 773430 h 1065847"/>
                  <a:gd name="connsiteX6" fmla="*/ 265748 w 998220"/>
                  <a:gd name="connsiteY6" fmla="*/ 1065848 h 1065847"/>
                  <a:gd name="connsiteX7" fmla="*/ 483870 w 998220"/>
                  <a:gd name="connsiteY7" fmla="*/ 932497 h 1065847"/>
                  <a:gd name="connsiteX8" fmla="*/ 998220 w 998220"/>
                  <a:gd name="connsiteY8" fmla="*/ 0 h 1065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8220" h="1065847">
                    <a:moveTo>
                      <a:pt x="998220" y="0"/>
                    </a:moveTo>
                    <a:cubicBezTo>
                      <a:pt x="865823" y="0"/>
                      <a:pt x="820103" y="60008"/>
                      <a:pt x="780098" y="133350"/>
                    </a:cubicBezTo>
                    <a:lnTo>
                      <a:pt x="499110" y="641985"/>
                    </a:lnTo>
                    <a:lnTo>
                      <a:pt x="218123" y="133350"/>
                    </a:lnTo>
                    <a:cubicBezTo>
                      <a:pt x="178118" y="60008"/>
                      <a:pt x="132398" y="0"/>
                      <a:pt x="0" y="0"/>
                    </a:cubicBezTo>
                    <a:lnTo>
                      <a:pt x="426720" y="773430"/>
                    </a:lnTo>
                    <a:lnTo>
                      <a:pt x="265748" y="1065848"/>
                    </a:lnTo>
                    <a:cubicBezTo>
                      <a:pt x="398145" y="1065848"/>
                      <a:pt x="443865" y="1005840"/>
                      <a:pt x="483870" y="932497"/>
                    </a:cubicBezTo>
                    <a:lnTo>
                      <a:pt x="99822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Graphic 3">
                <a:extLst>
                  <a:ext uri="{FF2B5EF4-FFF2-40B4-BE49-F238E27FC236}">
                    <a16:creationId xmlns:a16="http://schemas.microsoft.com/office/drawing/2014/main" id="{F7296658-EB8D-1340-A1C7-3FE76D6CA250}"/>
                  </a:ext>
                </a:extLst>
              </p:cNvPr>
              <p:cNvSpPr/>
              <p:nvPr/>
            </p:nvSpPr>
            <p:spPr>
              <a:xfrm>
                <a:off x="9365932" y="4172902"/>
                <a:ext cx="215265" cy="183832"/>
              </a:xfrm>
              <a:custGeom>
                <a:avLst/>
                <a:gdLst>
                  <a:gd name="connsiteX0" fmla="*/ 193357 w 215265"/>
                  <a:gd name="connsiteY0" fmla="*/ 182880 h 183832"/>
                  <a:gd name="connsiteX1" fmla="*/ 185738 w 215265"/>
                  <a:gd name="connsiteY1" fmla="*/ 60960 h 183832"/>
                  <a:gd name="connsiteX2" fmla="*/ 183832 w 215265"/>
                  <a:gd name="connsiteY2" fmla="*/ 15240 h 183832"/>
                  <a:gd name="connsiteX3" fmla="*/ 169545 w 215265"/>
                  <a:gd name="connsiteY3" fmla="*/ 60007 h 183832"/>
                  <a:gd name="connsiteX4" fmla="*/ 135255 w 215265"/>
                  <a:gd name="connsiteY4" fmla="*/ 160020 h 183832"/>
                  <a:gd name="connsiteX5" fmla="*/ 106680 w 215265"/>
                  <a:gd name="connsiteY5" fmla="*/ 182880 h 183832"/>
                  <a:gd name="connsiteX6" fmla="*/ 76200 w 215265"/>
                  <a:gd name="connsiteY6" fmla="*/ 160020 h 183832"/>
                  <a:gd name="connsiteX7" fmla="*/ 42863 w 215265"/>
                  <a:gd name="connsiteY7" fmla="*/ 59055 h 183832"/>
                  <a:gd name="connsiteX8" fmla="*/ 29528 w 215265"/>
                  <a:gd name="connsiteY8" fmla="*/ 16192 h 183832"/>
                  <a:gd name="connsiteX9" fmla="*/ 27623 w 215265"/>
                  <a:gd name="connsiteY9" fmla="*/ 60007 h 183832"/>
                  <a:gd name="connsiteX10" fmla="*/ 19050 w 215265"/>
                  <a:gd name="connsiteY10" fmla="*/ 183832 h 183832"/>
                  <a:gd name="connsiteX11" fmla="*/ 0 w 215265"/>
                  <a:gd name="connsiteY11" fmla="*/ 183832 h 183832"/>
                  <a:gd name="connsiteX12" fmla="*/ 13335 w 215265"/>
                  <a:gd name="connsiteY12" fmla="*/ 0 h 183832"/>
                  <a:gd name="connsiteX13" fmla="*/ 34290 w 215265"/>
                  <a:gd name="connsiteY13" fmla="*/ 0 h 183832"/>
                  <a:gd name="connsiteX14" fmla="*/ 49530 w 215265"/>
                  <a:gd name="connsiteY14" fmla="*/ 9525 h 183832"/>
                  <a:gd name="connsiteX15" fmla="*/ 97155 w 215265"/>
                  <a:gd name="connsiteY15" fmla="*/ 156210 h 183832"/>
                  <a:gd name="connsiteX16" fmla="*/ 107632 w 215265"/>
                  <a:gd name="connsiteY16" fmla="*/ 166688 h 183832"/>
                  <a:gd name="connsiteX17" fmla="*/ 117157 w 215265"/>
                  <a:gd name="connsiteY17" fmla="*/ 156210 h 183832"/>
                  <a:gd name="connsiteX18" fmla="*/ 167640 w 215265"/>
                  <a:gd name="connsiteY18" fmla="*/ 9525 h 183832"/>
                  <a:gd name="connsiteX19" fmla="*/ 181928 w 215265"/>
                  <a:gd name="connsiteY19" fmla="*/ 0 h 183832"/>
                  <a:gd name="connsiteX20" fmla="*/ 201930 w 215265"/>
                  <a:gd name="connsiteY20" fmla="*/ 0 h 183832"/>
                  <a:gd name="connsiteX21" fmla="*/ 215265 w 215265"/>
                  <a:gd name="connsiteY21" fmla="*/ 183832 h 183832"/>
                  <a:gd name="connsiteX22" fmla="*/ 193357 w 215265"/>
                  <a:gd name="connsiteY22" fmla="*/ 183832 h 18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15265" h="183832">
                    <a:moveTo>
                      <a:pt x="193357" y="182880"/>
                    </a:moveTo>
                    <a:lnTo>
                      <a:pt x="185738" y="60960"/>
                    </a:lnTo>
                    <a:cubicBezTo>
                      <a:pt x="184785" y="46672"/>
                      <a:pt x="183832" y="31432"/>
                      <a:pt x="183832" y="15240"/>
                    </a:cubicBezTo>
                    <a:cubicBezTo>
                      <a:pt x="180023" y="28575"/>
                      <a:pt x="175260" y="42863"/>
                      <a:pt x="169545" y="60007"/>
                    </a:cubicBezTo>
                    <a:lnTo>
                      <a:pt x="135255" y="160020"/>
                    </a:lnTo>
                    <a:cubicBezTo>
                      <a:pt x="128588" y="180975"/>
                      <a:pt x="126682" y="182880"/>
                      <a:pt x="106680" y="182880"/>
                    </a:cubicBezTo>
                    <a:cubicBezTo>
                      <a:pt x="84773" y="182880"/>
                      <a:pt x="82868" y="181928"/>
                      <a:pt x="76200" y="160020"/>
                    </a:cubicBezTo>
                    <a:lnTo>
                      <a:pt x="42863" y="59055"/>
                    </a:lnTo>
                    <a:cubicBezTo>
                      <a:pt x="38100" y="43815"/>
                      <a:pt x="33338" y="30480"/>
                      <a:pt x="29528" y="16192"/>
                    </a:cubicBezTo>
                    <a:cubicBezTo>
                      <a:pt x="28575" y="30480"/>
                      <a:pt x="28575" y="45720"/>
                      <a:pt x="27623" y="60007"/>
                    </a:cubicBezTo>
                    <a:lnTo>
                      <a:pt x="19050" y="183832"/>
                    </a:lnTo>
                    <a:lnTo>
                      <a:pt x="0" y="183832"/>
                    </a:lnTo>
                    <a:lnTo>
                      <a:pt x="13335" y="0"/>
                    </a:lnTo>
                    <a:lnTo>
                      <a:pt x="34290" y="0"/>
                    </a:lnTo>
                    <a:cubicBezTo>
                      <a:pt x="44768" y="0"/>
                      <a:pt x="46673" y="953"/>
                      <a:pt x="49530" y="9525"/>
                    </a:cubicBezTo>
                    <a:lnTo>
                      <a:pt x="97155" y="156210"/>
                    </a:lnTo>
                    <a:cubicBezTo>
                      <a:pt x="100013" y="165735"/>
                      <a:pt x="100965" y="166688"/>
                      <a:pt x="107632" y="166688"/>
                    </a:cubicBezTo>
                    <a:cubicBezTo>
                      <a:pt x="114300" y="166688"/>
                      <a:pt x="114300" y="165735"/>
                      <a:pt x="117157" y="156210"/>
                    </a:cubicBezTo>
                    <a:lnTo>
                      <a:pt x="167640" y="9525"/>
                    </a:lnTo>
                    <a:cubicBezTo>
                      <a:pt x="170498" y="953"/>
                      <a:pt x="173355" y="0"/>
                      <a:pt x="181928" y="0"/>
                    </a:cubicBezTo>
                    <a:lnTo>
                      <a:pt x="201930" y="0"/>
                    </a:lnTo>
                    <a:lnTo>
                      <a:pt x="215265" y="183832"/>
                    </a:lnTo>
                    <a:lnTo>
                      <a:pt x="193357" y="183832"/>
                    </a:lnTo>
                    <a:close/>
                  </a:path>
                </a:pathLst>
              </a:custGeom>
              <a:solidFill>
                <a:srgbClr val="E100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" name="Graphic 3">
              <a:extLst>
                <a:ext uri="{FF2B5EF4-FFF2-40B4-BE49-F238E27FC236}">
                  <a16:creationId xmlns:a16="http://schemas.microsoft.com/office/drawing/2014/main" id="{FBEF85DF-34EE-C844-87D7-6AED440689FE}"/>
                </a:ext>
              </a:extLst>
            </p:cNvPr>
            <p:cNvSpPr/>
            <p:nvPr/>
          </p:nvSpPr>
          <p:spPr>
            <a:xfrm>
              <a:off x="9865042" y="4171950"/>
              <a:ext cx="116205" cy="183832"/>
            </a:xfrm>
            <a:custGeom>
              <a:avLst/>
              <a:gdLst>
                <a:gd name="connsiteX0" fmla="*/ 20955 w 116205"/>
                <a:gd name="connsiteY0" fmla="*/ 17145 h 183832"/>
                <a:gd name="connsiteX1" fmla="*/ 20955 w 116205"/>
                <a:gd name="connsiteY1" fmla="*/ 80963 h 183832"/>
                <a:gd name="connsiteX2" fmla="*/ 105727 w 116205"/>
                <a:gd name="connsiteY2" fmla="*/ 80963 h 183832"/>
                <a:gd name="connsiteX3" fmla="*/ 105727 w 116205"/>
                <a:gd name="connsiteY3" fmla="*/ 97155 h 183832"/>
                <a:gd name="connsiteX4" fmla="*/ 20955 w 116205"/>
                <a:gd name="connsiteY4" fmla="*/ 97155 h 183832"/>
                <a:gd name="connsiteX5" fmla="*/ 20955 w 116205"/>
                <a:gd name="connsiteY5" fmla="*/ 167640 h 183832"/>
                <a:gd name="connsiteX6" fmla="*/ 116205 w 116205"/>
                <a:gd name="connsiteY6" fmla="*/ 167640 h 183832"/>
                <a:gd name="connsiteX7" fmla="*/ 116205 w 116205"/>
                <a:gd name="connsiteY7" fmla="*/ 183832 h 183832"/>
                <a:gd name="connsiteX8" fmla="*/ 0 w 116205"/>
                <a:gd name="connsiteY8" fmla="*/ 183832 h 183832"/>
                <a:gd name="connsiteX9" fmla="*/ 0 w 116205"/>
                <a:gd name="connsiteY9" fmla="*/ 0 h 183832"/>
                <a:gd name="connsiteX10" fmla="*/ 113347 w 116205"/>
                <a:gd name="connsiteY10" fmla="*/ 0 h 183832"/>
                <a:gd name="connsiteX11" fmla="*/ 113347 w 116205"/>
                <a:gd name="connsiteY11" fmla="*/ 17145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205" h="183832">
                  <a:moveTo>
                    <a:pt x="20955" y="17145"/>
                  </a:moveTo>
                  <a:lnTo>
                    <a:pt x="20955" y="80963"/>
                  </a:lnTo>
                  <a:lnTo>
                    <a:pt x="105727" y="80963"/>
                  </a:lnTo>
                  <a:lnTo>
                    <a:pt x="105727" y="97155"/>
                  </a:lnTo>
                  <a:lnTo>
                    <a:pt x="20955" y="97155"/>
                  </a:lnTo>
                  <a:lnTo>
                    <a:pt x="20955" y="167640"/>
                  </a:lnTo>
                  <a:lnTo>
                    <a:pt x="116205" y="167640"/>
                  </a:lnTo>
                  <a:lnTo>
                    <a:pt x="116205" y="183832"/>
                  </a:lnTo>
                  <a:lnTo>
                    <a:pt x="0" y="183832"/>
                  </a:lnTo>
                  <a:lnTo>
                    <a:pt x="0" y="0"/>
                  </a:lnTo>
                  <a:lnTo>
                    <a:pt x="113347" y="0"/>
                  </a:lnTo>
                  <a:lnTo>
                    <a:pt x="113347" y="17145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3">
              <a:extLst>
                <a:ext uri="{FF2B5EF4-FFF2-40B4-BE49-F238E27FC236}">
                  <a16:creationId xmlns:a16="http://schemas.microsoft.com/office/drawing/2014/main" id="{0FB9C74B-F38B-E047-BE2F-78A75DE136EF}"/>
                </a:ext>
              </a:extLst>
            </p:cNvPr>
            <p:cNvSpPr/>
            <p:nvPr/>
          </p:nvSpPr>
          <p:spPr>
            <a:xfrm>
              <a:off x="10704195" y="4171950"/>
              <a:ext cx="20955" cy="183832"/>
            </a:xfrm>
            <a:custGeom>
              <a:avLst/>
              <a:gdLst>
                <a:gd name="connsiteX0" fmla="*/ 0 w 20955"/>
                <a:gd name="connsiteY0" fmla="*/ 0 h 183832"/>
                <a:gd name="connsiteX1" fmla="*/ 20955 w 20955"/>
                <a:gd name="connsiteY1" fmla="*/ 0 h 183832"/>
                <a:gd name="connsiteX2" fmla="*/ 20955 w 20955"/>
                <a:gd name="connsiteY2" fmla="*/ 183832 h 183832"/>
                <a:gd name="connsiteX3" fmla="*/ 0 w 20955"/>
                <a:gd name="connsiteY3" fmla="*/ 183832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" h="183832">
                  <a:moveTo>
                    <a:pt x="0" y="0"/>
                  </a:moveTo>
                  <a:lnTo>
                    <a:pt x="20955" y="0"/>
                  </a:lnTo>
                  <a:lnTo>
                    <a:pt x="20955" y="183832"/>
                  </a:lnTo>
                  <a:lnTo>
                    <a:pt x="0" y="183832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" name="Graphic 3">
              <a:extLst>
                <a:ext uri="{FF2B5EF4-FFF2-40B4-BE49-F238E27FC236}">
                  <a16:creationId xmlns:a16="http://schemas.microsoft.com/office/drawing/2014/main" id="{C89BCDE6-2B8D-A849-B3BA-CDA962298C3F}"/>
                </a:ext>
              </a:extLst>
            </p:cNvPr>
            <p:cNvGrpSpPr/>
            <p:nvPr/>
          </p:nvGrpSpPr>
          <p:grpSpPr>
            <a:xfrm>
              <a:off x="11023282" y="4170997"/>
              <a:ext cx="591502" cy="186690"/>
              <a:chOff x="11023282" y="4170997"/>
              <a:chExt cx="591502" cy="186690"/>
            </a:xfrm>
            <a:solidFill>
              <a:srgbClr val="E1001E"/>
            </a:solidFill>
          </p:grpSpPr>
          <p:sp>
            <p:nvSpPr>
              <p:cNvPr id="27" name="Graphic 3">
                <a:extLst>
                  <a:ext uri="{FF2B5EF4-FFF2-40B4-BE49-F238E27FC236}">
                    <a16:creationId xmlns:a16="http://schemas.microsoft.com/office/drawing/2014/main" id="{EF40C6CF-9D82-704C-BCFD-C70591144868}"/>
                  </a:ext>
                </a:extLst>
              </p:cNvPr>
              <p:cNvSpPr/>
              <p:nvPr/>
            </p:nvSpPr>
            <p:spPr>
              <a:xfrm>
                <a:off x="11023282" y="4170997"/>
                <a:ext cx="131444" cy="186690"/>
              </a:xfrm>
              <a:custGeom>
                <a:avLst/>
                <a:gdLst>
                  <a:gd name="connsiteX0" fmla="*/ 131445 w 131444"/>
                  <a:gd name="connsiteY0" fmla="*/ 13335 h 186690"/>
                  <a:gd name="connsiteX1" fmla="*/ 131445 w 131444"/>
                  <a:gd name="connsiteY1" fmla="*/ 19050 h 186690"/>
                  <a:gd name="connsiteX2" fmla="*/ 129540 w 131444"/>
                  <a:gd name="connsiteY2" fmla="*/ 20955 h 186690"/>
                  <a:gd name="connsiteX3" fmla="*/ 80963 w 131444"/>
                  <a:gd name="connsiteY3" fmla="*/ 17145 h 186690"/>
                  <a:gd name="connsiteX4" fmla="*/ 20955 w 131444"/>
                  <a:gd name="connsiteY4" fmla="*/ 93345 h 186690"/>
                  <a:gd name="connsiteX5" fmla="*/ 80963 w 131444"/>
                  <a:gd name="connsiteY5" fmla="*/ 169545 h 186690"/>
                  <a:gd name="connsiteX6" fmla="*/ 129540 w 131444"/>
                  <a:gd name="connsiteY6" fmla="*/ 165735 h 186690"/>
                  <a:gd name="connsiteX7" fmla="*/ 131445 w 131444"/>
                  <a:gd name="connsiteY7" fmla="*/ 166688 h 186690"/>
                  <a:gd name="connsiteX8" fmla="*/ 131445 w 131444"/>
                  <a:gd name="connsiteY8" fmla="*/ 172403 h 186690"/>
                  <a:gd name="connsiteX9" fmla="*/ 75248 w 131444"/>
                  <a:gd name="connsiteY9" fmla="*/ 186690 h 186690"/>
                  <a:gd name="connsiteX10" fmla="*/ 0 w 131444"/>
                  <a:gd name="connsiteY10" fmla="*/ 93345 h 186690"/>
                  <a:gd name="connsiteX11" fmla="*/ 76200 w 131444"/>
                  <a:gd name="connsiteY11" fmla="*/ 0 h 186690"/>
                  <a:gd name="connsiteX12" fmla="*/ 131445 w 131444"/>
                  <a:gd name="connsiteY12" fmla="*/ 13335 h 186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444" h="186690">
                    <a:moveTo>
                      <a:pt x="131445" y="13335"/>
                    </a:moveTo>
                    <a:lnTo>
                      <a:pt x="131445" y="19050"/>
                    </a:lnTo>
                    <a:lnTo>
                      <a:pt x="129540" y="20955"/>
                    </a:lnTo>
                    <a:cubicBezTo>
                      <a:pt x="121920" y="19050"/>
                      <a:pt x="105728" y="17145"/>
                      <a:pt x="80963" y="17145"/>
                    </a:cubicBezTo>
                    <a:cubicBezTo>
                      <a:pt x="25718" y="17145"/>
                      <a:pt x="20955" y="20955"/>
                      <a:pt x="20955" y="93345"/>
                    </a:cubicBezTo>
                    <a:cubicBezTo>
                      <a:pt x="20955" y="165735"/>
                      <a:pt x="24765" y="169545"/>
                      <a:pt x="80963" y="169545"/>
                    </a:cubicBezTo>
                    <a:cubicBezTo>
                      <a:pt x="105728" y="169545"/>
                      <a:pt x="120968" y="167640"/>
                      <a:pt x="129540" y="165735"/>
                    </a:cubicBezTo>
                    <a:lnTo>
                      <a:pt x="131445" y="166688"/>
                    </a:lnTo>
                    <a:lnTo>
                      <a:pt x="131445" y="172403"/>
                    </a:lnTo>
                    <a:cubicBezTo>
                      <a:pt x="131445" y="181928"/>
                      <a:pt x="122873" y="186690"/>
                      <a:pt x="75248" y="186690"/>
                    </a:cubicBezTo>
                    <a:cubicBezTo>
                      <a:pt x="8573" y="186690"/>
                      <a:pt x="0" y="178118"/>
                      <a:pt x="0" y="93345"/>
                    </a:cubicBezTo>
                    <a:cubicBezTo>
                      <a:pt x="0" y="8572"/>
                      <a:pt x="8573" y="0"/>
                      <a:pt x="76200" y="0"/>
                    </a:cubicBezTo>
                    <a:cubicBezTo>
                      <a:pt x="124778" y="0"/>
                      <a:pt x="131445" y="3810"/>
                      <a:pt x="131445" y="13335"/>
                    </a:cubicBezTo>
                  </a:path>
                </a:pathLst>
              </a:custGeom>
              <a:solidFill>
                <a:srgbClr val="E100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Graphic 3">
                <a:extLst>
                  <a:ext uri="{FF2B5EF4-FFF2-40B4-BE49-F238E27FC236}">
                    <a16:creationId xmlns:a16="http://schemas.microsoft.com/office/drawing/2014/main" id="{C2196BC1-BA8B-CA43-9E40-A95D95D8E421}"/>
                  </a:ext>
                </a:extLst>
              </p:cNvPr>
              <p:cNvSpPr/>
              <p:nvPr/>
            </p:nvSpPr>
            <p:spPr>
              <a:xfrm>
                <a:off x="11448097" y="4170997"/>
                <a:ext cx="166687" cy="185737"/>
              </a:xfrm>
              <a:custGeom>
                <a:avLst/>
                <a:gdLst>
                  <a:gd name="connsiteX0" fmla="*/ 98107 w 166687"/>
                  <a:gd name="connsiteY0" fmla="*/ 26670 h 185737"/>
                  <a:gd name="connsiteX1" fmla="*/ 83820 w 166687"/>
                  <a:gd name="connsiteY1" fmla="*/ 16193 h 185737"/>
                  <a:gd name="connsiteX2" fmla="*/ 69532 w 166687"/>
                  <a:gd name="connsiteY2" fmla="*/ 26670 h 185737"/>
                  <a:gd name="connsiteX3" fmla="*/ 42863 w 166687"/>
                  <a:gd name="connsiteY3" fmla="*/ 115253 h 185737"/>
                  <a:gd name="connsiteX4" fmla="*/ 122872 w 166687"/>
                  <a:gd name="connsiteY4" fmla="*/ 115253 h 185737"/>
                  <a:gd name="connsiteX5" fmla="*/ 98107 w 166687"/>
                  <a:gd name="connsiteY5" fmla="*/ 26670 h 185737"/>
                  <a:gd name="connsiteX6" fmla="*/ 38100 w 166687"/>
                  <a:gd name="connsiteY6" fmla="*/ 132397 h 185737"/>
                  <a:gd name="connsiteX7" fmla="*/ 22860 w 166687"/>
                  <a:gd name="connsiteY7" fmla="*/ 184785 h 185737"/>
                  <a:gd name="connsiteX8" fmla="*/ 0 w 166687"/>
                  <a:gd name="connsiteY8" fmla="*/ 184785 h 185737"/>
                  <a:gd name="connsiteX9" fmla="*/ 49530 w 166687"/>
                  <a:gd name="connsiteY9" fmla="*/ 22860 h 185737"/>
                  <a:gd name="connsiteX10" fmla="*/ 83820 w 166687"/>
                  <a:gd name="connsiteY10" fmla="*/ 0 h 185737"/>
                  <a:gd name="connsiteX11" fmla="*/ 117157 w 166687"/>
                  <a:gd name="connsiteY11" fmla="*/ 22860 h 185737"/>
                  <a:gd name="connsiteX12" fmla="*/ 166688 w 166687"/>
                  <a:gd name="connsiteY12" fmla="*/ 185738 h 185737"/>
                  <a:gd name="connsiteX13" fmla="*/ 142875 w 166687"/>
                  <a:gd name="connsiteY13" fmla="*/ 185738 h 185737"/>
                  <a:gd name="connsiteX14" fmla="*/ 127635 w 166687"/>
                  <a:gd name="connsiteY14" fmla="*/ 133350 h 185737"/>
                  <a:gd name="connsiteX15" fmla="*/ 38100 w 166687"/>
                  <a:gd name="connsiteY15" fmla="*/ 133350 h 185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687" h="185737">
                    <a:moveTo>
                      <a:pt x="98107" y="26670"/>
                    </a:moveTo>
                    <a:cubicBezTo>
                      <a:pt x="95250" y="17145"/>
                      <a:pt x="94297" y="16193"/>
                      <a:pt x="83820" y="16193"/>
                    </a:cubicBezTo>
                    <a:cubicBezTo>
                      <a:pt x="73342" y="16193"/>
                      <a:pt x="72390" y="17145"/>
                      <a:pt x="69532" y="26670"/>
                    </a:cubicBezTo>
                    <a:lnTo>
                      <a:pt x="42863" y="115253"/>
                    </a:lnTo>
                    <a:lnTo>
                      <a:pt x="122872" y="115253"/>
                    </a:lnTo>
                    <a:lnTo>
                      <a:pt x="98107" y="26670"/>
                    </a:lnTo>
                    <a:close/>
                    <a:moveTo>
                      <a:pt x="38100" y="132397"/>
                    </a:moveTo>
                    <a:lnTo>
                      <a:pt x="22860" y="184785"/>
                    </a:lnTo>
                    <a:lnTo>
                      <a:pt x="0" y="184785"/>
                    </a:lnTo>
                    <a:lnTo>
                      <a:pt x="49530" y="22860"/>
                    </a:lnTo>
                    <a:cubicBezTo>
                      <a:pt x="56197" y="953"/>
                      <a:pt x="60007" y="0"/>
                      <a:pt x="83820" y="0"/>
                    </a:cubicBezTo>
                    <a:cubicBezTo>
                      <a:pt x="107632" y="0"/>
                      <a:pt x="110490" y="953"/>
                      <a:pt x="117157" y="22860"/>
                    </a:cubicBezTo>
                    <a:lnTo>
                      <a:pt x="166688" y="185738"/>
                    </a:lnTo>
                    <a:lnTo>
                      <a:pt x="142875" y="185738"/>
                    </a:lnTo>
                    <a:lnTo>
                      <a:pt x="127635" y="133350"/>
                    </a:lnTo>
                    <a:lnTo>
                      <a:pt x="38100" y="133350"/>
                    </a:lnTo>
                    <a:close/>
                  </a:path>
                </a:pathLst>
              </a:custGeom>
              <a:solidFill>
                <a:srgbClr val="E100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1" name="Graphic 3">
              <a:extLst>
                <a:ext uri="{FF2B5EF4-FFF2-40B4-BE49-F238E27FC236}">
                  <a16:creationId xmlns:a16="http://schemas.microsoft.com/office/drawing/2014/main" id="{98C06A48-F41B-0042-9828-2F58E7860369}"/>
                </a:ext>
              </a:extLst>
            </p:cNvPr>
            <p:cNvSpPr/>
            <p:nvPr/>
          </p:nvSpPr>
          <p:spPr>
            <a:xfrm>
              <a:off x="11908154" y="4171950"/>
              <a:ext cx="117157" cy="183832"/>
            </a:xfrm>
            <a:custGeom>
              <a:avLst/>
              <a:gdLst>
                <a:gd name="connsiteX0" fmla="*/ 117158 w 117157"/>
                <a:gd name="connsiteY0" fmla="*/ 167640 h 183832"/>
                <a:gd name="connsiteX1" fmla="*/ 117158 w 117157"/>
                <a:gd name="connsiteY1" fmla="*/ 183832 h 183832"/>
                <a:gd name="connsiteX2" fmla="*/ 0 w 117157"/>
                <a:gd name="connsiteY2" fmla="*/ 183832 h 183832"/>
                <a:gd name="connsiteX3" fmla="*/ 0 w 117157"/>
                <a:gd name="connsiteY3" fmla="*/ 0 h 183832"/>
                <a:gd name="connsiteX4" fmla="*/ 20956 w 117157"/>
                <a:gd name="connsiteY4" fmla="*/ 0 h 183832"/>
                <a:gd name="connsiteX5" fmla="*/ 20956 w 117157"/>
                <a:gd name="connsiteY5" fmla="*/ 167640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157" h="183832">
                  <a:moveTo>
                    <a:pt x="117158" y="167640"/>
                  </a:moveTo>
                  <a:lnTo>
                    <a:pt x="117158" y="183832"/>
                  </a:lnTo>
                  <a:lnTo>
                    <a:pt x="0" y="183832"/>
                  </a:lnTo>
                  <a:lnTo>
                    <a:pt x="0" y="0"/>
                  </a:lnTo>
                  <a:lnTo>
                    <a:pt x="20956" y="0"/>
                  </a:lnTo>
                  <a:lnTo>
                    <a:pt x="20956" y="167640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Graphic 3">
              <a:extLst>
                <a:ext uri="{FF2B5EF4-FFF2-40B4-BE49-F238E27FC236}">
                  <a16:creationId xmlns:a16="http://schemas.microsoft.com/office/drawing/2014/main" id="{870410BE-732B-EF41-9A46-26EB3EAB2958}"/>
                </a:ext>
              </a:extLst>
            </p:cNvPr>
            <p:cNvSpPr/>
            <p:nvPr/>
          </p:nvSpPr>
          <p:spPr>
            <a:xfrm>
              <a:off x="6015990" y="3072765"/>
              <a:ext cx="529590" cy="976312"/>
            </a:xfrm>
            <a:custGeom>
              <a:avLst/>
              <a:gdLst>
                <a:gd name="connsiteX0" fmla="*/ 529590 w 529590"/>
                <a:gd name="connsiteY0" fmla="*/ 840105 h 976312"/>
                <a:gd name="connsiteX1" fmla="*/ 256222 w 529590"/>
                <a:gd name="connsiteY1" fmla="*/ 963930 h 976312"/>
                <a:gd name="connsiteX2" fmla="*/ 130492 w 529590"/>
                <a:gd name="connsiteY2" fmla="*/ 976313 h 976312"/>
                <a:gd name="connsiteX3" fmla="*/ 83820 w 529590"/>
                <a:gd name="connsiteY3" fmla="*/ 904875 h 976312"/>
                <a:gd name="connsiteX4" fmla="*/ 0 w 529590"/>
                <a:gd name="connsiteY4" fmla="*/ 583882 h 976312"/>
                <a:gd name="connsiteX5" fmla="*/ 357188 w 529590"/>
                <a:gd name="connsiteY5" fmla="*/ 0 h 976312"/>
                <a:gd name="connsiteX6" fmla="*/ 273367 w 529590"/>
                <a:gd name="connsiteY6" fmla="*/ 320992 h 976312"/>
                <a:gd name="connsiteX7" fmla="*/ 529590 w 529590"/>
                <a:gd name="connsiteY7" fmla="*/ 840105 h 97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9590" h="976312">
                  <a:moveTo>
                    <a:pt x="529590" y="840105"/>
                  </a:moveTo>
                  <a:cubicBezTo>
                    <a:pt x="450532" y="901065"/>
                    <a:pt x="357188" y="943928"/>
                    <a:pt x="256222" y="963930"/>
                  </a:cubicBezTo>
                  <a:cubicBezTo>
                    <a:pt x="215265" y="971550"/>
                    <a:pt x="173355" y="976313"/>
                    <a:pt x="130492" y="976313"/>
                  </a:cubicBezTo>
                  <a:cubicBezTo>
                    <a:pt x="113347" y="953453"/>
                    <a:pt x="98107" y="929640"/>
                    <a:pt x="83820" y="904875"/>
                  </a:cubicBezTo>
                  <a:cubicBezTo>
                    <a:pt x="30480" y="809625"/>
                    <a:pt x="0" y="700088"/>
                    <a:pt x="0" y="583882"/>
                  </a:cubicBezTo>
                  <a:cubicBezTo>
                    <a:pt x="0" y="329565"/>
                    <a:pt x="145732" y="108585"/>
                    <a:pt x="357188" y="0"/>
                  </a:cubicBezTo>
                  <a:cubicBezTo>
                    <a:pt x="303847" y="95250"/>
                    <a:pt x="273367" y="204788"/>
                    <a:pt x="273367" y="320992"/>
                  </a:cubicBezTo>
                  <a:cubicBezTo>
                    <a:pt x="273367" y="532447"/>
                    <a:pt x="373380" y="720090"/>
                    <a:pt x="529590" y="840105"/>
                  </a:cubicBezTo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Graphic 3">
              <a:extLst>
                <a:ext uri="{FF2B5EF4-FFF2-40B4-BE49-F238E27FC236}">
                  <a16:creationId xmlns:a16="http://schemas.microsoft.com/office/drawing/2014/main" id="{A963F60B-2C90-904A-9998-2EB449B96DDC}"/>
                </a:ext>
              </a:extLst>
            </p:cNvPr>
            <p:cNvSpPr/>
            <p:nvPr/>
          </p:nvSpPr>
          <p:spPr>
            <a:xfrm>
              <a:off x="6796087" y="3071812"/>
              <a:ext cx="529589" cy="976312"/>
            </a:xfrm>
            <a:custGeom>
              <a:avLst/>
              <a:gdLst>
                <a:gd name="connsiteX0" fmla="*/ 529590 w 529589"/>
                <a:gd name="connsiteY0" fmla="*/ 583882 h 976312"/>
                <a:gd name="connsiteX1" fmla="*/ 445770 w 529589"/>
                <a:gd name="connsiteY1" fmla="*/ 904875 h 976312"/>
                <a:gd name="connsiteX2" fmla="*/ 399098 w 529589"/>
                <a:gd name="connsiteY2" fmla="*/ 976313 h 976312"/>
                <a:gd name="connsiteX3" fmla="*/ 273368 w 529589"/>
                <a:gd name="connsiteY3" fmla="*/ 963930 h 976312"/>
                <a:gd name="connsiteX4" fmla="*/ 0 w 529589"/>
                <a:gd name="connsiteY4" fmla="*/ 840105 h 976312"/>
                <a:gd name="connsiteX5" fmla="*/ 256223 w 529589"/>
                <a:gd name="connsiteY5" fmla="*/ 320992 h 976312"/>
                <a:gd name="connsiteX6" fmla="*/ 172402 w 529589"/>
                <a:gd name="connsiteY6" fmla="*/ 0 h 976312"/>
                <a:gd name="connsiteX7" fmla="*/ 529590 w 529589"/>
                <a:gd name="connsiteY7" fmla="*/ 583882 h 97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9589" h="976312">
                  <a:moveTo>
                    <a:pt x="529590" y="583882"/>
                  </a:moveTo>
                  <a:cubicBezTo>
                    <a:pt x="529590" y="701040"/>
                    <a:pt x="499110" y="810578"/>
                    <a:pt x="445770" y="904875"/>
                  </a:cubicBezTo>
                  <a:cubicBezTo>
                    <a:pt x="431482" y="929640"/>
                    <a:pt x="416243" y="953453"/>
                    <a:pt x="399098" y="976313"/>
                  </a:cubicBezTo>
                  <a:cubicBezTo>
                    <a:pt x="356235" y="976313"/>
                    <a:pt x="314325" y="972503"/>
                    <a:pt x="273368" y="963930"/>
                  </a:cubicBezTo>
                  <a:cubicBezTo>
                    <a:pt x="172402" y="943928"/>
                    <a:pt x="79057" y="901065"/>
                    <a:pt x="0" y="840105"/>
                  </a:cubicBezTo>
                  <a:cubicBezTo>
                    <a:pt x="155257" y="720090"/>
                    <a:pt x="256223" y="532447"/>
                    <a:pt x="256223" y="320992"/>
                  </a:cubicBezTo>
                  <a:cubicBezTo>
                    <a:pt x="256223" y="203835"/>
                    <a:pt x="225743" y="94297"/>
                    <a:pt x="172402" y="0"/>
                  </a:cubicBezTo>
                  <a:cubicBezTo>
                    <a:pt x="383857" y="108585"/>
                    <a:pt x="529590" y="329565"/>
                    <a:pt x="529590" y="583882"/>
                  </a:cubicBezTo>
                </a:path>
              </a:pathLst>
            </a:custGeom>
            <a:solidFill>
              <a:srgbClr val="0F12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Graphic 3">
              <a:extLst>
                <a:ext uri="{FF2B5EF4-FFF2-40B4-BE49-F238E27FC236}">
                  <a16:creationId xmlns:a16="http://schemas.microsoft.com/office/drawing/2014/main" id="{81345BEF-B897-A347-A914-CE94D418E201}"/>
                </a:ext>
              </a:extLst>
            </p:cNvPr>
            <p:cNvSpPr/>
            <p:nvPr/>
          </p:nvSpPr>
          <p:spPr>
            <a:xfrm>
              <a:off x="6670357" y="3001327"/>
              <a:ext cx="381952" cy="911542"/>
            </a:xfrm>
            <a:custGeom>
              <a:avLst/>
              <a:gdLst>
                <a:gd name="connsiteX0" fmla="*/ 381953 w 381952"/>
                <a:gd name="connsiteY0" fmla="*/ 392430 h 911542"/>
                <a:gd name="connsiteX1" fmla="*/ 125730 w 381952"/>
                <a:gd name="connsiteY1" fmla="*/ 911542 h 911542"/>
                <a:gd name="connsiteX2" fmla="*/ 0 w 381952"/>
                <a:gd name="connsiteY2" fmla="*/ 784860 h 911542"/>
                <a:gd name="connsiteX3" fmla="*/ 130493 w 381952"/>
                <a:gd name="connsiteY3" fmla="*/ 392430 h 911542"/>
                <a:gd name="connsiteX4" fmla="*/ 0 w 381952"/>
                <a:gd name="connsiteY4" fmla="*/ 0 h 911542"/>
                <a:gd name="connsiteX5" fmla="*/ 297180 w 381952"/>
                <a:gd name="connsiteY5" fmla="*/ 71438 h 911542"/>
                <a:gd name="connsiteX6" fmla="*/ 381953 w 381952"/>
                <a:gd name="connsiteY6" fmla="*/ 392430 h 91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952" h="911542">
                  <a:moveTo>
                    <a:pt x="381953" y="392430"/>
                  </a:moveTo>
                  <a:cubicBezTo>
                    <a:pt x="381953" y="603885"/>
                    <a:pt x="281940" y="792480"/>
                    <a:pt x="125730" y="911542"/>
                  </a:cubicBezTo>
                  <a:cubicBezTo>
                    <a:pt x="78105" y="875347"/>
                    <a:pt x="36195" y="832485"/>
                    <a:pt x="0" y="784860"/>
                  </a:cubicBezTo>
                  <a:cubicBezTo>
                    <a:pt x="81915" y="675322"/>
                    <a:pt x="130493" y="540067"/>
                    <a:pt x="130493" y="392430"/>
                  </a:cubicBezTo>
                  <a:cubicBezTo>
                    <a:pt x="130493" y="244792"/>
                    <a:pt x="81915" y="109538"/>
                    <a:pt x="0" y="0"/>
                  </a:cubicBezTo>
                  <a:cubicBezTo>
                    <a:pt x="106680" y="0"/>
                    <a:pt x="207645" y="25717"/>
                    <a:pt x="297180" y="71438"/>
                  </a:cubicBezTo>
                  <a:cubicBezTo>
                    <a:pt x="350520" y="165735"/>
                    <a:pt x="381953" y="275272"/>
                    <a:pt x="381953" y="392430"/>
                  </a:cubicBezTo>
                </a:path>
              </a:pathLst>
            </a:custGeom>
            <a:solidFill>
              <a:srgbClr val="0019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3">
              <a:extLst>
                <a:ext uri="{FF2B5EF4-FFF2-40B4-BE49-F238E27FC236}">
                  <a16:creationId xmlns:a16="http://schemas.microsoft.com/office/drawing/2014/main" id="{13D8FE23-40D5-D64F-8A1A-01BE15818C6E}"/>
                </a:ext>
              </a:extLst>
            </p:cNvPr>
            <p:cNvSpPr/>
            <p:nvPr/>
          </p:nvSpPr>
          <p:spPr>
            <a:xfrm>
              <a:off x="6539865" y="3001327"/>
              <a:ext cx="260984" cy="784859"/>
            </a:xfrm>
            <a:custGeom>
              <a:avLst/>
              <a:gdLst>
                <a:gd name="connsiteX0" fmla="*/ 260985 w 260984"/>
                <a:gd name="connsiteY0" fmla="*/ 392430 h 784859"/>
                <a:gd name="connsiteX1" fmla="*/ 130492 w 260984"/>
                <a:gd name="connsiteY1" fmla="*/ 784860 h 784859"/>
                <a:gd name="connsiteX2" fmla="*/ 0 w 260984"/>
                <a:gd name="connsiteY2" fmla="*/ 392430 h 784859"/>
                <a:gd name="connsiteX3" fmla="*/ 130492 w 260984"/>
                <a:gd name="connsiteY3" fmla="*/ 0 h 784859"/>
                <a:gd name="connsiteX4" fmla="*/ 260985 w 260984"/>
                <a:gd name="connsiteY4" fmla="*/ 392430 h 78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84" h="784859">
                  <a:moveTo>
                    <a:pt x="260985" y="392430"/>
                  </a:moveTo>
                  <a:cubicBezTo>
                    <a:pt x="260985" y="540067"/>
                    <a:pt x="212408" y="675322"/>
                    <a:pt x="130492" y="784860"/>
                  </a:cubicBezTo>
                  <a:cubicBezTo>
                    <a:pt x="48578" y="675322"/>
                    <a:pt x="0" y="540067"/>
                    <a:pt x="0" y="392430"/>
                  </a:cubicBezTo>
                  <a:cubicBezTo>
                    <a:pt x="0" y="244792"/>
                    <a:pt x="48578" y="109538"/>
                    <a:pt x="130492" y="0"/>
                  </a:cubicBezTo>
                  <a:cubicBezTo>
                    <a:pt x="212408" y="109538"/>
                    <a:pt x="260985" y="244792"/>
                    <a:pt x="260985" y="392430"/>
                  </a:cubicBezTo>
                </a:path>
              </a:pathLst>
            </a:custGeom>
            <a:solidFill>
              <a:srgbClr val="1A1B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3">
              <a:extLst>
                <a:ext uri="{FF2B5EF4-FFF2-40B4-BE49-F238E27FC236}">
                  <a16:creationId xmlns:a16="http://schemas.microsoft.com/office/drawing/2014/main" id="{391B9D59-6E4B-4C42-AD8D-E89C8AA57FD2}"/>
                </a:ext>
              </a:extLst>
            </p:cNvPr>
            <p:cNvSpPr/>
            <p:nvPr/>
          </p:nvSpPr>
          <p:spPr>
            <a:xfrm>
              <a:off x="6288405" y="3001327"/>
              <a:ext cx="381952" cy="911542"/>
            </a:xfrm>
            <a:custGeom>
              <a:avLst/>
              <a:gdLst>
                <a:gd name="connsiteX0" fmla="*/ 251460 w 381952"/>
                <a:gd name="connsiteY0" fmla="*/ 392430 h 911542"/>
                <a:gd name="connsiteX1" fmla="*/ 381952 w 381952"/>
                <a:gd name="connsiteY1" fmla="*/ 784860 h 911542"/>
                <a:gd name="connsiteX2" fmla="*/ 256222 w 381952"/>
                <a:gd name="connsiteY2" fmla="*/ 911542 h 911542"/>
                <a:gd name="connsiteX3" fmla="*/ 0 w 381952"/>
                <a:gd name="connsiteY3" fmla="*/ 392430 h 911542"/>
                <a:gd name="connsiteX4" fmla="*/ 83820 w 381952"/>
                <a:gd name="connsiteY4" fmla="*/ 71438 h 911542"/>
                <a:gd name="connsiteX5" fmla="*/ 381000 w 381952"/>
                <a:gd name="connsiteY5" fmla="*/ 0 h 911542"/>
                <a:gd name="connsiteX6" fmla="*/ 251460 w 381952"/>
                <a:gd name="connsiteY6" fmla="*/ 392430 h 91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952" h="911542">
                  <a:moveTo>
                    <a:pt x="251460" y="392430"/>
                  </a:moveTo>
                  <a:cubicBezTo>
                    <a:pt x="251460" y="540067"/>
                    <a:pt x="300038" y="675322"/>
                    <a:pt x="381952" y="784860"/>
                  </a:cubicBezTo>
                  <a:cubicBezTo>
                    <a:pt x="345757" y="832485"/>
                    <a:pt x="303847" y="875347"/>
                    <a:pt x="256222" y="911542"/>
                  </a:cubicBezTo>
                  <a:cubicBezTo>
                    <a:pt x="100965" y="791528"/>
                    <a:pt x="0" y="603885"/>
                    <a:pt x="0" y="392430"/>
                  </a:cubicBezTo>
                  <a:cubicBezTo>
                    <a:pt x="0" y="275272"/>
                    <a:pt x="30480" y="165735"/>
                    <a:pt x="83820" y="71438"/>
                  </a:cubicBezTo>
                  <a:cubicBezTo>
                    <a:pt x="173355" y="25717"/>
                    <a:pt x="274320" y="0"/>
                    <a:pt x="381000" y="0"/>
                  </a:cubicBezTo>
                  <a:cubicBezTo>
                    <a:pt x="300038" y="109538"/>
                    <a:pt x="251460" y="244792"/>
                    <a:pt x="251460" y="392430"/>
                  </a:cubicBezTo>
                </a:path>
              </a:pathLst>
            </a:custGeom>
            <a:solidFill>
              <a:srgbClr val="A016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8" name="Google Shape;173;p22">
            <a:extLst>
              <a:ext uri="{FF2B5EF4-FFF2-40B4-BE49-F238E27FC236}">
                <a16:creationId xmlns:a16="http://schemas.microsoft.com/office/drawing/2014/main" id="{4710EA6E-7A6B-384C-8512-B3D7C3FB5BD4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-51392" y="-2053"/>
            <a:ext cx="7432493" cy="8235459"/>
          </a:xfrm>
          <a:custGeom>
            <a:avLst/>
            <a:gdLst>
              <a:gd name="connsiteX0" fmla="*/ 0 w 14183123"/>
              <a:gd name="connsiteY0" fmla="*/ 7736388 h 15472775"/>
              <a:gd name="connsiteX1" fmla="*/ 7091562 w 14183123"/>
              <a:gd name="connsiteY1" fmla="*/ 0 h 15472775"/>
              <a:gd name="connsiteX2" fmla="*/ 14183124 w 14183123"/>
              <a:gd name="connsiteY2" fmla="*/ 7736388 h 15472775"/>
              <a:gd name="connsiteX3" fmla="*/ 7091562 w 14183123"/>
              <a:gd name="connsiteY3" fmla="*/ 15472776 h 15472775"/>
              <a:gd name="connsiteX4" fmla="*/ 0 w 14183123"/>
              <a:gd name="connsiteY4" fmla="*/ 7736388 h 15472775"/>
              <a:gd name="connsiteX0" fmla="*/ 0 w 14377636"/>
              <a:gd name="connsiteY0" fmla="*/ 8006750 h 15743138"/>
              <a:gd name="connsiteX1" fmla="*/ 7091562 w 14377636"/>
              <a:gd name="connsiteY1" fmla="*/ 270362 h 15743138"/>
              <a:gd name="connsiteX2" fmla="*/ 11924880 w 14377636"/>
              <a:gd name="connsiteY2" fmla="*/ 2345057 h 15743138"/>
              <a:gd name="connsiteX3" fmla="*/ 14183124 w 14377636"/>
              <a:gd name="connsiteY3" fmla="*/ 8006750 h 15743138"/>
              <a:gd name="connsiteX4" fmla="*/ 7091562 w 14377636"/>
              <a:gd name="connsiteY4" fmla="*/ 15743138 h 15743138"/>
              <a:gd name="connsiteX5" fmla="*/ 0 w 14377636"/>
              <a:gd name="connsiteY5" fmla="*/ 8006750 h 15743138"/>
              <a:gd name="connsiteX0" fmla="*/ 0 w 14029748"/>
              <a:gd name="connsiteY0" fmla="*/ 8006750 h 15780219"/>
              <a:gd name="connsiteX1" fmla="*/ 7091562 w 14029748"/>
              <a:gd name="connsiteY1" fmla="*/ 270362 h 15780219"/>
              <a:gd name="connsiteX2" fmla="*/ 11924880 w 14029748"/>
              <a:gd name="connsiteY2" fmla="*/ 2345057 h 15780219"/>
              <a:gd name="connsiteX3" fmla="*/ 13802124 w 14029748"/>
              <a:gd name="connsiteY3" fmla="*/ 10572150 h 15780219"/>
              <a:gd name="connsiteX4" fmla="*/ 7091562 w 14029748"/>
              <a:gd name="connsiteY4" fmla="*/ 15743138 h 15780219"/>
              <a:gd name="connsiteX5" fmla="*/ 0 w 14029748"/>
              <a:gd name="connsiteY5" fmla="*/ 8006750 h 15780219"/>
              <a:gd name="connsiteX0" fmla="*/ 0 w 14200578"/>
              <a:gd name="connsiteY0" fmla="*/ 8006750 h 15780219"/>
              <a:gd name="connsiteX1" fmla="*/ 7091562 w 14200578"/>
              <a:gd name="connsiteY1" fmla="*/ 270362 h 15780219"/>
              <a:gd name="connsiteX2" fmla="*/ 11924880 w 14200578"/>
              <a:gd name="connsiteY2" fmla="*/ 2345057 h 15780219"/>
              <a:gd name="connsiteX3" fmla="*/ 13802124 w 14200578"/>
              <a:gd name="connsiteY3" fmla="*/ 10572150 h 15780219"/>
              <a:gd name="connsiteX4" fmla="*/ 7091562 w 14200578"/>
              <a:gd name="connsiteY4" fmla="*/ 15743138 h 15780219"/>
              <a:gd name="connsiteX5" fmla="*/ 0 w 14200578"/>
              <a:gd name="connsiteY5" fmla="*/ 8006750 h 15780219"/>
              <a:gd name="connsiteX0" fmla="*/ 11924880 w 14200578"/>
              <a:gd name="connsiteY0" fmla="*/ 1985025 h 15420187"/>
              <a:gd name="connsiteX1" fmla="*/ 13802124 w 14200578"/>
              <a:gd name="connsiteY1" fmla="*/ 10212118 h 15420187"/>
              <a:gd name="connsiteX2" fmla="*/ 7091562 w 14200578"/>
              <a:gd name="connsiteY2" fmla="*/ 15383106 h 15420187"/>
              <a:gd name="connsiteX3" fmla="*/ 0 w 14200578"/>
              <a:gd name="connsiteY3" fmla="*/ 7646718 h 15420187"/>
              <a:gd name="connsiteX4" fmla="*/ 7183002 w 14200578"/>
              <a:gd name="connsiteY4" fmla="*/ 1770 h 15420187"/>
              <a:gd name="connsiteX0" fmla="*/ 11925590 w 14201288"/>
              <a:gd name="connsiteY0" fmla="*/ 1984283 h 11302627"/>
              <a:gd name="connsiteX1" fmla="*/ 13802834 w 14201288"/>
              <a:gd name="connsiteY1" fmla="*/ 10211376 h 11302627"/>
              <a:gd name="connsiteX2" fmla="*/ 6787472 w 14201288"/>
              <a:gd name="connsiteY2" fmla="*/ 10200764 h 11302627"/>
              <a:gd name="connsiteX3" fmla="*/ 710 w 14201288"/>
              <a:gd name="connsiteY3" fmla="*/ 7645976 h 11302627"/>
              <a:gd name="connsiteX4" fmla="*/ 7183712 w 14201288"/>
              <a:gd name="connsiteY4" fmla="*/ 1028 h 11302627"/>
              <a:gd name="connsiteX0" fmla="*/ 11925590 w 14201288"/>
              <a:gd name="connsiteY0" fmla="*/ 1984283 h 10393087"/>
              <a:gd name="connsiteX1" fmla="*/ 13802834 w 14201288"/>
              <a:gd name="connsiteY1" fmla="*/ 10211376 h 10393087"/>
              <a:gd name="connsiteX2" fmla="*/ 6787472 w 14201288"/>
              <a:gd name="connsiteY2" fmla="*/ 10200764 h 10393087"/>
              <a:gd name="connsiteX3" fmla="*/ 710 w 14201288"/>
              <a:gd name="connsiteY3" fmla="*/ 7645976 h 10393087"/>
              <a:gd name="connsiteX4" fmla="*/ 7183712 w 14201288"/>
              <a:gd name="connsiteY4" fmla="*/ 1028 h 10393087"/>
              <a:gd name="connsiteX0" fmla="*/ 11925650 w 14201348"/>
              <a:gd name="connsiteY0" fmla="*/ 1984283 h 10246433"/>
              <a:gd name="connsiteX1" fmla="*/ 13802894 w 14201348"/>
              <a:gd name="connsiteY1" fmla="*/ 10211376 h 10246433"/>
              <a:gd name="connsiteX2" fmla="*/ 6787532 w 14201348"/>
              <a:gd name="connsiteY2" fmla="*/ 10200764 h 10246433"/>
              <a:gd name="connsiteX3" fmla="*/ 770 w 14201348"/>
              <a:gd name="connsiteY3" fmla="*/ 7645976 h 10246433"/>
              <a:gd name="connsiteX4" fmla="*/ 7183772 w 14201348"/>
              <a:gd name="connsiteY4" fmla="*/ 1028 h 10246433"/>
              <a:gd name="connsiteX0" fmla="*/ 11925461 w 14201159"/>
              <a:gd name="connsiteY0" fmla="*/ 1984283 h 10246433"/>
              <a:gd name="connsiteX1" fmla="*/ 13802705 w 14201159"/>
              <a:gd name="connsiteY1" fmla="*/ 10211376 h 10246433"/>
              <a:gd name="connsiteX2" fmla="*/ 6838143 w 14201159"/>
              <a:gd name="connsiteY2" fmla="*/ 10200764 h 10246433"/>
              <a:gd name="connsiteX3" fmla="*/ 581 w 14201159"/>
              <a:gd name="connsiteY3" fmla="*/ 7645976 h 10246433"/>
              <a:gd name="connsiteX4" fmla="*/ 7183583 w 14201159"/>
              <a:gd name="connsiteY4" fmla="*/ 1028 h 10246433"/>
              <a:gd name="connsiteX0" fmla="*/ 11924890 w 14200588"/>
              <a:gd name="connsiteY0" fmla="*/ 3464 h 8265614"/>
              <a:gd name="connsiteX1" fmla="*/ 13802134 w 14200588"/>
              <a:gd name="connsiteY1" fmla="*/ 8230557 h 8265614"/>
              <a:gd name="connsiteX2" fmla="*/ 6837572 w 14200588"/>
              <a:gd name="connsiteY2" fmla="*/ 8219945 h 8265614"/>
              <a:gd name="connsiteX3" fmla="*/ 10 w 14200588"/>
              <a:gd name="connsiteY3" fmla="*/ 5665157 h 8265614"/>
              <a:gd name="connsiteX4" fmla="*/ 6802012 w 14200588"/>
              <a:gd name="connsiteY4" fmla="*/ 1409 h 8265614"/>
              <a:gd name="connsiteX0" fmla="*/ 5613535 w 7889233"/>
              <a:gd name="connsiteY0" fmla="*/ 2055 h 8830376"/>
              <a:gd name="connsiteX1" fmla="*/ 7490779 w 7889233"/>
              <a:gd name="connsiteY1" fmla="*/ 8229148 h 8830376"/>
              <a:gd name="connsiteX2" fmla="*/ 526217 w 7889233"/>
              <a:gd name="connsiteY2" fmla="*/ 8218536 h 8830376"/>
              <a:gd name="connsiteX3" fmla="*/ 490657 w 7889233"/>
              <a:gd name="connsiteY3" fmla="*/ 0 h 8830376"/>
              <a:gd name="connsiteX0" fmla="*/ 5613535 w 7889233"/>
              <a:gd name="connsiteY0" fmla="*/ 2055 h 8830376"/>
              <a:gd name="connsiteX1" fmla="*/ 7490779 w 7889233"/>
              <a:gd name="connsiteY1" fmla="*/ 8229148 h 8830376"/>
              <a:gd name="connsiteX2" fmla="*/ 526217 w 7889233"/>
              <a:gd name="connsiteY2" fmla="*/ 8218536 h 8830376"/>
              <a:gd name="connsiteX3" fmla="*/ 490657 w 7889233"/>
              <a:gd name="connsiteY3" fmla="*/ 0 h 8830376"/>
              <a:gd name="connsiteX0" fmla="*/ 5613535 w 7889233"/>
              <a:gd name="connsiteY0" fmla="*/ 2055 h 8266047"/>
              <a:gd name="connsiteX1" fmla="*/ 7490779 w 7889233"/>
              <a:gd name="connsiteY1" fmla="*/ 8229148 h 8266047"/>
              <a:gd name="connsiteX2" fmla="*/ 526217 w 7889233"/>
              <a:gd name="connsiteY2" fmla="*/ 8218536 h 8266047"/>
              <a:gd name="connsiteX3" fmla="*/ 490657 w 7889233"/>
              <a:gd name="connsiteY3" fmla="*/ 0 h 8266047"/>
              <a:gd name="connsiteX0" fmla="*/ 5140932 w 7416630"/>
              <a:gd name="connsiteY0" fmla="*/ 2055 h 8266047"/>
              <a:gd name="connsiteX1" fmla="*/ 7018176 w 7416630"/>
              <a:gd name="connsiteY1" fmla="*/ 8229148 h 8266047"/>
              <a:gd name="connsiteX2" fmla="*/ 53614 w 7416630"/>
              <a:gd name="connsiteY2" fmla="*/ 8218536 h 8266047"/>
              <a:gd name="connsiteX3" fmla="*/ 18054 w 7416630"/>
              <a:gd name="connsiteY3" fmla="*/ 0 h 8266047"/>
              <a:gd name="connsiteX0" fmla="*/ 5140932 w 7416630"/>
              <a:gd name="connsiteY0" fmla="*/ 2055 h 8229148"/>
              <a:gd name="connsiteX1" fmla="*/ 7018176 w 7416630"/>
              <a:gd name="connsiteY1" fmla="*/ 8229148 h 8229148"/>
              <a:gd name="connsiteX2" fmla="*/ 53614 w 7416630"/>
              <a:gd name="connsiteY2" fmla="*/ 8218536 h 8229148"/>
              <a:gd name="connsiteX3" fmla="*/ 18054 w 7416630"/>
              <a:gd name="connsiteY3" fmla="*/ 0 h 8229148"/>
              <a:gd name="connsiteX0" fmla="*/ 5140932 w 7416630"/>
              <a:gd name="connsiteY0" fmla="*/ 2055 h 8229148"/>
              <a:gd name="connsiteX1" fmla="*/ 7018176 w 7416630"/>
              <a:gd name="connsiteY1" fmla="*/ 8229148 h 8229148"/>
              <a:gd name="connsiteX2" fmla="*/ 53614 w 7416630"/>
              <a:gd name="connsiteY2" fmla="*/ 8218536 h 8229148"/>
              <a:gd name="connsiteX3" fmla="*/ 18054 w 7416630"/>
              <a:gd name="connsiteY3" fmla="*/ 0 h 8229148"/>
              <a:gd name="connsiteX4" fmla="*/ 5140932 w 7416630"/>
              <a:gd name="connsiteY4" fmla="*/ 2055 h 8229148"/>
              <a:gd name="connsiteX0" fmla="*/ 5140932 w 7416630"/>
              <a:gd name="connsiteY0" fmla="*/ 2055 h 8218536"/>
              <a:gd name="connsiteX1" fmla="*/ 7018176 w 7416630"/>
              <a:gd name="connsiteY1" fmla="*/ 8217573 h 8218536"/>
              <a:gd name="connsiteX2" fmla="*/ 53614 w 7416630"/>
              <a:gd name="connsiteY2" fmla="*/ 8218536 h 8218536"/>
              <a:gd name="connsiteX3" fmla="*/ 18054 w 7416630"/>
              <a:gd name="connsiteY3" fmla="*/ 0 h 8218536"/>
              <a:gd name="connsiteX4" fmla="*/ 5140932 w 7416630"/>
              <a:gd name="connsiteY4" fmla="*/ 2055 h 8218536"/>
              <a:gd name="connsiteX0" fmla="*/ 5521096 w 7796794"/>
              <a:gd name="connsiteY0" fmla="*/ 610302 h 8826783"/>
              <a:gd name="connsiteX1" fmla="*/ 7398340 w 7796794"/>
              <a:gd name="connsiteY1" fmla="*/ 8825820 h 8826783"/>
              <a:gd name="connsiteX2" fmla="*/ 410629 w 7796794"/>
              <a:gd name="connsiteY2" fmla="*/ 8826783 h 8826783"/>
              <a:gd name="connsiteX3" fmla="*/ 398218 w 7796794"/>
              <a:gd name="connsiteY3" fmla="*/ 608247 h 8826783"/>
              <a:gd name="connsiteX4" fmla="*/ 5521096 w 7796794"/>
              <a:gd name="connsiteY4" fmla="*/ 610302 h 8826783"/>
              <a:gd name="connsiteX0" fmla="*/ 5156795 w 7432493"/>
              <a:gd name="connsiteY0" fmla="*/ 610302 h 8826783"/>
              <a:gd name="connsiteX1" fmla="*/ 7034039 w 7432493"/>
              <a:gd name="connsiteY1" fmla="*/ 8825820 h 8826783"/>
              <a:gd name="connsiteX2" fmla="*/ 46328 w 7432493"/>
              <a:gd name="connsiteY2" fmla="*/ 8826783 h 8826783"/>
              <a:gd name="connsiteX3" fmla="*/ 33917 w 7432493"/>
              <a:gd name="connsiteY3" fmla="*/ 608247 h 8826783"/>
              <a:gd name="connsiteX4" fmla="*/ 5156795 w 7432493"/>
              <a:gd name="connsiteY4" fmla="*/ 610302 h 8826783"/>
              <a:gd name="connsiteX0" fmla="*/ 5156795 w 7432493"/>
              <a:gd name="connsiteY0" fmla="*/ 2055 h 8218536"/>
              <a:gd name="connsiteX1" fmla="*/ 7034039 w 7432493"/>
              <a:gd name="connsiteY1" fmla="*/ 8217573 h 8218536"/>
              <a:gd name="connsiteX2" fmla="*/ 46328 w 7432493"/>
              <a:gd name="connsiteY2" fmla="*/ 8218536 h 8218536"/>
              <a:gd name="connsiteX3" fmla="*/ 33917 w 7432493"/>
              <a:gd name="connsiteY3" fmla="*/ 0 h 8218536"/>
              <a:gd name="connsiteX4" fmla="*/ 5156795 w 7432493"/>
              <a:gd name="connsiteY4" fmla="*/ 2055 h 82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2493" h="8218536">
                <a:moveTo>
                  <a:pt x="5156795" y="2055"/>
                </a:moveTo>
                <a:cubicBezTo>
                  <a:pt x="6338722" y="1291453"/>
                  <a:pt x="8271392" y="4562159"/>
                  <a:pt x="7034039" y="8217573"/>
                </a:cubicBezTo>
                <a:lnTo>
                  <a:pt x="46328" y="8218536"/>
                </a:lnTo>
                <a:cubicBezTo>
                  <a:pt x="-53559" y="6212011"/>
                  <a:pt x="40122" y="4109268"/>
                  <a:pt x="33917" y="0"/>
                </a:cubicBezTo>
                <a:lnTo>
                  <a:pt x="5156795" y="205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7919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raphic 11">
            <a:extLst>
              <a:ext uri="{FF2B5EF4-FFF2-40B4-BE49-F238E27FC236}">
                <a16:creationId xmlns:a16="http://schemas.microsoft.com/office/drawing/2014/main" id="{E7C3084A-C46A-1A4E-90A5-993F4F8731C1}"/>
              </a:ext>
            </a:extLst>
          </p:cNvPr>
          <p:cNvSpPr/>
          <p:nvPr userDrawn="1"/>
        </p:nvSpPr>
        <p:spPr>
          <a:xfrm>
            <a:off x="0" y="0"/>
            <a:ext cx="10496770" cy="8233406"/>
          </a:xfrm>
          <a:custGeom>
            <a:avLst/>
            <a:gdLst>
              <a:gd name="connsiteX0" fmla="*/ 9522459 w 9522458"/>
              <a:gd name="connsiteY0" fmla="*/ 0 h 8229598"/>
              <a:gd name="connsiteX1" fmla="*/ 0 w 9522458"/>
              <a:gd name="connsiteY1" fmla="*/ 0 h 8229598"/>
              <a:gd name="connsiteX2" fmla="*/ 0 w 9522458"/>
              <a:gd name="connsiteY2" fmla="*/ 8229599 h 8229598"/>
              <a:gd name="connsiteX3" fmla="*/ 7673340 w 9522458"/>
              <a:gd name="connsiteY3" fmla="*/ 8229599 h 8229598"/>
              <a:gd name="connsiteX4" fmla="*/ 7312659 w 9522458"/>
              <a:gd name="connsiteY4" fmla="*/ 5755640 h 8229598"/>
              <a:gd name="connsiteX5" fmla="*/ 9522459 w 9522458"/>
              <a:gd name="connsiteY5" fmla="*/ 0 h 822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22458" h="8229598">
                <a:moveTo>
                  <a:pt x="9522459" y="0"/>
                </a:moveTo>
                <a:lnTo>
                  <a:pt x="0" y="0"/>
                </a:lnTo>
                <a:lnTo>
                  <a:pt x="0" y="8229599"/>
                </a:lnTo>
                <a:lnTo>
                  <a:pt x="7673340" y="8229599"/>
                </a:lnTo>
                <a:cubicBezTo>
                  <a:pt x="7438390" y="7446009"/>
                  <a:pt x="7312659" y="6615430"/>
                  <a:pt x="7312659" y="5755640"/>
                </a:cubicBezTo>
                <a:cubicBezTo>
                  <a:pt x="7312659" y="3542030"/>
                  <a:pt x="8149589" y="1524000"/>
                  <a:pt x="9522459" y="0"/>
                </a:cubicBezTo>
                <a:close/>
              </a:path>
            </a:pathLst>
          </a:custGeom>
          <a:solidFill>
            <a:schemeClr val="accent6"/>
          </a:solidFill>
          <a:ln w="126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31CAE5-4F3D-6748-A45B-5B45CB1435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Google Shape;187;p24">
            <a:extLst>
              <a:ext uri="{FF2B5EF4-FFF2-40B4-BE49-F238E27FC236}">
                <a16:creationId xmlns:a16="http://schemas.microsoft.com/office/drawing/2014/main" id="{7F762D6A-D10E-244E-A144-06D4632B7C3F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2022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and the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logo are trademarks or registered trademarks of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Medical, Inc., or one of its affiliates.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88;p24">
            <a:extLst>
              <a:ext uri="{FF2B5EF4-FFF2-40B4-BE49-F238E27FC236}">
                <a16:creationId xmlns:a16="http://schemas.microsoft.com/office/drawing/2014/main" id="{0D4CFA1B-5109-4647-8121-EFC760DE9B86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9556750" y="3451225"/>
            <a:ext cx="1636713" cy="8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189;p24">
            <a:extLst>
              <a:ext uri="{FF2B5EF4-FFF2-40B4-BE49-F238E27FC236}">
                <a16:creationId xmlns:a16="http://schemas.microsoft.com/office/drawing/2014/main" id="{38744A22-006D-F146-BAA1-2EE73250D81F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12166903" y="3451225"/>
            <a:ext cx="1636713" cy="8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190;p24">
            <a:extLst>
              <a:ext uri="{FF2B5EF4-FFF2-40B4-BE49-F238E27FC236}">
                <a16:creationId xmlns:a16="http://schemas.microsoft.com/office/drawing/2014/main" id="{B594C78D-D39F-3543-B3E9-959DB12E9E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556750" y="4557713"/>
            <a:ext cx="1636713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191;p24">
            <a:extLst>
              <a:ext uri="{FF2B5EF4-FFF2-40B4-BE49-F238E27FC236}">
                <a16:creationId xmlns:a16="http://schemas.microsoft.com/office/drawing/2014/main" id="{6C08EA3C-64F6-3F49-9F06-86D798D50606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12142637" y="4562633"/>
            <a:ext cx="1636713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pic>
        <p:nvPicPr>
          <p:cNvPr id="28" name="Google Shape;192;p24">
            <a:extLst>
              <a:ext uri="{FF2B5EF4-FFF2-40B4-BE49-F238E27FC236}">
                <a16:creationId xmlns:a16="http://schemas.microsoft.com/office/drawing/2014/main" id="{712D8E9E-AE49-D34C-BE1A-6FBD40086A6C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93;p24">
            <a:extLst>
              <a:ext uri="{FF2B5EF4-FFF2-40B4-BE49-F238E27FC236}">
                <a16:creationId xmlns:a16="http://schemas.microsoft.com/office/drawing/2014/main" id="{78BA9660-16F5-EA4F-97D4-59633BFF3E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6400" y="438174"/>
            <a:ext cx="7118196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194;p24">
            <a:extLst>
              <a:ext uri="{FF2B5EF4-FFF2-40B4-BE49-F238E27FC236}">
                <a16:creationId xmlns:a16="http://schemas.microsoft.com/office/drawing/2014/main" id="{07D096BA-DD53-0E4D-8233-F6D72CA02126}"/>
              </a:ext>
            </a:extLst>
          </p:cNvPr>
          <p:cNvSpPr txBox="1">
            <a:spLocks noGrp="1"/>
          </p:cNvSpPr>
          <p:nvPr>
            <p:ph type="body" idx="5"/>
          </p:nvPr>
        </p:nvSpPr>
        <p:spPr>
          <a:xfrm>
            <a:off x="566400" y="885082"/>
            <a:ext cx="7118196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195;p24">
            <a:extLst>
              <a:ext uri="{FF2B5EF4-FFF2-40B4-BE49-F238E27FC236}">
                <a16:creationId xmlns:a16="http://schemas.microsoft.com/office/drawing/2014/main" id="{5D047B4D-44D9-084B-84D6-F0BBBCC03599}"/>
              </a:ext>
            </a:extLst>
          </p:cNvPr>
          <p:cNvSpPr txBox="1">
            <a:spLocks noGrp="1"/>
          </p:cNvSpPr>
          <p:nvPr>
            <p:ph type="body" idx="6"/>
          </p:nvPr>
        </p:nvSpPr>
        <p:spPr>
          <a:xfrm>
            <a:off x="566738" y="1633538"/>
            <a:ext cx="7118113" cy="456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8C30DC1C-8D7E-9847-B2CE-C6E458E2818A}"/>
              </a:ext>
            </a:extLst>
          </p:cNvPr>
          <p:cNvSpPr txBox="1">
            <a:spLocks/>
          </p:cNvSpPr>
          <p:nvPr userDrawn="1"/>
        </p:nvSpPr>
        <p:spPr>
          <a:xfrm>
            <a:off x="11352368" y="7586439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accent6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90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11">
            <a:extLst>
              <a:ext uri="{FF2B5EF4-FFF2-40B4-BE49-F238E27FC236}">
                <a16:creationId xmlns:a16="http://schemas.microsoft.com/office/drawing/2014/main" id="{407F1D30-8CF8-1B44-9DEB-4A2752ED1B9E}"/>
              </a:ext>
            </a:extLst>
          </p:cNvPr>
          <p:cNvSpPr/>
          <p:nvPr userDrawn="1"/>
        </p:nvSpPr>
        <p:spPr>
          <a:xfrm flipH="1">
            <a:off x="5102013" y="3808"/>
            <a:ext cx="9522458" cy="8229598"/>
          </a:xfrm>
          <a:custGeom>
            <a:avLst/>
            <a:gdLst>
              <a:gd name="connsiteX0" fmla="*/ 9522459 w 9522458"/>
              <a:gd name="connsiteY0" fmla="*/ 0 h 8229598"/>
              <a:gd name="connsiteX1" fmla="*/ 0 w 9522458"/>
              <a:gd name="connsiteY1" fmla="*/ 0 h 8229598"/>
              <a:gd name="connsiteX2" fmla="*/ 0 w 9522458"/>
              <a:gd name="connsiteY2" fmla="*/ 8229599 h 8229598"/>
              <a:gd name="connsiteX3" fmla="*/ 7673340 w 9522458"/>
              <a:gd name="connsiteY3" fmla="*/ 8229599 h 8229598"/>
              <a:gd name="connsiteX4" fmla="*/ 7312659 w 9522458"/>
              <a:gd name="connsiteY4" fmla="*/ 5755640 h 8229598"/>
              <a:gd name="connsiteX5" fmla="*/ 9522459 w 9522458"/>
              <a:gd name="connsiteY5" fmla="*/ 0 h 822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22458" h="8229598">
                <a:moveTo>
                  <a:pt x="9522459" y="0"/>
                </a:moveTo>
                <a:lnTo>
                  <a:pt x="0" y="0"/>
                </a:lnTo>
                <a:lnTo>
                  <a:pt x="0" y="8229599"/>
                </a:lnTo>
                <a:lnTo>
                  <a:pt x="7673340" y="8229599"/>
                </a:lnTo>
                <a:cubicBezTo>
                  <a:pt x="7438390" y="7446009"/>
                  <a:pt x="7312659" y="6615430"/>
                  <a:pt x="7312659" y="5755640"/>
                </a:cubicBezTo>
                <a:cubicBezTo>
                  <a:pt x="7312659" y="3542030"/>
                  <a:pt x="8149589" y="1524000"/>
                  <a:pt x="9522459" y="0"/>
                </a:cubicBezTo>
                <a:close/>
              </a:path>
            </a:pathLst>
          </a:custGeom>
          <a:solidFill>
            <a:schemeClr val="accent5"/>
          </a:solidFill>
          <a:ln w="126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oogle Shape;172;p22">
            <a:extLst>
              <a:ext uri="{FF2B5EF4-FFF2-40B4-BE49-F238E27FC236}">
                <a16:creationId xmlns:a16="http://schemas.microsoft.com/office/drawing/2014/main" id="{AECC0ACE-640D-7246-8FED-F38D7E0D47FC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2022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and the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logo are trademarks or registered trademarks of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Medical, Inc., or one of its affiliates.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74;p22">
            <a:extLst>
              <a:ext uri="{FF2B5EF4-FFF2-40B4-BE49-F238E27FC236}">
                <a16:creationId xmlns:a16="http://schemas.microsoft.com/office/drawing/2014/main" id="{42E14714-5C1D-FD40-A562-41226B9CEA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73069" y="438174"/>
            <a:ext cx="6943096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75;p22">
            <a:extLst>
              <a:ext uri="{FF2B5EF4-FFF2-40B4-BE49-F238E27FC236}">
                <a16:creationId xmlns:a16="http://schemas.microsoft.com/office/drawing/2014/main" id="{0EC29C01-C176-A644-95A8-C4544747BE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73069" y="885082"/>
            <a:ext cx="6943096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76;p22">
            <a:extLst>
              <a:ext uri="{FF2B5EF4-FFF2-40B4-BE49-F238E27FC236}">
                <a16:creationId xmlns:a16="http://schemas.microsoft.com/office/drawing/2014/main" id="{D2FDD9FC-53BB-2C47-B409-6BDAB390EE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7473407" y="1633538"/>
            <a:ext cx="6943015" cy="456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27E889F8-FD19-AD41-96E0-83B2B13AB361}"/>
              </a:ext>
            </a:extLst>
          </p:cNvPr>
          <p:cNvSpPr txBox="1">
            <a:spLocks/>
          </p:cNvSpPr>
          <p:nvPr userDrawn="1"/>
        </p:nvSpPr>
        <p:spPr>
          <a:xfrm>
            <a:off x="11352368" y="7586439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accent6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888F868-255D-B747-B6D4-EC545A4D9D04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DE0D52-BB42-7341-B070-5552083BEDCB}"/>
              </a:ext>
            </a:extLst>
          </p:cNvPr>
          <p:cNvGrpSpPr/>
          <p:nvPr userDrawn="1"/>
        </p:nvGrpSpPr>
        <p:grpSpPr>
          <a:xfrm>
            <a:off x="12470004" y="7650945"/>
            <a:ext cx="1836461" cy="404723"/>
            <a:chOff x="6015990" y="3001327"/>
            <a:chExt cx="6194107" cy="1356360"/>
          </a:xfrm>
        </p:grpSpPr>
        <p:sp>
          <p:nvSpPr>
            <p:cNvPr id="17" name="Graphic 3">
              <a:extLst>
                <a:ext uri="{FF2B5EF4-FFF2-40B4-BE49-F238E27FC236}">
                  <a16:creationId xmlns:a16="http://schemas.microsoft.com/office/drawing/2014/main" id="{773C0E6F-3B00-0143-A049-21E06055CD8E}"/>
                </a:ext>
              </a:extLst>
            </p:cNvPr>
            <p:cNvSpPr/>
            <p:nvPr/>
          </p:nvSpPr>
          <p:spPr>
            <a:xfrm>
              <a:off x="10273664" y="4171950"/>
              <a:ext cx="143827" cy="183832"/>
            </a:xfrm>
            <a:custGeom>
              <a:avLst/>
              <a:gdLst>
                <a:gd name="connsiteX0" fmla="*/ 20003 w 143827"/>
                <a:gd name="connsiteY0" fmla="*/ 166688 h 183832"/>
                <a:gd name="connsiteX1" fmla="*/ 67628 w 143827"/>
                <a:gd name="connsiteY1" fmla="*/ 166688 h 183832"/>
                <a:gd name="connsiteX2" fmla="*/ 121920 w 143827"/>
                <a:gd name="connsiteY2" fmla="*/ 91440 h 183832"/>
                <a:gd name="connsiteX3" fmla="*/ 67628 w 143827"/>
                <a:gd name="connsiteY3" fmla="*/ 17145 h 183832"/>
                <a:gd name="connsiteX4" fmla="*/ 20003 w 143827"/>
                <a:gd name="connsiteY4" fmla="*/ 17145 h 183832"/>
                <a:gd name="connsiteX5" fmla="*/ 20003 w 143827"/>
                <a:gd name="connsiteY5" fmla="*/ 166688 h 183832"/>
                <a:gd name="connsiteX6" fmla="*/ 67628 w 143827"/>
                <a:gd name="connsiteY6" fmla="*/ 0 h 183832"/>
                <a:gd name="connsiteX7" fmla="*/ 143828 w 143827"/>
                <a:gd name="connsiteY7" fmla="*/ 91440 h 183832"/>
                <a:gd name="connsiteX8" fmla="*/ 67628 w 143827"/>
                <a:gd name="connsiteY8" fmla="*/ 183832 h 183832"/>
                <a:gd name="connsiteX9" fmla="*/ 0 w 143827"/>
                <a:gd name="connsiteY9" fmla="*/ 183832 h 183832"/>
                <a:gd name="connsiteX10" fmla="*/ 0 w 143827"/>
                <a:gd name="connsiteY10" fmla="*/ 0 h 183832"/>
                <a:gd name="connsiteX11" fmla="*/ 67628 w 143827"/>
                <a:gd name="connsiteY11" fmla="*/ 0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827" h="183832">
                  <a:moveTo>
                    <a:pt x="20003" y="166688"/>
                  </a:moveTo>
                  <a:lnTo>
                    <a:pt x="67628" y="166688"/>
                  </a:lnTo>
                  <a:cubicBezTo>
                    <a:pt x="114300" y="166688"/>
                    <a:pt x="121920" y="161925"/>
                    <a:pt x="121920" y="91440"/>
                  </a:cubicBezTo>
                  <a:cubicBezTo>
                    <a:pt x="121920" y="21907"/>
                    <a:pt x="114300" y="17145"/>
                    <a:pt x="67628" y="17145"/>
                  </a:cubicBezTo>
                  <a:lnTo>
                    <a:pt x="20003" y="17145"/>
                  </a:lnTo>
                  <a:lnTo>
                    <a:pt x="20003" y="166688"/>
                  </a:lnTo>
                  <a:close/>
                  <a:moveTo>
                    <a:pt x="67628" y="0"/>
                  </a:moveTo>
                  <a:cubicBezTo>
                    <a:pt x="131445" y="0"/>
                    <a:pt x="143828" y="4763"/>
                    <a:pt x="143828" y="91440"/>
                  </a:cubicBezTo>
                  <a:cubicBezTo>
                    <a:pt x="143828" y="178118"/>
                    <a:pt x="131445" y="183832"/>
                    <a:pt x="67628" y="183832"/>
                  </a:cubicBezTo>
                  <a:lnTo>
                    <a:pt x="0" y="183832"/>
                  </a:lnTo>
                  <a:lnTo>
                    <a:pt x="0" y="0"/>
                  </a:lnTo>
                  <a:lnTo>
                    <a:pt x="67628" y="0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9" name="Graphic 3">
              <a:extLst>
                <a:ext uri="{FF2B5EF4-FFF2-40B4-BE49-F238E27FC236}">
                  <a16:creationId xmlns:a16="http://schemas.microsoft.com/office/drawing/2014/main" id="{E0576502-3AE4-1444-A068-3AEADF3027AA}"/>
                </a:ext>
              </a:extLst>
            </p:cNvPr>
            <p:cNvGrpSpPr/>
            <p:nvPr/>
          </p:nvGrpSpPr>
          <p:grpSpPr>
            <a:xfrm>
              <a:off x="6015990" y="3001327"/>
              <a:ext cx="6015037" cy="1047750"/>
              <a:chOff x="6015990" y="3001327"/>
              <a:chExt cx="6015037" cy="1047750"/>
            </a:xfrm>
          </p:grpSpPr>
          <p:sp>
            <p:nvSpPr>
              <p:cNvPr id="39" name="Graphic 3">
                <a:extLst>
                  <a:ext uri="{FF2B5EF4-FFF2-40B4-BE49-F238E27FC236}">
                    <a16:creationId xmlns:a16="http://schemas.microsoft.com/office/drawing/2014/main" id="{CF3ED3F1-8DFA-F547-B83E-3E1839B438E1}"/>
                  </a:ext>
                </a:extLst>
              </p:cNvPr>
              <p:cNvSpPr/>
              <p:nvPr/>
            </p:nvSpPr>
            <p:spPr>
              <a:xfrm>
                <a:off x="6015990" y="3001327"/>
                <a:ext cx="1310640" cy="1047750"/>
              </a:xfrm>
              <a:custGeom>
                <a:avLst/>
                <a:gdLst>
                  <a:gd name="connsiteX0" fmla="*/ 951547 w 1310640"/>
                  <a:gd name="connsiteY0" fmla="*/ 71438 h 1047750"/>
                  <a:gd name="connsiteX1" fmla="*/ 654367 w 1310640"/>
                  <a:gd name="connsiteY1" fmla="*/ 0 h 1047750"/>
                  <a:gd name="connsiteX2" fmla="*/ 357188 w 1310640"/>
                  <a:gd name="connsiteY2" fmla="*/ 71438 h 1047750"/>
                  <a:gd name="connsiteX3" fmla="*/ 0 w 1310640"/>
                  <a:gd name="connsiteY3" fmla="*/ 655320 h 1047750"/>
                  <a:gd name="connsiteX4" fmla="*/ 83820 w 1310640"/>
                  <a:gd name="connsiteY4" fmla="*/ 976313 h 1047750"/>
                  <a:gd name="connsiteX5" fmla="*/ 130492 w 1310640"/>
                  <a:gd name="connsiteY5" fmla="*/ 1047750 h 1047750"/>
                  <a:gd name="connsiteX6" fmla="*/ 256222 w 1310640"/>
                  <a:gd name="connsiteY6" fmla="*/ 1035367 h 1047750"/>
                  <a:gd name="connsiteX7" fmla="*/ 529590 w 1310640"/>
                  <a:gd name="connsiteY7" fmla="*/ 911542 h 1047750"/>
                  <a:gd name="connsiteX8" fmla="*/ 655320 w 1310640"/>
                  <a:gd name="connsiteY8" fmla="*/ 784860 h 1047750"/>
                  <a:gd name="connsiteX9" fmla="*/ 781050 w 1310640"/>
                  <a:gd name="connsiteY9" fmla="*/ 911542 h 1047750"/>
                  <a:gd name="connsiteX10" fmla="*/ 1054417 w 1310640"/>
                  <a:gd name="connsiteY10" fmla="*/ 1035367 h 1047750"/>
                  <a:gd name="connsiteX11" fmla="*/ 1180148 w 1310640"/>
                  <a:gd name="connsiteY11" fmla="*/ 1047750 h 1047750"/>
                  <a:gd name="connsiteX12" fmla="*/ 1226820 w 1310640"/>
                  <a:gd name="connsiteY12" fmla="*/ 976313 h 1047750"/>
                  <a:gd name="connsiteX13" fmla="*/ 1310640 w 1310640"/>
                  <a:gd name="connsiteY13" fmla="*/ 655320 h 1047750"/>
                  <a:gd name="connsiteX14" fmla="*/ 951547 w 1310640"/>
                  <a:gd name="connsiteY14" fmla="*/ 71438 h 1047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10640" h="1047750">
                    <a:moveTo>
                      <a:pt x="951547" y="71438"/>
                    </a:moveTo>
                    <a:cubicBezTo>
                      <a:pt x="862012" y="25717"/>
                      <a:pt x="761047" y="0"/>
                      <a:pt x="654367" y="0"/>
                    </a:cubicBezTo>
                    <a:cubicBezTo>
                      <a:pt x="547688" y="0"/>
                      <a:pt x="446722" y="25717"/>
                      <a:pt x="357188" y="71438"/>
                    </a:cubicBezTo>
                    <a:cubicBezTo>
                      <a:pt x="144780" y="180022"/>
                      <a:pt x="0" y="400050"/>
                      <a:pt x="0" y="655320"/>
                    </a:cubicBezTo>
                    <a:cubicBezTo>
                      <a:pt x="0" y="772478"/>
                      <a:pt x="30480" y="882015"/>
                      <a:pt x="83820" y="976313"/>
                    </a:cubicBezTo>
                    <a:cubicBezTo>
                      <a:pt x="98107" y="1001078"/>
                      <a:pt x="113347" y="1024890"/>
                      <a:pt x="130492" y="1047750"/>
                    </a:cubicBezTo>
                    <a:cubicBezTo>
                      <a:pt x="173355" y="1047750"/>
                      <a:pt x="215265" y="1043940"/>
                      <a:pt x="256222" y="1035367"/>
                    </a:cubicBezTo>
                    <a:cubicBezTo>
                      <a:pt x="357188" y="1015365"/>
                      <a:pt x="450532" y="972503"/>
                      <a:pt x="529590" y="911542"/>
                    </a:cubicBezTo>
                    <a:cubicBezTo>
                      <a:pt x="577215" y="875347"/>
                      <a:pt x="619125" y="832485"/>
                      <a:pt x="655320" y="784860"/>
                    </a:cubicBezTo>
                    <a:cubicBezTo>
                      <a:pt x="691515" y="832485"/>
                      <a:pt x="733425" y="875347"/>
                      <a:pt x="781050" y="911542"/>
                    </a:cubicBezTo>
                    <a:cubicBezTo>
                      <a:pt x="860108" y="972503"/>
                      <a:pt x="953453" y="1015365"/>
                      <a:pt x="1054417" y="1035367"/>
                    </a:cubicBezTo>
                    <a:cubicBezTo>
                      <a:pt x="1095375" y="1042988"/>
                      <a:pt x="1137285" y="1047750"/>
                      <a:pt x="1180148" y="1047750"/>
                    </a:cubicBezTo>
                    <a:cubicBezTo>
                      <a:pt x="1197292" y="1024890"/>
                      <a:pt x="1212533" y="1001078"/>
                      <a:pt x="1226820" y="976313"/>
                    </a:cubicBezTo>
                    <a:cubicBezTo>
                      <a:pt x="1280160" y="881063"/>
                      <a:pt x="1310640" y="771525"/>
                      <a:pt x="1310640" y="655320"/>
                    </a:cubicBezTo>
                    <a:cubicBezTo>
                      <a:pt x="1309687" y="400050"/>
                      <a:pt x="1163955" y="179070"/>
                      <a:pt x="951547" y="71438"/>
                    </a:cubicBezTo>
                  </a:path>
                </a:pathLst>
              </a:custGeom>
              <a:solidFill>
                <a:srgbClr val="0C07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Graphic 3">
                <a:extLst>
                  <a:ext uri="{FF2B5EF4-FFF2-40B4-BE49-F238E27FC236}">
                    <a16:creationId xmlns:a16="http://schemas.microsoft.com/office/drawing/2014/main" id="{F4E2FE82-1BC5-3B43-8E8F-60E92929D145}"/>
                  </a:ext>
                </a:extLst>
              </p:cNvPr>
              <p:cNvSpPr/>
              <p:nvPr/>
            </p:nvSpPr>
            <p:spPr>
              <a:xfrm>
                <a:off x="10361294" y="3103245"/>
                <a:ext cx="127635" cy="828674"/>
              </a:xfrm>
              <a:custGeom>
                <a:avLst/>
                <a:gdLst>
                  <a:gd name="connsiteX0" fmla="*/ 63818 w 127635"/>
                  <a:gd name="connsiteY0" fmla="*/ 828675 h 828674"/>
                  <a:gd name="connsiteX1" fmla="*/ 0 w 127635"/>
                  <a:gd name="connsiteY1" fmla="*/ 764858 h 828674"/>
                  <a:gd name="connsiteX2" fmla="*/ 0 w 127635"/>
                  <a:gd name="connsiteY2" fmla="*/ 63817 h 828674"/>
                  <a:gd name="connsiteX3" fmla="*/ 63818 w 127635"/>
                  <a:gd name="connsiteY3" fmla="*/ 0 h 828674"/>
                  <a:gd name="connsiteX4" fmla="*/ 127635 w 127635"/>
                  <a:gd name="connsiteY4" fmla="*/ 63817 h 828674"/>
                  <a:gd name="connsiteX5" fmla="*/ 127635 w 127635"/>
                  <a:gd name="connsiteY5" fmla="*/ 764858 h 828674"/>
                  <a:gd name="connsiteX6" fmla="*/ 63818 w 127635"/>
                  <a:gd name="connsiteY6" fmla="*/ 828675 h 82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35" h="828674">
                    <a:moveTo>
                      <a:pt x="63818" y="828675"/>
                    </a:moveTo>
                    <a:cubicBezTo>
                      <a:pt x="28575" y="828675"/>
                      <a:pt x="0" y="800100"/>
                      <a:pt x="0" y="764858"/>
                    </a:cubicBezTo>
                    <a:lnTo>
                      <a:pt x="0" y="63817"/>
                    </a:lnTo>
                    <a:cubicBezTo>
                      <a:pt x="0" y="28575"/>
                      <a:pt x="28575" y="0"/>
                      <a:pt x="63818" y="0"/>
                    </a:cubicBezTo>
                    <a:cubicBezTo>
                      <a:pt x="99060" y="0"/>
                      <a:pt x="127635" y="28575"/>
                      <a:pt x="127635" y="63817"/>
                    </a:cubicBezTo>
                    <a:lnTo>
                      <a:pt x="127635" y="764858"/>
                    </a:lnTo>
                    <a:cubicBezTo>
                      <a:pt x="126682" y="800100"/>
                      <a:pt x="99060" y="828675"/>
                      <a:pt x="63818" y="828675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Graphic 3">
                <a:extLst>
                  <a:ext uri="{FF2B5EF4-FFF2-40B4-BE49-F238E27FC236}">
                    <a16:creationId xmlns:a16="http://schemas.microsoft.com/office/drawing/2014/main" id="{F15C3C64-7874-834F-826F-FD9D7D9E2AE2}"/>
                  </a:ext>
                </a:extLst>
              </p:cNvPr>
              <p:cNvSpPr/>
              <p:nvPr/>
            </p:nvSpPr>
            <p:spPr>
              <a:xfrm>
                <a:off x="11203305" y="3105150"/>
                <a:ext cx="827722" cy="826769"/>
              </a:xfrm>
              <a:custGeom>
                <a:avLst/>
                <a:gdLst>
                  <a:gd name="connsiteX0" fmla="*/ 133350 w 827722"/>
                  <a:gd name="connsiteY0" fmla="*/ 349567 h 826769"/>
                  <a:gd name="connsiteX1" fmla="*/ 413385 w 827722"/>
                  <a:gd name="connsiteY1" fmla="*/ 125730 h 826769"/>
                  <a:gd name="connsiteX2" fmla="*/ 693420 w 827722"/>
                  <a:gd name="connsiteY2" fmla="*/ 349567 h 826769"/>
                  <a:gd name="connsiteX3" fmla="*/ 133350 w 827722"/>
                  <a:gd name="connsiteY3" fmla="*/ 349567 h 826769"/>
                  <a:gd name="connsiteX4" fmla="*/ 826770 w 827722"/>
                  <a:gd name="connsiteY4" fmla="*/ 403860 h 826769"/>
                  <a:gd name="connsiteX5" fmla="*/ 413385 w 827722"/>
                  <a:gd name="connsiteY5" fmla="*/ 0 h 826769"/>
                  <a:gd name="connsiteX6" fmla="*/ 0 w 827722"/>
                  <a:gd name="connsiteY6" fmla="*/ 413385 h 826769"/>
                  <a:gd name="connsiteX7" fmla="*/ 413385 w 827722"/>
                  <a:gd name="connsiteY7" fmla="*/ 826770 h 826769"/>
                  <a:gd name="connsiteX8" fmla="*/ 752474 w 827722"/>
                  <a:gd name="connsiteY8" fmla="*/ 650557 h 826769"/>
                  <a:gd name="connsiteX9" fmla="*/ 737235 w 827722"/>
                  <a:gd name="connsiteY9" fmla="*/ 561975 h 826769"/>
                  <a:gd name="connsiteX10" fmla="*/ 648653 w 827722"/>
                  <a:gd name="connsiteY10" fmla="*/ 577215 h 826769"/>
                  <a:gd name="connsiteX11" fmla="*/ 413385 w 827722"/>
                  <a:gd name="connsiteY11" fmla="*/ 699135 h 826769"/>
                  <a:gd name="connsiteX12" fmla="*/ 133350 w 827722"/>
                  <a:gd name="connsiteY12" fmla="*/ 475297 h 826769"/>
                  <a:gd name="connsiteX13" fmla="*/ 763905 w 827722"/>
                  <a:gd name="connsiteY13" fmla="*/ 475297 h 826769"/>
                  <a:gd name="connsiteX14" fmla="*/ 827722 w 827722"/>
                  <a:gd name="connsiteY14" fmla="*/ 411480 h 826769"/>
                  <a:gd name="connsiteX15" fmla="*/ 826770 w 827722"/>
                  <a:gd name="connsiteY15" fmla="*/ 403860 h 8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7722" h="826769">
                    <a:moveTo>
                      <a:pt x="133350" y="349567"/>
                    </a:moveTo>
                    <a:cubicBezTo>
                      <a:pt x="161925" y="221933"/>
                      <a:pt x="277177" y="125730"/>
                      <a:pt x="413385" y="125730"/>
                    </a:cubicBezTo>
                    <a:cubicBezTo>
                      <a:pt x="549593" y="125730"/>
                      <a:pt x="663893" y="220980"/>
                      <a:pt x="693420" y="349567"/>
                    </a:cubicBezTo>
                    <a:lnTo>
                      <a:pt x="133350" y="349567"/>
                    </a:lnTo>
                    <a:close/>
                    <a:moveTo>
                      <a:pt x="826770" y="403860"/>
                    </a:moveTo>
                    <a:cubicBezTo>
                      <a:pt x="822007" y="180022"/>
                      <a:pt x="638174" y="0"/>
                      <a:pt x="413385" y="0"/>
                    </a:cubicBezTo>
                    <a:cubicBezTo>
                      <a:pt x="185738" y="0"/>
                      <a:pt x="0" y="185738"/>
                      <a:pt x="0" y="413385"/>
                    </a:cubicBezTo>
                    <a:cubicBezTo>
                      <a:pt x="0" y="641032"/>
                      <a:pt x="185738" y="826770"/>
                      <a:pt x="413385" y="826770"/>
                    </a:cubicBezTo>
                    <a:cubicBezTo>
                      <a:pt x="547687" y="826770"/>
                      <a:pt x="674370" y="761047"/>
                      <a:pt x="752474" y="650557"/>
                    </a:cubicBezTo>
                    <a:cubicBezTo>
                      <a:pt x="772478" y="621982"/>
                      <a:pt x="765810" y="581978"/>
                      <a:pt x="737235" y="561975"/>
                    </a:cubicBezTo>
                    <a:cubicBezTo>
                      <a:pt x="708660" y="541972"/>
                      <a:pt x="668655" y="548640"/>
                      <a:pt x="648653" y="577215"/>
                    </a:cubicBezTo>
                    <a:cubicBezTo>
                      <a:pt x="595312" y="653415"/>
                      <a:pt x="506730" y="699135"/>
                      <a:pt x="413385" y="699135"/>
                    </a:cubicBezTo>
                    <a:cubicBezTo>
                      <a:pt x="277177" y="699135"/>
                      <a:pt x="162877" y="602932"/>
                      <a:pt x="133350" y="475297"/>
                    </a:cubicBezTo>
                    <a:lnTo>
                      <a:pt x="763905" y="475297"/>
                    </a:lnTo>
                    <a:cubicBezTo>
                      <a:pt x="799147" y="475297"/>
                      <a:pt x="827722" y="446722"/>
                      <a:pt x="827722" y="411480"/>
                    </a:cubicBezTo>
                    <a:cubicBezTo>
                      <a:pt x="827722" y="409575"/>
                      <a:pt x="827722" y="406718"/>
                      <a:pt x="826770" y="40386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Graphic 3">
              <a:extLst>
                <a:ext uri="{FF2B5EF4-FFF2-40B4-BE49-F238E27FC236}">
                  <a16:creationId xmlns:a16="http://schemas.microsoft.com/office/drawing/2014/main" id="{AD3065C8-AA74-B04D-9F0B-66B6826A522F}"/>
                </a:ext>
              </a:extLst>
            </p:cNvPr>
            <p:cNvSpPr/>
            <p:nvPr/>
          </p:nvSpPr>
          <p:spPr>
            <a:xfrm>
              <a:off x="12031027" y="3104197"/>
              <a:ext cx="72389" cy="91440"/>
            </a:xfrm>
            <a:custGeom>
              <a:avLst/>
              <a:gdLst>
                <a:gd name="connsiteX0" fmla="*/ 30481 w 72389"/>
                <a:gd name="connsiteY0" fmla="*/ 9525 h 91440"/>
                <a:gd name="connsiteX1" fmla="*/ 0 w 72389"/>
                <a:gd name="connsiteY1" fmla="*/ 9525 h 91440"/>
                <a:gd name="connsiteX2" fmla="*/ 0 w 72389"/>
                <a:gd name="connsiteY2" fmla="*/ 0 h 91440"/>
                <a:gd name="connsiteX3" fmla="*/ 72390 w 72389"/>
                <a:gd name="connsiteY3" fmla="*/ 0 h 91440"/>
                <a:gd name="connsiteX4" fmla="*/ 72390 w 72389"/>
                <a:gd name="connsiteY4" fmla="*/ 9525 h 91440"/>
                <a:gd name="connsiteX5" fmla="*/ 40958 w 72389"/>
                <a:gd name="connsiteY5" fmla="*/ 9525 h 91440"/>
                <a:gd name="connsiteX6" fmla="*/ 40958 w 72389"/>
                <a:gd name="connsiteY6" fmla="*/ 91440 h 91440"/>
                <a:gd name="connsiteX7" fmla="*/ 30481 w 72389"/>
                <a:gd name="connsiteY7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389" h="91440">
                  <a:moveTo>
                    <a:pt x="30481" y="9525"/>
                  </a:moveTo>
                  <a:lnTo>
                    <a:pt x="0" y="9525"/>
                  </a:lnTo>
                  <a:lnTo>
                    <a:pt x="0" y="0"/>
                  </a:lnTo>
                  <a:lnTo>
                    <a:pt x="72390" y="0"/>
                  </a:lnTo>
                  <a:lnTo>
                    <a:pt x="72390" y="9525"/>
                  </a:lnTo>
                  <a:lnTo>
                    <a:pt x="40958" y="9525"/>
                  </a:lnTo>
                  <a:lnTo>
                    <a:pt x="40958" y="91440"/>
                  </a:lnTo>
                  <a:lnTo>
                    <a:pt x="30481" y="914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3">
              <a:extLst>
                <a:ext uri="{FF2B5EF4-FFF2-40B4-BE49-F238E27FC236}">
                  <a16:creationId xmlns:a16="http://schemas.microsoft.com/office/drawing/2014/main" id="{33BA9F3E-918F-0B49-B538-1EC673B88B7F}"/>
                </a:ext>
              </a:extLst>
            </p:cNvPr>
            <p:cNvSpPr/>
            <p:nvPr/>
          </p:nvSpPr>
          <p:spPr>
            <a:xfrm>
              <a:off x="12122467" y="3104197"/>
              <a:ext cx="87630" cy="91440"/>
            </a:xfrm>
            <a:custGeom>
              <a:avLst/>
              <a:gdLst>
                <a:gd name="connsiteX0" fmla="*/ 0 w 87630"/>
                <a:gd name="connsiteY0" fmla="*/ 0 h 91440"/>
                <a:gd name="connsiteX1" fmla="*/ 10478 w 87630"/>
                <a:gd name="connsiteY1" fmla="*/ 0 h 91440"/>
                <a:gd name="connsiteX2" fmla="*/ 43816 w 87630"/>
                <a:gd name="connsiteY2" fmla="*/ 49530 h 91440"/>
                <a:gd name="connsiteX3" fmla="*/ 77153 w 87630"/>
                <a:gd name="connsiteY3" fmla="*/ 0 h 91440"/>
                <a:gd name="connsiteX4" fmla="*/ 87631 w 87630"/>
                <a:gd name="connsiteY4" fmla="*/ 0 h 91440"/>
                <a:gd name="connsiteX5" fmla="*/ 87631 w 87630"/>
                <a:gd name="connsiteY5" fmla="*/ 91440 h 91440"/>
                <a:gd name="connsiteX6" fmla="*/ 78106 w 87630"/>
                <a:gd name="connsiteY6" fmla="*/ 91440 h 91440"/>
                <a:gd name="connsiteX7" fmla="*/ 78106 w 87630"/>
                <a:gd name="connsiteY7" fmla="*/ 17145 h 91440"/>
                <a:gd name="connsiteX8" fmla="*/ 43816 w 87630"/>
                <a:gd name="connsiteY8" fmla="*/ 66675 h 91440"/>
                <a:gd name="connsiteX9" fmla="*/ 43816 w 87630"/>
                <a:gd name="connsiteY9" fmla="*/ 66675 h 91440"/>
                <a:gd name="connsiteX10" fmla="*/ 10478 w 87630"/>
                <a:gd name="connsiteY10" fmla="*/ 17145 h 91440"/>
                <a:gd name="connsiteX11" fmla="*/ 10478 w 87630"/>
                <a:gd name="connsiteY11" fmla="*/ 91440 h 91440"/>
                <a:gd name="connsiteX12" fmla="*/ 0 w 87630"/>
                <a:gd name="connsiteY1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630" h="91440">
                  <a:moveTo>
                    <a:pt x="0" y="0"/>
                  </a:moveTo>
                  <a:lnTo>
                    <a:pt x="10478" y="0"/>
                  </a:lnTo>
                  <a:lnTo>
                    <a:pt x="43816" y="49530"/>
                  </a:lnTo>
                  <a:lnTo>
                    <a:pt x="77153" y="0"/>
                  </a:lnTo>
                  <a:lnTo>
                    <a:pt x="87631" y="0"/>
                  </a:lnTo>
                  <a:lnTo>
                    <a:pt x="87631" y="91440"/>
                  </a:lnTo>
                  <a:lnTo>
                    <a:pt x="78106" y="91440"/>
                  </a:lnTo>
                  <a:lnTo>
                    <a:pt x="78106" y="17145"/>
                  </a:lnTo>
                  <a:lnTo>
                    <a:pt x="43816" y="66675"/>
                  </a:lnTo>
                  <a:lnTo>
                    <a:pt x="43816" y="66675"/>
                  </a:lnTo>
                  <a:lnTo>
                    <a:pt x="10478" y="17145"/>
                  </a:lnTo>
                  <a:lnTo>
                    <a:pt x="10478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" name="Graphic 3">
              <a:extLst>
                <a:ext uri="{FF2B5EF4-FFF2-40B4-BE49-F238E27FC236}">
                  <a16:creationId xmlns:a16="http://schemas.microsoft.com/office/drawing/2014/main" id="{8B5BDB0B-5BB4-F942-8FBD-669FF76EFBB4}"/>
                </a:ext>
              </a:extLst>
            </p:cNvPr>
            <p:cNvGrpSpPr/>
            <p:nvPr/>
          </p:nvGrpSpPr>
          <p:grpSpPr>
            <a:xfrm>
              <a:off x="7410450" y="3103245"/>
              <a:ext cx="3816667" cy="1253489"/>
              <a:chOff x="7410450" y="3103245"/>
              <a:chExt cx="3816667" cy="1253489"/>
            </a:xfrm>
          </p:grpSpPr>
          <p:sp>
            <p:nvSpPr>
              <p:cNvPr id="34" name="Graphic 3">
                <a:extLst>
                  <a:ext uri="{FF2B5EF4-FFF2-40B4-BE49-F238E27FC236}">
                    <a16:creationId xmlns:a16="http://schemas.microsoft.com/office/drawing/2014/main" id="{932D46F5-6D3A-E044-889B-8A6ECA70EE61}"/>
                  </a:ext>
                </a:extLst>
              </p:cNvPr>
              <p:cNvSpPr/>
              <p:nvPr/>
            </p:nvSpPr>
            <p:spPr>
              <a:xfrm>
                <a:off x="10645139" y="3103245"/>
                <a:ext cx="581977" cy="828674"/>
              </a:xfrm>
              <a:custGeom>
                <a:avLst/>
                <a:gdLst>
                  <a:gd name="connsiteX0" fmla="*/ 63818 w 581977"/>
                  <a:gd name="connsiteY0" fmla="*/ 828675 h 828674"/>
                  <a:gd name="connsiteX1" fmla="*/ 0 w 581977"/>
                  <a:gd name="connsiteY1" fmla="*/ 764858 h 828674"/>
                  <a:gd name="connsiteX2" fmla="*/ 0 w 581977"/>
                  <a:gd name="connsiteY2" fmla="*/ 329565 h 828674"/>
                  <a:gd name="connsiteX3" fmla="*/ 329565 w 581977"/>
                  <a:gd name="connsiteY3" fmla="*/ 0 h 828674"/>
                  <a:gd name="connsiteX4" fmla="*/ 518160 w 581977"/>
                  <a:gd name="connsiteY4" fmla="*/ 0 h 828674"/>
                  <a:gd name="connsiteX5" fmla="*/ 581978 w 581977"/>
                  <a:gd name="connsiteY5" fmla="*/ 63817 h 828674"/>
                  <a:gd name="connsiteX6" fmla="*/ 518160 w 581977"/>
                  <a:gd name="connsiteY6" fmla="*/ 126683 h 828674"/>
                  <a:gd name="connsiteX7" fmla="*/ 330518 w 581977"/>
                  <a:gd name="connsiteY7" fmla="*/ 126683 h 828674"/>
                  <a:gd name="connsiteX8" fmla="*/ 127635 w 581977"/>
                  <a:gd name="connsiteY8" fmla="*/ 329565 h 828674"/>
                  <a:gd name="connsiteX9" fmla="*/ 127635 w 581977"/>
                  <a:gd name="connsiteY9" fmla="*/ 764858 h 828674"/>
                  <a:gd name="connsiteX10" fmla="*/ 63818 w 581977"/>
                  <a:gd name="connsiteY10" fmla="*/ 828675 h 82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1977" h="828674">
                    <a:moveTo>
                      <a:pt x="63818" y="828675"/>
                    </a:moveTo>
                    <a:cubicBezTo>
                      <a:pt x="28575" y="828675"/>
                      <a:pt x="0" y="800100"/>
                      <a:pt x="0" y="764858"/>
                    </a:cubicBezTo>
                    <a:lnTo>
                      <a:pt x="0" y="329565"/>
                    </a:lnTo>
                    <a:cubicBezTo>
                      <a:pt x="0" y="147638"/>
                      <a:pt x="147638" y="0"/>
                      <a:pt x="329565" y="0"/>
                    </a:cubicBezTo>
                    <a:lnTo>
                      <a:pt x="518160" y="0"/>
                    </a:lnTo>
                    <a:cubicBezTo>
                      <a:pt x="553403" y="0"/>
                      <a:pt x="581978" y="28575"/>
                      <a:pt x="581978" y="63817"/>
                    </a:cubicBezTo>
                    <a:cubicBezTo>
                      <a:pt x="581978" y="99060"/>
                      <a:pt x="553403" y="126683"/>
                      <a:pt x="518160" y="126683"/>
                    </a:cubicBezTo>
                    <a:lnTo>
                      <a:pt x="330518" y="126683"/>
                    </a:lnTo>
                    <a:cubicBezTo>
                      <a:pt x="219075" y="126683"/>
                      <a:pt x="127635" y="218122"/>
                      <a:pt x="127635" y="329565"/>
                    </a:cubicBezTo>
                    <a:lnTo>
                      <a:pt x="127635" y="764858"/>
                    </a:lnTo>
                    <a:cubicBezTo>
                      <a:pt x="127635" y="800100"/>
                      <a:pt x="99060" y="828675"/>
                      <a:pt x="63818" y="828675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Graphic 3">
                <a:extLst>
                  <a:ext uri="{FF2B5EF4-FFF2-40B4-BE49-F238E27FC236}">
                    <a16:creationId xmlns:a16="http://schemas.microsoft.com/office/drawing/2014/main" id="{72F70865-C262-9049-8E43-6D805CA69B69}"/>
                  </a:ext>
                </a:extLst>
              </p:cNvPr>
              <p:cNvSpPr/>
              <p:nvPr/>
            </p:nvSpPr>
            <p:spPr>
              <a:xfrm>
                <a:off x="9377362" y="3105150"/>
                <a:ext cx="827722" cy="826769"/>
              </a:xfrm>
              <a:custGeom>
                <a:avLst/>
                <a:gdLst>
                  <a:gd name="connsiteX0" fmla="*/ 413385 w 827722"/>
                  <a:gd name="connsiteY0" fmla="*/ 700088 h 826769"/>
                  <a:gd name="connsiteX1" fmla="*/ 126682 w 827722"/>
                  <a:gd name="connsiteY1" fmla="*/ 413385 h 826769"/>
                  <a:gd name="connsiteX2" fmla="*/ 413385 w 827722"/>
                  <a:gd name="connsiteY2" fmla="*/ 126683 h 826769"/>
                  <a:gd name="connsiteX3" fmla="*/ 700088 w 827722"/>
                  <a:gd name="connsiteY3" fmla="*/ 413385 h 826769"/>
                  <a:gd name="connsiteX4" fmla="*/ 413385 w 827722"/>
                  <a:gd name="connsiteY4" fmla="*/ 700088 h 826769"/>
                  <a:gd name="connsiteX5" fmla="*/ 826770 w 827722"/>
                  <a:gd name="connsiteY5" fmla="*/ 413385 h 826769"/>
                  <a:gd name="connsiteX6" fmla="*/ 413385 w 827722"/>
                  <a:gd name="connsiteY6" fmla="*/ 0 h 826769"/>
                  <a:gd name="connsiteX7" fmla="*/ 0 w 827722"/>
                  <a:gd name="connsiteY7" fmla="*/ 413385 h 826769"/>
                  <a:gd name="connsiteX8" fmla="*/ 413385 w 827722"/>
                  <a:gd name="connsiteY8" fmla="*/ 826770 h 826769"/>
                  <a:gd name="connsiteX9" fmla="*/ 700088 w 827722"/>
                  <a:gd name="connsiteY9" fmla="*/ 710565 h 826769"/>
                  <a:gd name="connsiteX10" fmla="*/ 700088 w 827722"/>
                  <a:gd name="connsiteY10" fmla="*/ 762953 h 826769"/>
                  <a:gd name="connsiteX11" fmla="*/ 763905 w 827722"/>
                  <a:gd name="connsiteY11" fmla="*/ 826770 h 826769"/>
                  <a:gd name="connsiteX12" fmla="*/ 827723 w 827722"/>
                  <a:gd name="connsiteY12" fmla="*/ 762953 h 826769"/>
                  <a:gd name="connsiteX13" fmla="*/ 827723 w 827722"/>
                  <a:gd name="connsiteY13" fmla="*/ 413385 h 8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27722" h="826769">
                    <a:moveTo>
                      <a:pt x="413385" y="700088"/>
                    </a:moveTo>
                    <a:cubicBezTo>
                      <a:pt x="255270" y="700088"/>
                      <a:pt x="126682" y="571500"/>
                      <a:pt x="126682" y="413385"/>
                    </a:cubicBezTo>
                    <a:cubicBezTo>
                      <a:pt x="126682" y="255270"/>
                      <a:pt x="255270" y="126683"/>
                      <a:pt x="413385" y="126683"/>
                    </a:cubicBezTo>
                    <a:cubicBezTo>
                      <a:pt x="571500" y="126683"/>
                      <a:pt x="700088" y="255270"/>
                      <a:pt x="700088" y="413385"/>
                    </a:cubicBezTo>
                    <a:cubicBezTo>
                      <a:pt x="700088" y="571500"/>
                      <a:pt x="571500" y="700088"/>
                      <a:pt x="413385" y="700088"/>
                    </a:cubicBezTo>
                    <a:moveTo>
                      <a:pt x="826770" y="413385"/>
                    </a:moveTo>
                    <a:cubicBezTo>
                      <a:pt x="826770" y="185738"/>
                      <a:pt x="641032" y="0"/>
                      <a:pt x="413385" y="0"/>
                    </a:cubicBezTo>
                    <a:cubicBezTo>
                      <a:pt x="185738" y="0"/>
                      <a:pt x="0" y="185738"/>
                      <a:pt x="0" y="413385"/>
                    </a:cubicBezTo>
                    <a:cubicBezTo>
                      <a:pt x="0" y="641032"/>
                      <a:pt x="185738" y="826770"/>
                      <a:pt x="413385" y="826770"/>
                    </a:cubicBezTo>
                    <a:cubicBezTo>
                      <a:pt x="524827" y="826770"/>
                      <a:pt x="625793" y="782003"/>
                      <a:pt x="700088" y="710565"/>
                    </a:cubicBezTo>
                    <a:lnTo>
                      <a:pt x="700088" y="762953"/>
                    </a:lnTo>
                    <a:cubicBezTo>
                      <a:pt x="700088" y="798195"/>
                      <a:pt x="728663" y="826770"/>
                      <a:pt x="763905" y="826770"/>
                    </a:cubicBezTo>
                    <a:cubicBezTo>
                      <a:pt x="799148" y="826770"/>
                      <a:pt x="827723" y="798195"/>
                      <a:pt x="827723" y="762953"/>
                    </a:cubicBezTo>
                    <a:lnTo>
                      <a:pt x="827723" y="41338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Graphic 3">
                <a:extLst>
                  <a:ext uri="{FF2B5EF4-FFF2-40B4-BE49-F238E27FC236}">
                    <a16:creationId xmlns:a16="http://schemas.microsoft.com/office/drawing/2014/main" id="{2BCD6A89-764A-0D44-A8A0-9985D31C027B}"/>
                  </a:ext>
                </a:extLst>
              </p:cNvPr>
              <p:cNvSpPr/>
              <p:nvPr/>
            </p:nvSpPr>
            <p:spPr>
              <a:xfrm>
                <a:off x="7410450" y="3105150"/>
                <a:ext cx="998219" cy="826769"/>
              </a:xfrm>
              <a:custGeom>
                <a:avLst/>
                <a:gdLst>
                  <a:gd name="connsiteX0" fmla="*/ 499110 w 998219"/>
                  <a:gd name="connsiteY0" fmla="*/ 641985 h 826769"/>
                  <a:gd name="connsiteX1" fmla="*/ 780098 w 998219"/>
                  <a:gd name="connsiteY1" fmla="*/ 133350 h 826769"/>
                  <a:gd name="connsiteX2" fmla="*/ 998220 w 998219"/>
                  <a:gd name="connsiteY2" fmla="*/ 0 h 826769"/>
                  <a:gd name="connsiteX3" fmla="*/ 561975 w 998219"/>
                  <a:gd name="connsiteY3" fmla="*/ 790575 h 826769"/>
                  <a:gd name="connsiteX4" fmla="*/ 499110 w 998219"/>
                  <a:gd name="connsiteY4" fmla="*/ 826770 h 826769"/>
                  <a:gd name="connsiteX5" fmla="*/ 436245 w 998219"/>
                  <a:gd name="connsiteY5" fmla="*/ 790575 h 826769"/>
                  <a:gd name="connsiteX6" fmla="*/ 0 w 998219"/>
                  <a:gd name="connsiteY6" fmla="*/ 0 h 826769"/>
                  <a:gd name="connsiteX7" fmla="*/ 218123 w 998219"/>
                  <a:gd name="connsiteY7" fmla="*/ 133350 h 826769"/>
                  <a:gd name="connsiteX8" fmla="*/ 499110 w 998219"/>
                  <a:gd name="connsiteY8" fmla="*/ 641985 h 8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8219" h="826769">
                    <a:moveTo>
                      <a:pt x="499110" y="641985"/>
                    </a:moveTo>
                    <a:lnTo>
                      <a:pt x="780098" y="133350"/>
                    </a:lnTo>
                    <a:cubicBezTo>
                      <a:pt x="820102" y="60008"/>
                      <a:pt x="865823" y="0"/>
                      <a:pt x="998220" y="0"/>
                    </a:cubicBezTo>
                    <a:lnTo>
                      <a:pt x="561975" y="790575"/>
                    </a:lnTo>
                    <a:cubicBezTo>
                      <a:pt x="550545" y="810578"/>
                      <a:pt x="524827" y="826770"/>
                      <a:pt x="499110" y="826770"/>
                    </a:cubicBezTo>
                    <a:cubicBezTo>
                      <a:pt x="473393" y="826770"/>
                      <a:pt x="447675" y="810578"/>
                      <a:pt x="436245" y="790575"/>
                    </a:cubicBezTo>
                    <a:lnTo>
                      <a:pt x="0" y="0"/>
                    </a:lnTo>
                    <a:cubicBezTo>
                      <a:pt x="132398" y="0"/>
                      <a:pt x="178118" y="60008"/>
                      <a:pt x="218123" y="133350"/>
                    </a:cubicBezTo>
                    <a:lnTo>
                      <a:pt x="499110" y="64198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Graphic 3">
                <a:extLst>
                  <a:ext uri="{FF2B5EF4-FFF2-40B4-BE49-F238E27FC236}">
                    <a16:creationId xmlns:a16="http://schemas.microsoft.com/office/drawing/2014/main" id="{2C22E326-098D-6540-8E1D-72CC9AF6BD1B}"/>
                  </a:ext>
                </a:extLst>
              </p:cNvPr>
              <p:cNvSpPr/>
              <p:nvPr/>
            </p:nvSpPr>
            <p:spPr>
              <a:xfrm>
                <a:off x="8444864" y="3105150"/>
                <a:ext cx="998220" cy="1065847"/>
              </a:xfrm>
              <a:custGeom>
                <a:avLst/>
                <a:gdLst>
                  <a:gd name="connsiteX0" fmla="*/ 998220 w 998220"/>
                  <a:gd name="connsiteY0" fmla="*/ 0 h 1065847"/>
                  <a:gd name="connsiteX1" fmla="*/ 780098 w 998220"/>
                  <a:gd name="connsiteY1" fmla="*/ 133350 h 1065847"/>
                  <a:gd name="connsiteX2" fmla="*/ 499110 w 998220"/>
                  <a:gd name="connsiteY2" fmla="*/ 641985 h 1065847"/>
                  <a:gd name="connsiteX3" fmla="*/ 218123 w 998220"/>
                  <a:gd name="connsiteY3" fmla="*/ 133350 h 1065847"/>
                  <a:gd name="connsiteX4" fmla="*/ 0 w 998220"/>
                  <a:gd name="connsiteY4" fmla="*/ 0 h 1065847"/>
                  <a:gd name="connsiteX5" fmla="*/ 426720 w 998220"/>
                  <a:gd name="connsiteY5" fmla="*/ 773430 h 1065847"/>
                  <a:gd name="connsiteX6" fmla="*/ 265748 w 998220"/>
                  <a:gd name="connsiteY6" fmla="*/ 1065848 h 1065847"/>
                  <a:gd name="connsiteX7" fmla="*/ 483870 w 998220"/>
                  <a:gd name="connsiteY7" fmla="*/ 932497 h 1065847"/>
                  <a:gd name="connsiteX8" fmla="*/ 998220 w 998220"/>
                  <a:gd name="connsiteY8" fmla="*/ 0 h 1065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8220" h="1065847">
                    <a:moveTo>
                      <a:pt x="998220" y="0"/>
                    </a:moveTo>
                    <a:cubicBezTo>
                      <a:pt x="865823" y="0"/>
                      <a:pt x="820103" y="60008"/>
                      <a:pt x="780098" y="133350"/>
                    </a:cubicBezTo>
                    <a:lnTo>
                      <a:pt x="499110" y="641985"/>
                    </a:lnTo>
                    <a:lnTo>
                      <a:pt x="218123" y="133350"/>
                    </a:lnTo>
                    <a:cubicBezTo>
                      <a:pt x="178118" y="60008"/>
                      <a:pt x="132398" y="0"/>
                      <a:pt x="0" y="0"/>
                    </a:cubicBezTo>
                    <a:lnTo>
                      <a:pt x="426720" y="773430"/>
                    </a:lnTo>
                    <a:lnTo>
                      <a:pt x="265748" y="1065848"/>
                    </a:lnTo>
                    <a:cubicBezTo>
                      <a:pt x="398145" y="1065848"/>
                      <a:pt x="443865" y="1005840"/>
                      <a:pt x="483870" y="932497"/>
                    </a:cubicBezTo>
                    <a:lnTo>
                      <a:pt x="99822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Graphic 3">
                <a:extLst>
                  <a:ext uri="{FF2B5EF4-FFF2-40B4-BE49-F238E27FC236}">
                    <a16:creationId xmlns:a16="http://schemas.microsoft.com/office/drawing/2014/main" id="{69016CCE-2DA1-0442-83B4-956B4E4C2678}"/>
                  </a:ext>
                </a:extLst>
              </p:cNvPr>
              <p:cNvSpPr/>
              <p:nvPr/>
            </p:nvSpPr>
            <p:spPr>
              <a:xfrm>
                <a:off x="9365932" y="4172902"/>
                <a:ext cx="215265" cy="183832"/>
              </a:xfrm>
              <a:custGeom>
                <a:avLst/>
                <a:gdLst>
                  <a:gd name="connsiteX0" fmla="*/ 193357 w 215265"/>
                  <a:gd name="connsiteY0" fmla="*/ 182880 h 183832"/>
                  <a:gd name="connsiteX1" fmla="*/ 185738 w 215265"/>
                  <a:gd name="connsiteY1" fmla="*/ 60960 h 183832"/>
                  <a:gd name="connsiteX2" fmla="*/ 183832 w 215265"/>
                  <a:gd name="connsiteY2" fmla="*/ 15240 h 183832"/>
                  <a:gd name="connsiteX3" fmla="*/ 169545 w 215265"/>
                  <a:gd name="connsiteY3" fmla="*/ 60007 h 183832"/>
                  <a:gd name="connsiteX4" fmla="*/ 135255 w 215265"/>
                  <a:gd name="connsiteY4" fmla="*/ 160020 h 183832"/>
                  <a:gd name="connsiteX5" fmla="*/ 106680 w 215265"/>
                  <a:gd name="connsiteY5" fmla="*/ 182880 h 183832"/>
                  <a:gd name="connsiteX6" fmla="*/ 76200 w 215265"/>
                  <a:gd name="connsiteY6" fmla="*/ 160020 h 183832"/>
                  <a:gd name="connsiteX7" fmla="*/ 42863 w 215265"/>
                  <a:gd name="connsiteY7" fmla="*/ 59055 h 183832"/>
                  <a:gd name="connsiteX8" fmla="*/ 29528 w 215265"/>
                  <a:gd name="connsiteY8" fmla="*/ 16192 h 183832"/>
                  <a:gd name="connsiteX9" fmla="*/ 27623 w 215265"/>
                  <a:gd name="connsiteY9" fmla="*/ 60007 h 183832"/>
                  <a:gd name="connsiteX10" fmla="*/ 19050 w 215265"/>
                  <a:gd name="connsiteY10" fmla="*/ 183832 h 183832"/>
                  <a:gd name="connsiteX11" fmla="*/ 0 w 215265"/>
                  <a:gd name="connsiteY11" fmla="*/ 183832 h 183832"/>
                  <a:gd name="connsiteX12" fmla="*/ 13335 w 215265"/>
                  <a:gd name="connsiteY12" fmla="*/ 0 h 183832"/>
                  <a:gd name="connsiteX13" fmla="*/ 34290 w 215265"/>
                  <a:gd name="connsiteY13" fmla="*/ 0 h 183832"/>
                  <a:gd name="connsiteX14" fmla="*/ 49530 w 215265"/>
                  <a:gd name="connsiteY14" fmla="*/ 9525 h 183832"/>
                  <a:gd name="connsiteX15" fmla="*/ 97155 w 215265"/>
                  <a:gd name="connsiteY15" fmla="*/ 156210 h 183832"/>
                  <a:gd name="connsiteX16" fmla="*/ 107632 w 215265"/>
                  <a:gd name="connsiteY16" fmla="*/ 166688 h 183832"/>
                  <a:gd name="connsiteX17" fmla="*/ 117157 w 215265"/>
                  <a:gd name="connsiteY17" fmla="*/ 156210 h 183832"/>
                  <a:gd name="connsiteX18" fmla="*/ 167640 w 215265"/>
                  <a:gd name="connsiteY18" fmla="*/ 9525 h 183832"/>
                  <a:gd name="connsiteX19" fmla="*/ 181928 w 215265"/>
                  <a:gd name="connsiteY19" fmla="*/ 0 h 183832"/>
                  <a:gd name="connsiteX20" fmla="*/ 201930 w 215265"/>
                  <a:gd name="connsiteY20" fmla="*/ 0 h 183832"/>
                  <a:gd name="connsiteX21" fmla="*/ 215265 w 215265"/>
                  <a:gd name="connsiteY21" fmla="*/ 183832 h 183832"/>
                  <a:gd name="connsiteX22" fmla="*/ 193357 w 215265"/>
                  <a:gd name="connsiteY22" fmla="*/ 183832 h 183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15265" h="183832">
                    <a:moveTo>
                      <a:pt x="193357" y="182880"/>
                    </a:moveTo>
                    <a:lnTo>
                      <a:pt x="185738" y="60960"/>
                    </a:lnTo>
                    <a:cubicBezTo>
                      <a:pt x="184785" y="46672"/>
                      <a:pt x="183832" y="31432"/>
                      <a:pt x="183832" y="15240"/>
                    </a:cubicBezTo>
                    <a:cubicBezTo>
                      <a:pt x="180023" y="28575"/>
                      <a:pt x="175260" y="42863"/>
                      <a:pt x="169545" y="60007"/>
                    </a:cubicBezTo>
                    <a:lnTo>
                      <a:pt x="135255" y="160020"/>
                    </a:lnTo>
                    <a:cubicBezTo>
                      <a:pt x="128588" y="180975"/>
                      <a:pt x="126682" y="182880"/>
                      <a:pt x="106680" y="182880"/>
                    </a:cubicBezTo>
                    <a:cubicBezTo>
                      <a:pt x="84773" y="182880"/>
                      <a:pt x="82868" y="181928"/>
                      <a:pt x="76200" y="160020"/>
                    </a:cubicBezTo>
                    <a:lnTo>
                      <a:pt x="42863" y="59055"/>
                    </a:lnTo>
                    <a:cubicBezTo>
                      <a:pt x="38100" y="43815"/>
                      <a:pt x="33338" y="30480"/>
                      <a:pt x="29528" y="16192"/>
                    </a:cubicBezTo>
                    <a:cubicBezTo>
                      <a:pt x="28575" y="30480"/>
                      <a:pt x="28575" y="45720"/>
                      <a:pt x="27623" y="60007"/>
                    </a:cubicBezTo>
                    <a:lnTo>
                      <a:pt x="19050" y="183832"/>
                    </a:lnTo>
                    <a:lnTo>
                      <a:pt x="0" y="183832"/>
                    </a:lnTo>
                    <a:lnTo>
                      <a:pt x="13335" y="0"/>
                    </a:lnTo>
                    <a:lnTo>
                      <a:pt x="34290" y="0"/>
                    </a:lnTo>
                    <a:cubicBezTo>
                      <a:pt x="44768" y="0"/>
                      <a:pt x="46673" y="953"/>
                      <a:pt x="49530" y="9525"/>
                    </a:cubicBezTo>
                    <a:lnTo>
                      <a:pt x="97155" y="156210"/>
                    </a:lnTo>
                    <a:cubicBezTo>
                      <a:pt x="100013" y="165735"/>
                      <a:pt x="100965" y="166688"/>
                      <a:pt x="107632" y="166688"/>
                    </a:cubicBezTo>
                    <a:cubicBezTo>
                      <a:pt x="114300" y="166688"/>
                      <a:pt x="114300" y="165735"/>
                      <a:pt x="117157" y="156210"/>
                    </a:cubicBezTo>
                    <a:lnTo>
                      <a:pt x="167640" y="9525"/>
                    </a:lnTo>
                    <a:cubicBezTo>
                      <a:pt x="170498" y="953"/>
                      <a:pt x="173355" y="0"/>
                      <a:pt x="181928" y="0"/>
                    </a:cubicBezTo>
                    <a:lnTo>
                      <a:pt x="201930" y="0"/>
                    </a:lnTo>
                    <a:lnTo>
                      <a:pt x="215265" y="183832"/>
                    </a:lnTo>
                    <a:lnTo>
                      <a:pt x="193357" y="183832"/>
                    </a:lnTo>
                    <a:close/>
                  </a:path>
                </a:pathLst>
              </a:custGeom>
              <a:solidFill>
                <a:srgbClr val="E100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3" name="Graphic 3">
              <a:extLst>
                <a:ext uri="{FF2B5EF4-FFF2-40B4-BE49-F238E27FC236}">
                  <a16:creationId xmlns:a16="http://schemas.microsoft.com/office/drawing/2014/main" id="{345D9CFF-C2B9-3945-BD88-33C8E7FB2DCA}"/>
                </a:ext>
              </a:extLst>
            </p:cNvPr>
            <p:cNvSpPr/>
            <p:nvPr/>
          </p:nvSpPr>
          <p:spPr>
            <a:xfrm>
              <a:off x="9865042" y="4171950"/>
              <a:ext cx="116205" cy="183832"/>
            </a:xfrm>
            <a:custGeom>
              <a:avLst/>
              <a:gdLst>
                <a:gd name="connsiteX0" fmla="*/ 20955 w 116205"/>
                <a:gd name="connsiteY0" fmla="*/ 17145 h 183832"/>
                <a:gd name="connsiteX1" fmla="*/ 20955 w 116205"/>
                <a:gd name="connsiteY1" fmla="*/ 80963 h 183832"/>
                <a:gd name="connsiteX2" fmla="*/ 105727 w 116205"/>
                <a:gd name="connsiteY2" fmla="*/ 80963 h 183832"/>
                <a:gd name="connsiteX3" fmla="*/ 105727 w 116205"/>
                <a:gd name="connsiteY3" fmla="*/ 97155 h 183832"/>
                <a:gd name="connsiteX4" fmla="*/ 20955 w 116205"/>
                <a:gd name="connsiteY4" fmla="*/ 97155 h 183832"/>
                <a:gd name="connsiteX5" fmla="*/ 20955 w 116205"/>
                <a:gd name="connsiteY5" fmla="*/ 167640 h 183832"/>
                <a:gd name="connsiteX6" fmla="*/ 116205 w 116205"/>
                <a:gd name="connsiteY6" fmla="*/ 167640 h 183832"/>
                <a:gd name="connsiteX7" fmla="*/ 116205 w 116205"/>
                <a:gd name="connsiteY7" fmla="*/ 183832 h 183832"/>
                <a:gd name="connsiteX8" fmla="*/ 0 w 116205"/>
                <a:gd name="connsiteY8" fmla="*/ 183832 h 183832"/>
                <a:gd name="connsiteX9" fmla="*/ 0 w 116205"/>
                <a:gd name="connsiteY9" fmla="*/ 0 h 183832"/>
                <a:gd name="connsiteX10" fmla="*/ 113347 w 116205"/>
                <a:gd name="connsiteY10" fmla="*/ 0 h 183832"/>
                <a:gd name="connsiteX11" fmla="*/ 113347 w 116205"/>
                <a:gd name="connsiteY11" fmla="*/ 17145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205" h="183832">
                  <a:moveTo>
                    <a:pt x="20955" y="17145"/>
                  </a:moveTo>
                  <a:lnTo>
                    <a:pt x="20955" y="80963"/>
                  </a:lnTo>
                  <a:lnTo>
                    <a:pt x="105727" y="80963"/>
                  </a:lnTo>
                  <a:lnTo>
                    <a:pt x="105727" y="97155"/>
                  </a:lnTo>
                  <a:lnTo>
                    <a:pt x="20955" y="97155"/>
                  </a:lnTo>
                  <a:lnTo>
                    <a:pt x="20955" y="167640"/>
                  </a:lnTo>
                  <a:lnTo>
                    <a:pt x="116205" y="167640"/>
                  </a:lnTo>
                  <a:lnTo>
                    <a:pt x="116205" y="183832"/>
                  </a:lnTo>
                  <a:lnTo>
                    <a:pt x="0" y="183832"/>
                  </a:lnTo>
                  <a:lnTo>
                    <a:pt x="0" y="0"/>
                  </a:lnTo>
                  <a:lnTo>
                    <a:pt x="113347" y="0"/>
                  </a:lnTo>
                  <a:lnTo>
                    <a:pt x="113347" y="17145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Graphic 3">
              <a:extLst>
                <a:ext uri="{FF2B5EF4-FFF2-40B4-BE49-F238E27FC236}">
                  <a16:creationId xmlns:a16="http://schemas.microsoft.com/office/drawing/2014/main" id="{C23C517E-F759-2D4D-8271-E61E5B5802FB}"/>
                </a:ext>
              </a:extLst>
            </p:cNvPr>
            <p:cNvSpPr/>
            <p:nvPr/>
          </p:nvSpPr>
          <p:spPr>
            <a:xfrm>
              <a:off x="10704195" y="4171950"/>
              <a:ext cx="20955" cy="183832"/>
            </a:xfrm>
            <a:custGeom>
              <a:avLst/>
              <a:gdLst>
                <a:gd name="connsiteX0" fmla="*/ 0 w 20955"/>
                <a:gd name="connsiteY0" fmla="*/ 0 h 183832"/>
                <a:gd name="connsiteX1" fmla="*/ 20955 w 20955"/>
                <a:gd name="connsiteY1" fmla="*/ 0 h 183832"/>
                <a:gd name="connsiteX2" fmla="*/ 20955 w 20955"/>
                <a:gd name="connsiteY2" fmla="*/ 183832 h 183832"/>
                <a:gd name="connsiteX3" fmla="*/ 0 w 20955"/>
                <a:gd name="connsiteY3" fmla="*/ 183832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" h="183832">
                  <a:moveTo>
                    <a:pt x="0" y="0"/>
                  </a:moveTo>
                  <a:lnTo>
                    <a:pt x="20955" y="0"/>
                  </a:lnTo>
                  <a:lnTo>
                    <a:pt x="20955" y="183832"/>
                  </a:lnTo>
                  <a:lnTo>
                    <a:pt x="0" y="183832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5" name="Graphic 3">
              <a:extLst>
                <a:ext uri="{FF2B5EF4-FFF2-40B4-BE49-F238E27FC236}">
                  <a16:creationId xmlns:a16="http://schemas.microsoft.com/office/drawing/2014/main" id="{1C541955-2766-654B-8807-FC5267EC86F1}"/>
                </a:ext>
              </a:extLst>
            </p:cNvPr>
            <p:cNvGrpSpPr/>
            <p:nvPr/>
          </p:nvGrpSpPr>
          <p:grpSpPr>
            <a:xfrm>
              <a:off x="11023282" y="4170997"/>
              <a:ext cx="591502" cy="186690"/>
              <a:chOff x="11023282" y="4170997"/>
              <a:chExt cx="591502" cy="186690"/>
            </a:xfrm>
            <a:solidFill>
              <a:srgbClr val="E1001E"/>
            </a:solidFill>
          </p:grpSpPr>
          <p:sp>
            <p:nvSpPr>
              <p:cNvPr id="32" name="Graphic 3">
                <a:extLst>
                  <a:ext uri="{FF2B5EF4-FFF2-40B4-BE49-F238E27FC236}">
                    <a16:creationId xmlns:a16="http://schemas.microsoft.com/office/drawing/2014/main" id="{639C7B04-434F-A945-9D02-677B3E6C5059}"/>
                  </a:ext>
                </a:extLst>
              </p:cNvPr>
              <p:cNvSpPr/>
              <p:nvPr/>
            </p:nvSpPr>
            <p:spPr>
              <a:xfrm>
                <a:off x="11023282" y="4170997"/>
                <a:ext cx="131444" cy="186690"/>
              </a:xfrm>
              <a:custGeom>
                <a:avLst/>
                <a:gdLst>
                  <a:gd name="connsiteX0" fmla="*/ 131445 w 131444"/>
                  <a:gd name="connsiteY0" fmla="*/ 13335 h 186690"/>
                  <a:gd name="connsiteX1" fmla="*/ 131445 w 131444"/>
                  <a:gd name="connsiteY1" fmla="*/ 19050 h 186690"/>
                  <a:gd name="connsiteX2" fmla="*/ 129540 w 131444"/>
                  <a:gd name="connsiteY2" fmla="*/ 20955 h 186690"/>
                  <a:gd name="connsiteX3" fmla="*/ 80963 w 131444"/>
                  <a:gd name="connsiteY3" fmla="*/ 17145 h 186690"/>
                  <a:gd name="connsiteX4" fmla="*/ 20955 w 131444"/>
                  <a:gd name="connsiteY4" fmla="*/ 93345 h 186690"/>
                  <a:gd name="connsiteX5" fmla="*/ 80963 w 131444"/>
                  <a:gd name="connsiteY5" fmla="*/ 169545 h 186690"/>
                  <a:gd name="connsiteX6" fmla="*/ 129540 w 131444"/>
                  <a:gd name="connsiteY6" fmla="*/ 165735 h 186690"/>
                  <a:gd name="connsiteX7" fmla="*/ 131445 w 131444"/>
                  <a:gd name="connsiteY7" fmla="*/ 166688 h 186690"/>
                  <a:gd name="connsiteX8" fmla="*/ 131445 w 131444"/>
                  <a:gd name="connsiteY8" fmla="*/ 172403 h 186690"/>
                  <a:gd name="connsiteX9" fmla="*/ 75248 w 131444"/>
                  <a:gd name="connsiteY9" fmla="*/ 186690 h 186690"/>
                  <a:gd name="connsiteX10" fmla="*/ 0 w 131444"/>
                  <a:gd name="connsiteY10" fmla="*/ 93345 h 186690"/>
                  <a:gd name="connsiteX11" fmla="*/ 76200 w 131444"/>
                  <a:gd name="connsiteY11" fmla="*/ 0 h 186690"/>
                  <a:gd name="connsiteX12" fmla="*/ 131445 w 131444"/>
                  <a:gd name="connsiteY12" fmla="*/ 13335 h 186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444" h="186690">
                    <a:moveTo>
                      <a:pt x="131445" y="13335"/>
                    </a:moveTo>
                    <a:lnTo>
                      <a:pt x="131445" y="19050"/>
                    </a:lnTo>
                    <a:lnTo>
                      <a:pt x="129540" y="20955"/>
                    </a:lnTo>
                    <a:cubicBezTo>
                      <a:pt x="121920" y="19050"/>
                      <a:pt x="105728" y="17145"/>
                      <a:pt x="80963" y="17145"/>
                    </a:cubicBezTo>
                    <a:cubicBezTo>
                      <a:pt x="25718" y="17145"/>
                      <a:pt x="20955" y="20955"/>
                      <a:pt x="20955" y="93345"/>
                    </a:cubicBezTo>
                    <a:cubicBezTo>
                      <a:pt x="20955" y="165735"/>
                      <a:pt x="24765" y="169545"/>
                      <a:pt x="80963" y="169545"/>
                    </a:cubicBezTo>
                    <a:cubicBezTo>
                      <a:pt x="105728" y="169545"/>
                      <a:pt x="120968" y="167640"/>
                      <a:pt x="129540" y="165735"/>
                    </a:cubicBezTo>
                    <a:lnTo>
                      <a:pt x="131445" y="166688"/>
                    </a:lnTo>
                    <a:lnTo>
                      <a:pt x="131445" y="172403"/>
                    </a:lnTo>
                    <a:cubicBezTo>
                      <a:pt x="131445" y="181928"/>
                      <a:pt x="122873" y="186690"/>
                      <a:pt x="75248" y="186690"/>
                    </a:cubicBezTo>
                    <a:cubicBezTo>
                      <a:pt x="8573" y="186690"/>
                      <a:pt x="0" y="178118"/>
                      <a:pt x="0" y="93345"/>
                    </a:cubicBezTo>
                    <a:cubicBezTo>
                      <a:pt x="0" y="8572"/>
                      <a:pt x="8573" y="0"/>
                      <a:pt x="76200" y="0"/>
                    </a:cubicBezTo>
                    <a:cubicBezTo>
                      <a:pt x="124778" y="0"/>
                      <a:pt x="131445" y="3810"/>
                      <a:pt x="131445" y="13335"/>
                    </a:cubicBezTo>
                  </a:path>
                </a:pathLst>
              </a:custGeom>
              <a:solidFill>
                <a:srgbClr val="E100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Graphic 3">
                <a:extLst>
                  <a:ext uri="{FF2B5EF4-FFF2-40B4-BE49-F238E27FC236}">
                    <a16:creationId xmlns:a16="http://schemas.microsoft.com/office/drawing/2014/main" id="{494879C6-FE14-C244-ACAF-1A93C264AACD}"/>
                  </a:ext>
                </a:extLst>
              </p:cNvPr>
              <p:cNvSpPr/>
              <p:nvPr/>
            </p:nvSpPr>
            <p:spPr>
              <a:xfrm>
                <a:off x="11448097" y="4170997"/>
                <a:ext cx="166687" cy="185737"/>
              </a:xfrm>
              <a:custGeom>
                <a:avLst/>
                <a:gdLst>
                  <a:gd name="connsiteX0" fmla="*/ 98107 w 166687"/>
                  <a:gd name="connsiteY0" fmla="*/ 26670 h 185737"/>
                  <a:gd name="connsiteX1" fmla="*/ 83820 w 166687"/>
                  <a:gd name="connsiteY1" fmla="*/ 16193 h 185737"/>
                  <a:gd name="connsiteX2" fmla="*/ 69532 w 166687"/>
                  <a:gd name="connsiteY2" fmla="*/ 26670 h 185737"/>
                  <a:gd name="connsiteX3" fmla="*/ 42863 w 166687"/>
                  <a:gd name="connsiteY3" fmla="*/ 115253 h 185737"/>
                  <a:gd name="connsiteX4" fmla="*/ 122872 w 166687"/>
                  <a:gd name="connsiteY4" fmla="*/ 115253 h 185737"/>
                  <a:gd name="connsiteX5" fmla="*/ 98107 w 166687"/>
                  <a:gd name="connsiteY5" fmla="*/ 26670 h 185737"/>
                  <a:gd name="connsiteX6" fmla="*/ 38100 w 166687"/>
                  <a:gd name="connsiteY6" fmla="*/ 132397 h 185737"/>
                  <a:gd name="connsiteX7" fmla="*/ 22860 w 166687"/>
                  <a:gd name="connsiteY7" fmla="*/ 184785 h 185737"/>
                  <a:gd name="connsiteX8" fmla="*/ 0 w 166687"/>
                  <a:gd name="connsiteY8" fmla="*/ 184785 h 185737"/>
                  <a:gd name="connsiteX9" fmla="*/ 49530 w 166687"/>
                  <a:gd name="connsiteY9" fmla="*/ 22860 h 185737"/>
                  <a:gd name="connsiteX10" fmla="*/ 83820 w 166687"/>
                  <a:gd name="connsiteY10" fmla="*/ 0 h 185737"/>
                  <a:gd name="connsiteX11" fmla="*/ 117157 w 166687"/>
                  <a:gd name="connsiteY11" fmla="*/ 22860 h 185737"/>
                  <a:gd name="connsiteX12" fmla="*/ 166688 w 166687"/>
                  <a:gd name="connsiteY12" fmla="*/ 185738 h 185737"/>
                  <a:gd name="connsiteX13" fmla="*/ 142875 w 166687"/>
                  <a:gd name="connsiteY13" fmla="*/ 185738 h 185737"/>
                  <a:gd name="connsiteX14" fmla="*/ 127635 w 166687"/>
                  <a:gd name="connsiteY14" fmla="*/ 133350 h 185737"/>
                  <a:gd name="connsiteX15" fmla="*/ 38100 w 166687"/>
                  <a:gd name="connsiteY15" fmla="*/ 133350 h 185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687" h="185737">
                    <a:moveTo>
                      <a:pt x="98107" y="26670"/>
                    </a:moveTo>
                    <a:cubicBezTo>
                      <a:pt x="95250" y="17145"/>
                      <a:pt x="94297" y="16193"/>
                      <a:pt x="83820" y="16193"/>
                    </a:cubicBezTo>
                    <a:cubicBezTo>
                      <a:pt x="73342" y="16193"/>
                      <a:pt x="72390" y="17145"/>
                      <a:pt x="69532" y="26670"/>
                    </a:cubicBezTo>
                    <a:lnTo>
                      <a:pt x="42863" y="115253"/>
                    </a:lnTo>
                    <a:lnTo>
                      <a:pt x="122872" y="115253"/>
                    </a:lnTo>
                    <a:lnTo>
                      <a:pt x="98107" y="26670"/>
                    </a:lnTo>
                    <a:close/>
                    <a:moveTo>
                      <a:pt x="38100" y="132397"/>
                    </a:moveTo>
                    <a:lnTo>
                      <a:pt x="22860" y="184785"/>
                    </a:lnTo>
                    <a:lnTo>
                      <a:pt x="0" y="184785"/>
                    </a:lnTo>
                    <a:lnTo>
                      <a:pt x="49530" y="22860"/>
                    </a:lnTo>
                    <a:cubicBezTo>
                      <a:pt x="56197" y="953"/>
                      <a:pt x="60007" y="0"/>
                      <a:pt x="83820" y="0"/>
                    </a:cubicBezTo>
                    <a:cubicBezTo>
                      <a:pt x="107632" y="0"/>
                      <a:pt x="110490" y="953"/>
                      <a:pt x="117157" y="22860"/>
                    </a:cubicBezTo>
                    <a:lnTo>
                      <a:pt x="166688" y="185738"/>
                    </a:lnTo>
                    <a:lnTo>
                      <a:pt x="142875" y="185738"/>
                    </a:lnTo>
                    <a:lnTo>
                      <a:pt x="127635" y="133350"/>
                    </a:lnTo>
                    <a:lnTo>
                      <a:pt x="38100" y="133350"/>
                    </a:lnTo>
                    <a:close/>
                  </a:path>
                </a:pathLst>
              </a:custGeom>
              <a:solidFill>
                <a:srgbClr val="E100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" name="Graphic 3">
              <a:extLst>
                <a:ext uri="{FF2B5EF4-FFF2-40B4-BE49-F238E27FC236}">
                  <a16:creationId xmlns:a16="http://schemas.microsoft.com/office/drawing/2014/main" id="{24C171F0-8034-9743-8C10-0AA6C97FC358}"/>
                </a:ext>
              </a:extLst>
            </p:cNvPr>
            <p:cNvSpPr/>
            <p:nvPr/>
          </p:nvSpPr>
          <p:spPr>
            <a:xfrm>
              <a:off x="11908154" y="4171950"/>
              <a:ext cx="117157" cy="183832"/>
            </a:xfrm>
            <a:custGeom>
              <a:avLst/>
              <a:gdLst>
                <a:gd name="connsiteX0" fmla="*/ 117158 w 117157"/>
                <a:gd name="connsiteY0" fmla="*/ 167640 h 183832"/>
                <a:gd name="connsiteX1" fmla="*/ 117158 w 117157"/>
                <a:gd name="connsiteY1" fmla="*/ 183832 h 183832"/>
                <a:gd name="connsiteX2" fmla="*/ 0 w 117157"/>
                <a:gd name="connsiteY2" fmla="*/ 183832 h 183832"/>
                <a:gd name="connsiteX3" fmla="*/ 0 w 117157"/>
                <a:gd name="connsiteY3" fmla="*/ 0 h 183832"/>
                <a:gd name="connsiteX4" fmla="*/ 20956 w 117157"/>
                <a:gd name="connsiteY4" fmla="*/ 0 h 183832"/>
                <a:gd name="connsiteX5" fmla="*/ 20956 w 117157"/>
                <a:gd name="connsiteY5" fmla="*/ 167640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157" h="183832">
                  <a:moveTo>
                    <a:pt x="117158" y="167640"/>
                  </a:moveTo>
                  <a:lnTo>
                    <a:pt x="117158" y="183832"/>
                  </a:lnTo>
                  <a:lnTo>
                    <a:pt x="0" y="183832"/>
                  </a:lnTo>
                  <a:lnTo>
                    <a:pt x="0" y="0"/>
                  </a:lnTo>
                  <a:lnTo>
                    <a:pt x="20956" y="0"/>
                  </a:lnTo>
                  <a:lnTo>
                    <a:pt x="20956" y="167640"/>
                  </a:lnTo>
                  <a:close/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Graphic 3">
              <a:extLst>
                <a:ext uri="{FF2B5EF4-FFF2-40B4-BE49-F238E27FC236}">
                  <a16:creationId xmlns:a16="http://schemas.microsoft.com/office/drawing/2014/main" id="{0E3A1191-ECEE-7345-A237-B5D140C206E6}"/>
                </a:ext>
              </a:extLst>
            </p:cNvPr>
            <p:cNvSpPr/>
            <p:nvPr/>
          </p:nvSpPr>
          <p:spPr>
            <a:xfrm>
              <a:off x="6015990" y="3072765"/>
              <a:ext cx="529590" cy="976312"/>
            </a:xfrm>
            <a:custGeom>
              <a:avLst/>
              <a:gdLst>
                <a:gd name="connsiteX0" fmla="*/ 529590 w 529590"/>
                <a:gd name="connsiteY0" fmla="*/ 840105 h 976312"/>
                <a:gd name="connsiteX1" fmla="*/ 256222 w 529590"/>
                <a:gd name="connsiteY1" fmla="*/ 963930 h 976312"/>
                <a:gd name="connsiteX2" fmla="*/ 130492 w 529590"/>
                <a:gd name="connsiteY2" fmla="*/ 976313 h 976312"/>
                <a:gd name="connsiteX3" fmla="*/ 83820 w 529590"/>
                <a:gd name="connsiteY3" fmla="*/ 904875 h 976312"/>
                <a:gd name="connsiteX4" fmla="*/ 0 w 529590"/>
                <a:gd name="connsiteY4" fmla="*/ 583882 h 976312"/>
                <a:gd name="connsiteX5" fmla="*/ 357188 w 529590"/>
                <a:gd name="connsiteY5" fmla="*/ 0 h 976312"/>
                <a:gd name="connsiteX6" fmla="*/ 273367 w 529590"/>
                <a:gd name="connsiteY6" fmla="*/ 320992 h 976312"/>
                <a:gd name="connsiteX7" fmla="*/ 529590 w 529590"/>
                <a:gd name="connsiteY7" fmla="*/ 840105 h 97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9590" h="976312">
                  <a:moveTo>
                    <a:pt x="529590" y="840105"/>
                  </a:moveTo>
                  <a:cubicBezTo>
                    <a:pt x="450532" y="901065"/>
                    <a:pt x="357188" y="943928"/>
                    <a:pt x="256222" y="963930"/>
                  </a:cubicBezTo>
                  <a:cubicBezTo>
                    <a:pt x="215265" y="971550"/>
                    <a:pt x="173355" y="976313"/>
                    <a:pt x="130492" y="976313"/>
                  </a:cubicBezTo>
                  <a:cubicBezTo>
                    <a:pt x="113347" y="953453"/>
                    <a:pt x="98107" y="929640"/>
                    <a:pt x="83820" y="904875"/>
                  </a:cubicBezTo>
                  <a:cubicBezTo>
                    <a:pt x="30480" y="809625"/>
                    <a:pt x="0" y="700088"/>
                    <a:pt x="0" y="583882"/>
                  </a:cubicBezTo>
                  <a:cubicBezTo>
                    <a:pt x="0" y="329565"/>
                    <a:pt x="145732" y="108585"/>
                    <a:pt x="357188" y="0"/>
                  </a:cubicBezTo>
                  <a:cubicBezTo>
                    <a:pt x="303847" y="95250"/>
                    <a:pt x="273367" y="204788"/>
                    <a:pt x="273367" y="320992"/>
                  </a:cubicBezTo>
                  <a:cubicBezTo>
                    <a:pt x="273367" y="532447"/>
                    <a:pt x="373380" y="720090"/>
                    <a:pt x="529590" y="840105"/>
                  </a:cubicBezTo>
                </a:path>
              </a:pathLst>
            </a:custGeom>
            <a:solidFill>
              <a:srgbClr val="E100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3">
              <a:extLst>
                <a:ext uri="{FF2B5EF4-FFF2-40B4-BE49-F238E27FC236}">
                  <a16:creationId xmlns:a16="http://schemas.microsoft.com/office/drawing/2014/main" id="{C62C828B-AAD3-414F-BA33-270E0AEE02E4}"/>
                </a:ext>
              </a:extLst>
            </p:cNvPr>
            <p:cNvSpPr/>
            <p:nvPr/>
          </p:nvSpPr>
          <p:spPr>
            <a:xfrm>
              <a:off x="6796087" y="3071812"/>
              <a:ext cx="529589" cy="976312"/>
            </a:xfrm>
            <a:custGeom>
              <a:avLst/>
              <a:gdLst>
                <a:gd name="connsiteX0" fmla="*/ 529590 w 529589"/>
                <a:gd name="connsiteY0" fmla="*/ 583882 h 976312"/>
                <a:gd name="connsiteX1" fmla="*/ 445770 w 529589"/>
                <a:gd name="connsiteY1" fmla="*/ 904875 h 976312"/>
                <a:gd name="connsiteX2" fmla="*/ 399098 w 529589"/>
                <a:gd name="connsiteY2" fmla="*/ 976313 h 976312"/>
                <a:gd name="connsiteX3" fmla="*/ 273368 w 529589"/>
                <a:gd name="connsiteY3" fmla="*/ 963930 h 976312"/>
                <a:gd name="connsiteX4" fmla="*/ 0 w 529589"/>
                <a:gd name="connsiteY4" fmla="*/ 840105 h 976312"/>
                <a:gd name="connsiteX5" fmla="*/ 256223 w 529589"/>
                <a:gd name="connsiteY5" fmla="*/ 320992 h 976312"/>
                <a:gd name="connsiteX6" fmla="*/ 172402 w 529589"/>
                <a:gd name="connsiteY6" fmla="*/ 0 h 976312"/>
                <a:gd name="connsiteX7" fmla="*/ 529590 w 529589"/>
                <a:gd name="connsiteY7" fmla="*/ 583882 h 97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9589" h="976312">
                  <a:moveTo>
                    <a:pt x="529590" y="583882"/>
                  </a:moveTo>
                  <a:cubicBezTo>
                    <a:pt x="529590" y="701040"/>
                    <a:pt x="499110" y="810578"/>
                    <a:pt x="445770" y="904875"/>
                  </a:cubicBezTo>
                  <a:cubicBezTo>
                    <a:pt x="431482" y="929640"/>
                    <a:pt x="416243" y="953453"/>
                    <a:pt x="399098" y="976313"/>
                  </a:cubicBezTo>
                  <a:cubicBezTo>
                    <a:pt x="356235" y="976313"/>
                    <a:pt x="314325" y="972503"/>
                    <a:pt x="273368" y="963930"/>
                  </a:cubicBezTo>
                  <a:cubicBezTo>
                    <a:pt x="172402" y="943928"/>
                    <a:pt x="79057" y="901065"/>
                    <a:pt x="0" y="840105"/>
                  </a:cubicBezTo>
                  <a:cubicBezTo>
                    <a:pt x="155257" y="720090"/>
                    <a:pt x="256223" y="532447"/>
                    <a:pt x="256223" y="320992"/>
                  </a:cubicBezTo>
                  <a:cubicBezTo>
                    <a:pt x="256223" y="203835"/>
                    <a:pt x="225743" y="94297"/>
                    <a:pt x="172402" y="0"/>
                  </a:cubicBezTo>
                  <a:cubicBezTo>
                    <a:pt x="383857" y="108585"/>
                    <a:pt x="529590" y="329565"/>
                    <a:pt x="529590" y="583882"/>
                  </a:cubicBezTo>
                </a:path>
              </a:pathLst>
            </a:custGeom>
            <a:solidFill>
              <a:srgbClr val="0F12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3">
              <a:extLst>
                <a:ext uri="{FF2B5EF4-FFF2-40B4-BE49-F238E27FC236}">
                  <a16:creationId xmlns:a16="http://schemas.microsoft.com/office/drawing/2014/main" id="{3CE568A3-141E-B74B-A880-136D74F12C99}"/>
                </a:ext>
              </a:extLst>
            </p:cNvPr>
            <p:cNvSpPr/>
            <p:nvPr/>
          </p:nvSpPr>
          <p:spPr>
            <a:xfrm>
              <a:off x="6670357" y="3001327"/>
              <a:ext cx="381952" cy="911542"/>
            </a:xfrm>
            <a:custGeom>
              <a:avLst/>
              <a:gdLst>
                <a:gd name="connsiteX0" fmla="*/ 381953 w 381952"/>
                <a:gd name="connsiteY0" fmla="*/ 392430 h 911542"/>
                <a:gd name="connsiteX1" fmla="*/ 125730 w 381952"/>
                <a:gd name="connsiteY1" fmla="*/ 911542 h 911542"/>
                <a:gd name="connsiteX2" fmla="*/ 0 w 381952"/>
                <a:gd name="connsiteY2" fmla="*/ 784860 h 911542"/>
                <a:gd name="connsiteX3" fmla="*/ 130493 w 381952"/>
                <a:gd name="connsiteY3" fmla="*/ 392430 h 911542"/>
                <a:gd name="connsiteX4" fmla="*/ 0 w 381952"/>
                <a:gd name="connsiteY4" fmla="*/ 0 h 911542"/>
                <a:gd name="connsiteX5" fmla="*/ 297180 w 381952"/>
                <a:gd name="connsiteY5" fmla="*/ 71438 h 911542"/>
                <a:gd name="connsiteX6" fmla="*/ 381953 w 381952"/>
                <a:gd name="connsiteY6" fmla="*/ 392430 h 91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952" h="911542">
                  <a:moveTo>
                    <a:pt x="381953" y="392430"/>
                  </a:moveTo>
                  <a:cubicBezTo>
                    <a:pt x="381953" y="603885"/>
                    <a:pt x="281940" y="792480"/>
                    <a:pt x="125730" y="911542"/>
                  </a:cubicBezTo>
                  <a:cubicBezTo>
                    <a:pt x="78105" y="875347"/>
                    <a:pt x="36195" y="832485"/>
                    <a:pt x="0" y="784860"/>
                  </a:cubicBezTo>
                  <a:cubicBezTo>
                    <a:pt x="81915" y="675322"/>
                    <a:pt x="130493" y="540067"/>
                    <a:pt x="130493" y="392430"/>
                  </a:cubicBezTo>
                  <a:cubicBezTo>
                    <a:pt x="130493" y="244792"/>
                    <a:pt x="81915" y="109538"/>
                    <a:pt x="0" y="0"/>
                  </a:cubicBezTo>
                  <a:cubicBezTo>
                    <a:pt x="106680" y="0"/>
                    <a:pt x="207645" y="25717"/>
                    <a:pt x="297180" y="71438"/>
                  </a:cubicBezTo>
                  <a:cubicBezTo>
                    <a:pt x="350520" y="165735"/>
                    <a:pt x="381953" y="275272"/>
                    <a:pt x="381953" y="392430"/>
                  </a:cubicBezTo>
                </a:path>
              </a:pathLst>
            </a:custGeom>
            <a:solidFill>
              <a:srgbClr val="0019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Graphic 3">
              <a:extLst>
                <a:ext uri="{FF2B5EF4-FFF2-40B4-BE49-F238E27FC236}">
                  <a16:creationId xmlns:a16="http://schemas.microsoft.com/office/drawing/2014/main" id="{B8C5C5AF-8F1F-5F4D-9023-A84645B6C24E}"/>
                </a:ext>
              </a:extLst>
            </p:cNvPr>
            <p:cNvSpPr/>
            <p:nvPr/>
          </p:nvSpPr>
          <p:spPr>
            <a:xfrm>
              <a:off x="6539865" y="3001327"/>
              <a:ext cx="260984" cy="784859"/>
            </a:xfrm>
            <a:custGeom>
              <a:avLst/>
              <a:gdLst>
                <a:gd name="connsiteX0" fmla="*/ 260985 w 260984"/>
                <a:gd name="connsiteY0" fmla="*/ 392430 h 784859"/>
                <a:gd name="connsiteX1" fmla="*/ 130492 w 260984"/>
                <a:gd name="connsiteY1" fmla="*/ 784860 h 784859"/>
                <a:gd name="connsiteX2" fmla="*/ 0 w 260984"/>
                <a:gd name="connsiteY2" fmla="*/ 392430 h 784859"/>
                <a:gd name="connsiteX3" fmla="*/ 130492 w 260984"/>
                <a:gd name="connsiteY3" fmla="*/ 0 h 784859"/>
                <a:gd name="connsiteX4" fmla="*/ 260985 w 260984"/>
                <a:gd name="connsiteY4" fmla="*/ 392430 h 78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984" h="784859">
                  <a:moveTo>
                    <a:pt x="260985" y="392430"/>
                  </a:moveTo>
                  <a:cubicBezTo>
                    <a:pt x="260985" y="540067"/>
                    <a:pt x="212408" y="675322"/>
                    <a:pt x="130492" y="784860"/>
                  </a:cubicBezTo>
                  <a:cubicBezTo>
                    <a:pt x="48578" y="675322"/>
                    <a:pt x="0" y="540067"/>
                    <a:pt x="0" y="392430"/>
                  </a:cubicBezTo>
                  <a:cubicBezTo>
                    <a:pt x="0" y="244792"/>
                    <a:pt x="48578" y="109538"/>
                    <a:pt x="130492" y="0"/>
                  </a:cubicBezTo>
                  <a:cubicBezTo>
                    <a:pt x="212408" y="109538"/>
                    <a:pt x="260985" y="244792"/>
                    <a:pt x="260985" y="392430"/>
                  </a:cubicBezTo>
                </a:path>
              </a:pathLst>
            </a:custGeom>
            <a:solidFill>
              <a:srgbClr val="1A1B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Graphic 3">
              <a:extLst>
                <a:ext uri="{FF2B5EF4-FFF2-40B4-BE49-F238E27FC236}">
                  <a16:creationId xmlns:a16="http://schemas.microsoft.com/office/drawing/2014/main" id="{6C97A78D-C2DB-3343-8F4B-C995A21F7606}"/>
                </a:ext>
              </a:extLst>
            </p:cNvPr>
            <p:cNvSpPr/>
            <p:nvPr/>
          </p:nvSpPr>
          <p:spPr>
            <a:xfrm>
              <a:off x="6288405" y="3001327"/>
              <a:ext cx="381952" cy="911542"/>
            </a:xfrm>
            <a:custGeom>
              <a:avLst/>
              <a:gdLst>
                <a:gd name="connsiteX0" fmla="*/ 251460 w 381952"/>
                <a:gd name="connsiteY0" fmla="*/ 392430 h 911542"/>
                <a:gd name="connsiteX1" fmla="*/ 381952 w 381952"/>
                <a:gd name="connsiteY1" fmla="*/ 784860 h 911542"/>
                <a:gd name="connsiteX2" fmla="*/ 256222 w 381952"/>
                <a:gd name="connsiteY2" fmla="*/ 911542 h 911542"/>
                <a:gd name="connsiteX3" fmla="*/ 0 w 381952"/>
                <a:gd name="connsiteY3" fmla="*/ 392430 h 911542"/>
                <a:gd name="connsiteX4" fmla="*/ 83820 w 381952"/>
                <a:gd name="connsiteY4" fmla="*/ 71438 h 911542"/>
                <a:gd name="connsiteX5" fmla="*/ 381000 w 381952"/>
                <a:gd name="connsiteY5" fmla="*/ 0 h 911542"/>
                <a:gd name="connsiteX6" fmla="*/ 251460 w 381952"/>
                <a:gd name="connsiteY6" fmla="*/ 392430 h 91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952" h="911542">
                  <a:moveTo>
                    <a:pt x="251460" y="392430"/>
                  </a:moveTo>
                  <a:cubicBezTo>
                    <a:pt x="251460" y="540067"/>
                    <a:pt x="300038" y="675322"/>
                    <a:pt x="381952" y="784860"/>
                  </a:cubicBezTo>
                  <a:cubicBezTo>
                    <a:pt x="345757" y="832485"/>
                    <a:pt x="303847" y="875347"/>
                    <a:pt x="256222" y="911542"/>
                  </a:cubicBezTo>
                  <a:cubicBezTo>
                    <a:pt x="100965" y="791528"/>
                    <a:pt x="0" y="603885"/>
                    <a:pt x="0" y="392430"/>
                  </a:cubicBezTo>
                  <a:cubicBezTo>
                    <a:pt x="0" y="275272"/>
                    <a:pt x="30480" y="165735"/>
                    <a:pt x="83820" y="71438"/>
                  </a:cubicBezTo>
                  <a:cubicBezTo>
                    <a:pt x="173355" y="25717"/>
                    <a:pt x="274320" y="0"/>
                    <a:pt x="381000" y="0"/>
                  </a:cubicBezTo>
                  <a:cubicBezTo>
                    <a:pt x="300038" y="109538"/>
                    <a:pt x="251460" y="244792"/>
                    <a:pt x="251460" y="392430"/>
                  </a:cubicBezTo>
                </a:path>
              </a:pathLst>
            </a:custGeom>
            <a:solidFill>
              <a:srgbClr val="A016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2" name="Google Shape;173;p22">
            <a:extLst>
              <a:ext uri="{FF2B5EF4-FFF2-40B4-BE49-F238E27FC236}">
                <a16:creationId xmlns:a16="http://schemas.microsoft.com/office/drawing/2014/main" id="{5EED097C-29E7-BE4D-ACA6-09557C9AEB6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-51392" y="-2053"/>
            <a:ext cx="7432493" cy="8341046"/>
          </a:xfrm>
          <a:custGeom>
            <a:avLst/>
            <a:gdLst>
              <a:gd name="connsiteX0" fmla="*/ 0 w 14183123"/>
              <a:gd name="connsiteY0" fmla="*/ 7736388 h 15472775"/>
              <a:gd name="connsiteX1" fmla="*/ 7091562 w 14183123"/>
              <a:gd name="connsiteY1" fmla="*/ 0 h 15472775"/>
              <a:gd name="connsiteX2" fmla="*/ 14183124 w 14183123"/>
              <a:gd name="connsiteY2" fmla="*/ 7736388 h 15472775"/>
              <a:gd name="connsiteX3" fmla="*/ 7091562 w 14183123"/>
              <a:gd name="connsiteY3" fmla="*/ 15472776 h 15472775"/>
              <a:gd name="connsiteX4" fmla="*/ 0 w 14183123"/>
              <a:gd name="connsiteY4" fmla="*/ 7736388 h 15472775"/>
              <a:gd name="connsiteX0" fmla="*/ 0 w 14377636"/>
              <a:gd name="connsiteY0" fmla="*/ 8006750 h 15743138"/>
              <a:gd name="connsiteX1" fmla="*/ 7091562 w 14377636"/>
              <a:gd name="connsiteY1" fmla="*/ 270362 h 15743138"/>
              <a:gd name="connsiteX2" fmla="*/ 11924880 w 14377636"/>
              <a:gd name="connsiteY2" fmla="*/ 2345057 h 15743138"/>
              <a:gd name="connsiteX3" fmla="*/ 14183124 w 14377636"/>
              <a:gd name="connsiteY3" fmla="*/ 8006750 h 15743138"/>
              <a:gd name="connsiteX4" fmla="*/ 7091562 w 14377636"/>
              <a:gd name="connsiteY4" fmla="*/ 15743138 h 15743138"/>
              <a:gd name="connsiteX5" fmla="*/ 0 w 14377636"/>
              <a:gd name="connsiteY5" fmla="*/ 8006750 h 15743138"/>
              <a:gd name="connsiteX0" fmla="*/ 0 w 14029748"/>
              <a:gd name="connsiteY0" fmla="*/ 8006750 h 15780219"/>
              <a:gd name="connsiteX1" fmla="*/ 7091562 w 14029748"/>
              <a:gd name="connsiteY1" fmla="*/ 270362 h 15780219"/>
              <a:gd name="connsiteX2" fmla="*/ 11924880 w 14029748"/>
              <a:gd name="connsiteY2" fmla="*/ 2345057 h 15780219"/>
              <a:gd name="connsiteX3" fmla="*/ 13802124 w 14029748"/>
              <a:gd name="connsiteY3" fmla="*/ 10572150 h 15780219"/>
              <a:gd name="connsiteX4" fmla="*/ 7091562 w 14029748"/>
              <a:gd name="connsiteY4" fmla="*/ 15743138 h 15780219"/>
              <a:gd name="connsiteX5" fmla="*/ 0 w 14029748"/>
              <a:gd name="connsiteY5" fmla="*/ 8006750 h 15780219"/>
              <a:gd name="connsiteX0" fmla="*/ 0 w 14200578"/>
              <a:gd name="connsiteY0" fmla="*/ 8006750 h 15780219"/>
              <a:gd name="connsiteX1" fmla="*/ 7091562 w 14200578"/>
              <a:gd name="connsiteY1" fmla="*/ 270362 h 15780219"/>
              <a:gd name="connsiteX2" fmla="*/ 11924880 w 14200578"/>
              <a:gd name="connsiteY2" fmla="*/ 2345057 h 15780219"/>
              <a:gd name="connsiteX3" fmla="*/ 13802124 w 14200578"/>
              <a:gd name="connsiteY3" fmla="*/ 10572150 h 15780219"/>
              <a:gd name="connsiteX4" fmla="*/ 7091562 w 14200578"/>
              <a:gd name="connsiteY4" fmla="*/ 15743138 h 15780219"/>
              <a:gd name="connsiteX5" fmla="*/ 0 w 14200578"/>
              <a:gd name="connsiteY5" fmla="*/ 8006750 h 15780219"/>
              <a:gd name="connsiteX0" fmla="*/ 11924880 w 14200578"/>
              <a:gd name="connsiteY0" fmla="*/ 1985025 h 15420187"/>
              <a:gd name="connsiteX1" fmla="*/ 13802124 w 14200578"/>
              <a:gd name="connsiteY1" fmla="*/ 10212118 h 15420187"/>
              <a:gd name="connsiteX2" fmla="*/ 7091562 w 14200578"/>
              <a:gd name="connsiteY2" fmla="*/ 15383106 h 15420187"/>
              <a:gd name="connsiteX3" fmla="*/ 0 w 14200578"/>
              <a:gd name="connsiteY3" fmla="*/ 7646718 h 15420187"/>
              <a:gd name="connsiteX4" fmla="*/ 7183002 w 14200578"/>
              <a:gd name="connsiteY4" fmla="*/ 1770 h 15420187"/>
              <a:gd name="connsiteX0" fmla="*/ 11925590 w 14201288"/>
              <a:gd name="connsiteY0" fmla="*/ 1984283 h 11302627"/>
              <a:gd name="connsiteX1" fmla="*/ 13802834 w 14201288"/>
              <a:gd name="connsiteY1" fmla="*/ 10211376 h 11302627"/>
              <a:gd name="connsiteX2" fmla="*/ 6787472 w 14201288"/>
              <a:gd name="connsiteY2" fmla="*/ 10200764 h 11302627"/>
              <a:gd name="connsiteX3" fmla="*/ 710 w 14201288"/>
              <a:gd name="connsiteY3" fmla="*/ 7645976 h 11302627"/>
              <a:gd name="connsiteX4" fmla="*/ 7183712 w 14201288"/>
              <a:gd name="connsiteY4" fmla="*/ 1028 h 11302627"/>
              <a:gd name="connsiteX0" fmla="*/ 11925590 w 14201288"/>
              <a:gd name="connsiteY0" fmla="*/ 1984283 h 10393087"/>
              <a:gd name="connsiteX1" fmla="*/ 13802834 w 14201288"/>
              <a:gd name="connsiteY1" fmla="*/ 10211376 h 10393087"/>
              <a:gd name="connsiteX2" fmla="*/ 6787472 w 14201288"/>
              <a:gd name="connsiteY2" fmla="*/ 10200764 h 10393087"/>
              <a:gd name="connsiteX3" fmla="*/ 710 w 14201288"/>
              <a:gd name="connsiteY3" fmla="*/ 7645976 h 10393087"/>
              <a:gd name="connsiteX4" fmla="*/ 7183712 w 14201288"/>
              <a:gd name="connsiteY4" fmla="*/ 1028 h 10393087"/>
              <a:gd name="connsiteX0" fmla="*/ 11925650 w 14201348"/>
              <a:gd name="connsiteY0" fmla="*/ 1984283 h 10246433"/>
              <a:gd name="connsiteX1" fmla="*/ 13802894 w 14201348"/>
              <a:gd name="connsiteY1" fmla="*/ 10211376 h 10246433"/>
              <a:gd name="connsiteX2" fmla="*/ 6787532 w 14201348"/>
              <a:gd name="connsiteY2" fmla="*/ 10200764 h 10246433"/>
              <a:gd name="connsiteX3" fmla="*/ 770 w 14201348"/>
              <a:gd name="connsiteY3" fmla="*/ 7645976 h 10246433"/>
              <a:gd name="connsiteX4" fmla="*/ 7183772 w 14201348"/>
              <a:gd name="connsiteY4" fmla="*/ 1028 h 10246433"/>
              <a:gd name="connsiteX0" fmla="*/ 11925461 w 14201159"/>
              <a:gd name="connsiteY0" fmla="*/ 1984283 h 10246433"/>
              <a:gd name="connsiteX1" fmla="*/ 13802705 w 14201159"/>
              <a:gd name="connsiteY1" fmla="*/ 10211376 h 10246433"/>
              <a:gd name="connsiteX2" fmla="*/ 6838143 w 14201159"/>
              <a:gd name="connsiteY2" fmla="*/ 10200764 h 10246433"/>
              <a:gd name="connsiteX3" fmla="*/ 581 w 14201159"/>
              <a:gd name="connsiteY3" fmla="*/ 7645976 h 10246433"/>
              <a:gd name="connsiteX4" fmla="*/ 7183583 w 14201159"/>
              <a:gd name="connsiteY4" fmla="*/ 1028 h 10246433"/>
              <a:gd name="connsiteX0" fmla="*/ 11924890 w 14200588"/>
              <a:gd name="connsiteY0" fmla="*/ 3464 h 8265614"/>
              <a:gd name="connsiteX1" fmla="*/ 13802134 w 14200588"/>
              <a:gd name="connsiteY1" fmla="*/ 8230557 h 8265614"/>
              <a:gd name="connsiteX2" fmla="*/ 6837572 w 14200588"/>
              <a:gd name="connsiteY2" fmla="*/ 8219945 h 8265614"/>
              <a:gd name="connsiteX3" fmla="*/ 10 w 14200588"/>
              <a:gd name="connsiteY3" fmla="*/ 5665157 h 8265614"/>
              <a:gd name="connsiteX4" fmla="*/ 6802012 w 14200588"/>
              <a:gd name="connsiteY4" fmla="*/ 1409 h 8265614"/>
              <a:gd name="connsiteX0" fmla="*/ 5613535 w 7889233"/>
              <a:gd name="connsiteY0" fmla="*/ 2055 h 8830376"/>
              <a:gd name="connsiteX1" fmla="*/ 7490779 w 7889233"/>
              <a:gd name="connsiteY1" fmla="*/ 8229148 h 8830376"/>
              <a:gd name="connsiteX2" fmla="*/ 526217 w 7889233"/>
              <a:gd name="connsiteY2" fmla="*/ 8218536 h 8830376"/>
              <a:gd name="connsiteX3" fmla="*/ 490657 w 7889233"/>
              <a:gd name="connsiteY3" fmla="*/ 0 h 8830376"/>
              <a:gd name="connsiteX0" fmla="*/ 5613535 w 7889233"/>
              <a:gd name="connsiteY0" fmla="*/ 2055 h 8830376"/>
              <a:gd name="connsiteX1" fmla="*/ 7490779 w 7889233"/>
              <a:gd name="connsiteY1" fmla="*/ 8229148 h 8830376"/>
              <a:gd name="connsiteX2" fmla="*/ 526217 w 7889233"/>
              <a:gd name="connsiteY2" fmla="*/ 8218536 h 8830376"/>
              <a:gd name="connsiteX3" fmla="*/ 490657 w 7889233"/>
              <a:gd name="connsiteY3" fmla="*/ 0 h 8830376"/>
              <a:gd name="connsiteX0" fmla="*/ 5613535 w 7889233"/>
              <a:gd name="connsiteY0" fmla="*/ 2055 h 8266047"/>
              <a:gd name="connsiteX1" fmla="*/ 7490779 w 7889233"/>
              <a:gd name="connsiteY1" fmla="*/ 8229148 h 8266047"/>
              <a:gd name="connsiteX2" fmla="*/ 526217 w 7889233"/>
              <a:gd name="connsiteY2" fmla="*/ 8218536 h 8266047"/>
              <a:gd name="connsiteX3" fmla="*/ 490657 w 7889233"/>
              <a:gd name="connsiteY3" fmla="*/ 0 h 8266047"/>
              <a:gd name="connsiteX0" fmla="*/ 5140932 w 7416630"/>
              <a:gd name="connsiteY0" fmla="*/ 2055 h 8266047"/>
              <a:gd name="connsiteX1" fmla="*/ 7018176 w 7416630"/>
              <a:gd name="connsiteY1" fmla="*/ 8229148 h 8266047"/>
              <a:gd name="connsiteX2" fmla="*/ 53614 w 7416630"/>
              <a:gd name="connsiteY2" fmla="*/ 8218536 h 8266047"/>
              <a:gd name="connsiteX3" fmla="*/ 18054 w 7416630"/>
              <a:gd name="connsiteY3" fmla="*/ 0 h 8266047"/>
              <a:gd name="connsiteX0" fmla="*/ 5140932 w 7416630"/>
              <a:gd name="connsiteY0" fmla="*/ 2055 h 8229148"/>
              <a:gd name="connsiteX1" fmla="*/ 7018176 w 7416630"/>
              <a:gd name="connsiteY1" fmla="*/ 8229148 h 8229148"/>
              <a:gd name="connsiteX2" fmla="*/ 53614 w 7416630"/>
              <a:gd name="connsiteY2" fmla="*/ 8218536 h 8229148"/>
              <a:gd name="connsiteX3" fmla="*/ 18054 w 7416630"/>
              <a:gd name="connsiteY3" fmla="*/ 0 h 8229148"/>
              <a:gd name="connsiteX0" fmla="*/ 5140932 w 7416630"/>
              <a:gd name="connsiteY0" fmla="*/ 2055 h 8229148"/>
              <a:gd name="connsiteX1" fmla="*/ 7018176 w 7416630"/>
              <a:gd name="connsiteY1" fmla="*/ 8229148 h 8229148"/>
              <a:gd name="connsiteX2" fmla="*/ 53614 w 7416630"/>
              <a:gd name="connsiteY2" fmla="*/ 8218536 h 8229148"/>
              <a:gd name="connsiteX3" fmla="*/ 18054 w 7416630"/>
              <a:gd name="connsiteY3" fmla="*/ 0 h 8229148"/>
              <a:gd name="connsiteX4" fmla="*/ 5140932 w 7416630"/>
              <a:gd name="connsiteY4" fmla="*/ 2055 h 8229148"/>
              <a:gd name="connsiteX0" fmla="*/ 5140932 w 7416630"/>
              <a:gd name="connsiteY0" fmla="*/ 2055 h 8218536"/>
              <a:gd name="connsiteX1" fmla="*/ 7018176 w 7416630"/>
              <a:gd name="connsiteY1" fmla="*/ 8217573 h 8218536"/>
              <a:gd name="connsiteX2" fmla="*/ 53614 w 7416630"/>
              <a:gd name="connsiteY2" fmla="*/ 8218536 h 8218536"/>
              <a:gd name="connsiteX3" fmla="*/ 18054 w 7416630"/>
              <a:gd name="connsiteY3" fmla="*/ 0 h 8218536"/>
              <a:gd name="connsiteX4" fmla="*/ 5140932 w 7416630"/>
              <a:gd name="connsiteY4" fmla="*/ 2055 h 8218536"/>
              <a:gd name="connsiteX0" fmla="*/ 5521096 w 7796794"/>
              <a:gd name="connsiteY0" fmla="*/ 610302 h 8826783"/>
              <a:gd name="connsiteX1" fmla="*/ 7398340 w 7796794"/>
              <a:gd name="connsiteY1" fmla="*/ 8825820 h 8826783"/>
              <a:gd name="connsiteX2" fmla="*/ 410629 w 7796794"/>
              <a:gd name="connsiteY2" fmla="*/ 8826783 h 8826783"/>
              <a:gd name="connsiteX3" fmla="*/ 398218 w 7796794"/>
              <a:gd name="connsiteY3" fmla="*/ 608247 h 8826783"/>
              <a:gd name="connsiteX4" fmla="*/ 5521096 w 7796794"/>
              <a:gd name="connsiteY4" fmla="*/ 610302 h 8826783"/>
              <a:gd name="connsiteX0" fmla="*/ 5156795 w 7432493"/>
              <a:gd name="connsiteY0" fmla="*/ 610302 h 8826783"/>
              <a:gd name="connsiteX1" fmla="*/ 7034039 w 7432493"/>
              <a:gd name="connsiteY1" fmla="*/ 8825820 h 8826783"/>
              <a:gd name="connsiteX2" fmla="*/ 46328 w 7432493"/>
              <a:gd name="connsiteY2" fmla="*/ 8826783 h 8826783"/>
              <a:gd name="connsiteX3" fmla="*/ 33917 w 7432493"/>
              <a:gd name="connsiteY3" fmla="*/ 608247 h 8826783"/>
              <a:gd name="connsiteX4" fmla="*/ 5156795 w 7432493"/>
              <a:gd name="connsiteY4" fmla="*/ 610302 h 8826783"/>
              <a:gd name="connsiteX0" fmla="*/ 5156795 w 7432493"/>
              <a:gd name="connsiteY0" fmla="*/ 2055 h 8218536"/>
              <a:gd name="connsiteX1" fmla="*/ 7034039 w 7432493"/>
              <a:gd name="connsiteY1" fmla="*/ 8217573 h 8218536"/>
              <a:gd name="connsiteX2" fmla="*/ 46328 w 7432493"/>
              <a:gd name="connsiteY2" fmla="*/ 8218536 h 8218536"/>
              <a:gd name="connsiteX3" fmla="*/ 33917 w 7432493"/>
              <a:gd name="connsiteY3" fmla="*/ 0 h 8218536"/>
              <a:gd name="connsiteX4" fmla="*/ 5156795 w 7432493"/>
              <a:gd name="connsiteY4" fmla="*/ 2055 h 82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2493" h="8218536">
                <a:moveTo>
                  <a:pt x="5156795" y="2055"/>
                </a:moveTo>
                <a:cubicBezTo>
                  <a:pt x="6338722" y="1291453"/>
                  <a:pt x="8271392" y="4562159"/>
                  <a:pt x="7034039" y="8217573"/>
                </a:cubicBezTo>
                <a:lnTo>
                  <a:pt x="46328" y="8218536"/>
                </a:lnTo>
                <a:cubicBezTo>
                  <a:pt x="-53559" y="6212011"/>
                  <a:pt x="40122" y="4109268"/>
                  <a:pt x="33917" y="0"/>
                </a:cubicBezTo>
                <a:lnTo>
                  <a:pt x="5156795" y="205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0924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126FC2-B120-8340-B7E7-8BED7ABAEC6D}"/>
              </a:ext>
            </a:extLst>
          </p:cNvPr>
          <p:cNvSpPr/>
          <p:nvPr userDrawn="1"/>
        </p:nvSpPr>
        <p:spPr>
          <a:xfrm>
            <a:off x="8606" y="1"/>
            <a:ext cx="14621794" cy="8229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oogle Shape;198;p33">
            <a:extLst>
              <a:ext uri="{FF2B5EF4-FFF2-40B4-BE49-F238E27FC236}">
                <a16:creationId xmlns:a16="http://schemas.microsoft.com/office/drawing/2014/main" id="{FBDD1413-F4B9-5E41-90C5-4AA917B41B06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667" y="3406579"/>
            <a:ext cx="6462533" cy="1416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99;p33">
            <a:extLst>
              <a:ext uri="{FF2B5EF4-FFF2-40B4-BE49-F238E27FC236}">
                <a16:creationId xmlns:a16="http://schemas.microsoft.com/office/drawing/2014/main" id="{9ADA42CC-581A-834B-80FD-DA6C78ED7688}"/>
              </a:ext>
            </a:extLst>
          </p:cNvPr>
          <p:cNvSpPr txBox="1"/>
          <p:nvPr userDrawn="1"/>
        </p:nvSpPr>
        <p:spPr>
          <a:xfrm>
            <a:off x="414777" y="7664452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2022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and the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logo are trademarks or registered trademarks of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Medical, Inc., or one of its affiliates.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raphic 13">
            <a:extLst>
              <a:ext uri="{FF2B5EF4-FFF2-40B4-BE49-F238E27FC236}">
                <a16:creationId xmlns:a16="http://schemas.microsoft.com/office/drawing/2014/main" id="{C7E72634-3D49-7D43-922C-1341F161B1E9}"/>
              </a:ext>
            </a:extLst>
          </p:cNvPr>
          <p:cNvSpPr/>
          <p:nvPr userDrawn="1"/>
        </p:nvSpPr>
        <p:spPr>
          <a:xfrm>
            <a:off x="8010876" y="3809"/>
            <a:ext cx="6628129" cy="8229598"/>
          </a:xfrm>
          <a:custGeom>
            <a:avLst/>
            <a:gdLst>
              <a:gd name="connsiteX0" fmla="*/ 6628130 w 6628129"/>
              <a:gd name="connsiteY0" fmla="*/ 0 h 8229598"/>
              <a:gd name="connsiteX1" fmla="*/ 2209800 w 6628129"/>
              <a:gd name="connsiteY1" fmla="*/ 0 h 8229598"/>
              <a:gd name="connsiteX2" fmla="*/ 0 w 6628129"/>
              <a:gd name="connsiteY2" fmla="*/ 5755640 h 8229598"/>
              <a:gd name="connsiteX3" fmla="*/ 360680 w 6628129"/>
              <a:gd name="connsiteY3" fmla="*/ 8229599 h 8229598"/>
              <a:gd name="connsiteX4" fmla="*/ 6628130 w 6628129"/>
              <a:gd name="connsiteY4" fmla="*/ 8229599 h 8229598"/>
              <a:gd name="connsiteX5" fmla="*/ 6628130 w 6628129"/>
              <a:gd name="connsiteY5" fmla="*/ 0 h 822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28129" h="8229598">
                <a:moveTo>
                  <a:pt x="6628130" y="0"/>
                </a:moveTo>
                <a:lnTo>
                  <a:pt x="2209800" y="0"/>
                </a:lnTo>
                <a:cubicBezTo>
                  <a:pt x="835661" y="1524000"/>
                  <a:pt x="0" y="3542030"/>
                  <a:pt x="0" y="5755640"/>
                </a:cubicBezTo>
                <a:cubicBezTo>
                  <a:pt x="0" y="6615430"/>
                  <a:pt x="125730" y="7446009"/>
                  <a:pt x="360680" y="8229599"/>
                </a:cubicBezTo>
                <a:lnTo>
                  <a:pt x="6628130" y="8229599"/>
                </a:lnTo>
                <a:lnTo>
                  <a:pt x="6628130" y="0"/>
                </a:lnTo>
                <a:close/>
              </a:path>
            </a:pathLst>
          </a:custGeom>
          <a:solidFill>
            <a:schemeClr val="accent3">
              <a:alpha val="18000"/>
            </a:schemeClr>
          </a:solidFill>
          <a:ln w="12692" cap="flat">
            <a:noFill/>
            <a:prstDash val="solid"/>
            <a:miter/>
          </a:ln>
          <a:effectLst>
            <a:outerShdw blurRad="652065" dist="38100" dir="10800000" sx="104000" sy="104000" algn="r" rotWithShape="0">
              <a:prstClr val="black">
                <a:alpha val="56234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Graphic 13">
            <a:extLst>
              <a:ext uri="{FF2B5EF4-FFF2-40B4-BE49-F238E27FC236}">
                <a16:creationId xmlns:a16="http://schemas.microsoft.com/office/drawing/2014/main" id="{04AE1107-78A1-6F49-BB21-CC5EE58B667B}"/>
              </a:ext>
            </a:extLst>
          </p:cNvPr>
          <p:cNvSpPr/>
          <p:nvPr userDrawn="1"/>
        </p:nvSpPr>
        <p:spPr>
          <a:xfrm>
            <a:off x="11510996" y="3809"/>
            <a:ext cx="3128009" cy="8229598"/>
          </a:xfrm>
          <a:custGeom>
            <a:avLst/>
            <a:gdLst>
              <a:gd name="connsiteX0" fmla="*/ 3128010 w 3128009"/>
              <a:gd name="connsiteY0" fmla="*/ 8229599 h 8229598"/>
              <a:gd name="connsiteX1" fmla="*/ 2209799 w 3128009"/>
              <a:gd name="connsiteY1" fmla="*/ 8229599 h 8229598"/>
              <a:gd name="connsiteX2" fmla="*/ 0 w 3128009"/>
              <a:gd name="connsiteY2" fmla="*/ 2473960 h 8229598"/>
              <a:gd name="connsiteX3" fmla="*/ 360680 w 3128009"/>
              <a:gd name="connsiteY3" fmla="*/ 0 h 8229598"/>
              <a:gd name="connsiteX4" fmla="*/ 3128010 w 3128009"/>
              <a:gd name="connsiteY4" fmla="*/ 0 h 8229598"/>
              <a:gd name="connsiteX5" fmla="*/ 3128010 w 3128009"/>
              <a:gd name="connsiteY5" fmla="*/ 8229599 h 822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8009" h="8229598">
                <a:moveTo>
                  <a:pt x="3128010" y="8229599"/>
                </a:moveTo>
                <a:lnTo>
                  <a:pt x="2209799" y="8229599"/>
                </a:lnTo>
                <a:cubicBezTo>
                  <a:pt x="835660" y="6705599"/>
                  <a:pt x="0" y="4687570"/>
                  <a:pt x="0" y="2473960"/>
                </a:cubicBezTo>
                <a:cubicBezTo>
                  <a:pt x="0" y="1614170"/>
                  <a:pt x="125730" y="783590"/>
                  <a:pt x="360680" y="0"/>
                </a:cubicBezTo>
                <a:lnTo>
                  <a:pt x="3128010" y="0"/>
                </a:lnTo>
                <a:lnTo>
                  <a:pt x="3128010" y="8229599"/>
                </a:lnTo>
                <a:close/>
              </a:path>
            </a:pathLst>
          </a:custGeom>
          <a:solidFill>
            <a:schemeClr val="accent3">
              <a:alpha val="31000"/>
            </a:schemeClr>
          </a:solidFill>
          <a:ln w="12692" cap="flat">
            <a:noFill/>
            <a:prstDash val="solid"/>
            <a:miter/>
          </a:ln>
          <a:effectLst>
            <a:outerShdw blurRad="652065" dist="38100" dir="10800000" sx="114000" sy="114000" algn="r" rotWithShape="0">
              <a:prstClr val="black">
                <a:alpha val="56234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799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2215C6F-27F0-4249-8185-8A289C19F605}"/>
              </a:ext>
            </a:extLst>
          </p:cNvPr>
          <p:cNvGrpSpPr/>
          <p:nvPr userDrawn="1"/>
        </p:nvGrpSpPr>
        <p:grpSpPr>
          <a:xfrm>
            <a:off x="8010876" y="3809"/>
            <a:ext cx="6628129" cy="8229598"/>
            <a:chOff x="8010876" y="3809"/>
            <a:chExt cx="6628129" cy="8229598"/>
          </a:xfrm>
        </p:grpSpPr>
        <p:sp>
          <p:nvSpPr>
            <p:cNvPr id="10" name="Graphic 13">
              <a:extLst>
                <a:ext uri="{FF2B5EF4-FFF2-40B4-BE49-F238E27FC236}">
                  <a16:creationId xmlns:a16="http://schemas.microsoft.com/office/drawing/2014/main" id="{53E9C2D8-5276-AE48-8B50-743F3855C6E8}"/>
                </a:ext>
              </a:extLst>
            </p:cNvPr>
            <p:cNvSpPr/>
            <p:nvPr userDrawn="1"/>
          </p:nvSpPr>
          <p:spPr>
            <a:xfrm>
              <a:off x="8010876" y="3809"/>
              <a:ext cx="6628129" cy="8229598"/>
            </a:xfrm>
            <a:custGeom>
              <a:avLst/>
              <a:gdLst>
                <a:gd name="connsiteX0" fmla="*/ 6628130 w 6628129"/>
                <a:gd name="connsiteY0" fmla="*/ 0 h 8229598"/>
                <a:gd name="connsiteX1" fmla="*/ 2209800 w 6628129"/>
                <a:gd name="connsiteY1" fmla="*/ 0 h 8229598"/>
                <a:gd name="connsiteX2" fmla="*/ 0 w 6628129"/>
                <a:gd name="connsiteY2" fmla="*/ 5755640 h 8229598"/>
                <a:gd name="connsiteX3" fmla="*/ 360680 w 6628129"/>
                <a:gd name="connsiteY3" fmla="*/ 8229599 h 8229598"/>
                <a:gd name="connsiteX4" fmla="*/ 6628130 w 6628129"/>
                <a:gd name="connsiteY4" fmla="*/ 8229599 h 8229598"/>
                <a:gd name="connsiteX5" fmla="*/ 6628130 w 6628129"/>
                <a:gd name="connsiteY5" fmla="*/ 0 h 822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8129" h="8229598">
                  <a:moveTo>
                    <a:pt x="6628130" y="0"/>
                  </a:moveTo>
                  <a:lnTo>
                    <a:pt x="2209800" y="0"/>
                  </a:lnTo>
                  <a:cubicBezTo>
                    <a:pt x="835661" y="1524000"/>
                    <a:pt x="0" y="3542030"/>
                    <a:pt x="0" y="5755640"/>
                  </a:cubicBezTo>
                  <a:cubicBezTo>
                    <a:pt x="0" y="6615430"/>
                    <a:pt x="125730" y="7446009"/>
                    <a:pt x="360680" y="8229599"/>
                  </a:cubicBezTo>
                  <a:lnTo>
                    <a:pt x="6628130" y="8229599"/>
                  </a:lnTo>
                  <a:lnTo>
                    <a:pt x="6628130" y="0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 w="12692" cap="flat">
              <a:noFill/>
              <a:prstDash val="solid"/>
              <a:miter/>
            </a:ln>
            <a:effectLst>
              <a:outerShdw blurRad="652065" dist="38100" dir="10800000" sx="104000" sy="104000" algn="r" rotWithShape="0">
                <a:prstClr val="black">
                  <a:alpha val="7262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Graphic 13">
              <a:extLst>
                <a:ext uri="{FF2B5EF4-FFF2-40B4-BE49-F238E27FC236}">
                  <a16:creationId xmlns:a16="http://schemas.microsoft.com/office/drawing/2014/main" id="{9593481C-6F42-3A4B-8A7B-6F2ECCA30590}"/>
                </a:ext>
              </a:extLst>
            </p:cNvPr>
            <p:cNvSpPr/>
            <p:nvPr userDrawn="1"/>
          </p:nvSpPr>
          <p:spPr>
            <a:xfrm>
              <a:off x="11510996" y="3809"/>
              <a:ext cx="3128009" cy="8229598"/>
            </a:xfrm>
            <a:custGeom>
              <a:avLst/>
              <a:gdLst>
                <a:gd name="connsiteX0" fmla="*/ 3128010 w 3128009"/>
                <a:gd name="connsiteY0" fmla="*/ 8229599 h 8229598"/>
                <a:gd name="connsiteX1" fmla="*/ 2209799 w 3128009"/>
                <a:gd name="connsiteY1" fmla="*/ 8229599 h 8229598"/>
                <a:gd name="connsiteX2" fmla="*/ 0 w 3128009"/>
                <a:gd name="connsiteY2" fmla="*/ 2473960 h 8229598"/>
                <a:gd name="connsiteX3" fmla="*/ 360680 w 3128009"/>
                <a:gd name="connsiteY3" fmla="*/ 0 h 8229598"/>
                <a:gd name="connsiteX4" fmla="*/ 3128010 w 3128009"/>
                <a:gd name="connsiteY4" fmla="*/ 0 h 8229598"/>
                <a:gd name="connsiteX5" fmla="*/ 3128010 w 3128009"/>
                <a:gd name="connsiteY5" fmla="*/ 8229599 h 822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8009" h="8229598">
                  <a:moveTo>
                    <a:pt x="3128010" y="8229599"/>
                  </a:moveTo>
                  <a:lnTo>
                    <a:pt x="2209799" y="8229599"/>
                  </a:lnTo>
                  <a:cubicBezTo>
                    <a:pt x="835660" y="6705599"/>
                    <a:pt x="0" y="4687570"/>
                    <a:pt x="0" y="2473960"/>
                  </a:cubicBezTo>
                  <a:cubicBezTo>
                    <a:pt x="0" y="1614170"/>
                    <a:pt x="125730" y="783590"/>
                    <a:pt x="360680" y="0"/>
                  </a:cubicBezTo>
                  <a:lnTo>
                    <a:pt x="3128010" y="0"/>
                  </a:lnTo>
                  <a:lnTo>
                    <a:pt x="3128010" y="8229599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12692" cap="flat">
              <a:noFill/>
              <a:prstDash val="solid"/>
              <a:miter/>
            </a:ln>
            <a:effectLst>
              <a:outerShdw blurRad="652065" dist="38100" dir="10800000" sx="114000" sy="114000" algn="r" rotWithShape="0">
                <a:prstClr val="black">
                  <a:alpha val="9082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0478E-8213-3447-9CE7-C2C2F57C55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Google Shape;201;p37">
            <a:extLst>
              <a:ext uri="{FF2B5EF4-FFF2-40B4-BE49-F238E27FC236}">
                <a16:creationId xmlns:a16="http://schemas.microsoft.com/office/drawing/2014/main" id="{2A7FE68D-3658-ED40-8083-4B8589E33C7A}"/>
              </a:ext>
            </a:extLst>
          </p:cNvPr>
          <p:cNvSpPr txBox="1"/>
          <p:nvPr userDrawn="1"/>
        </p:nvSpPr>
        <p:spPr>
          <a:xfrm>
            <a:off x="882649" y="2652501"/>
            <a:ext cx="5736875" cy="261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80137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Global Headquarters</a:t>
            </a: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80137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Vyaire Medical, Inc.</a:t>
            </a: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80137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26125 N. Riverwoods Blvd.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37528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Mettawa, IL 60045  USA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endParaRPr sz="1850" b="0" i="0" u="none" strike="noStrike" cap="none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vyaire.com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References: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03;p37">
            <a:extLst>
              <a:ext uri="{FF2B5EF4-FFF2-40B4-BE49-F238E27FC236}">
                <a16:creationId xmlns:a16="http://schemas.microsoft.com/office/drawing/2014/main" id="{456E49D9-CFD4-CC40-B4AD-0B399DCB2F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96937" y="5266037"/>
            <a:ext cx="6949205" cy="157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Google Shape;204;p37">
            <a:extLst>
              <a:ext uri="{FF2B5EF4-FFF2-40B4-BE49-F238E27FC236}">
                <a16:creationId xmlns:a16="http://schemas.microsoft.com/office/drawing/2014/main" id="{4F7EFE65-832E-554D-926B-C78E823ED57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82650" y="7098981"/>
            <a:ext cx="6963492" cy="46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A9AC"/>
              </a:buClr>
              <a:buSzPts val="1800"/>
              <a:buNone/>
              <a:defRPr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" name="Google Shape;205;p37">
            <a:extLst>
              <a:ext uri="{FF2B5EF4-FFF2-40B4-BE49-F238E27FC236}">
                <a16:creationId xmlns:a16="http://schemas.microsoft.com/office/drawing/2014/main" id="{1F62BA34-C35F-B74E-BA01-ACAE385581B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95064" y="915981"/>
            <a:ext cx="4079574" cy="9003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6677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Interna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41265D7-F400-D047-A90A-E2F70DD2AAD8}"/>
              </a:ext>
            </a:extLst>
          </p:cNvPr>
          <p:cNvGrpSpPr/>
          <p:nvPr userDrawn="1"/>
        </p:nvGrpSpPr>
        <p:grpSpPr>
          <a:xfrm>
            <a:off x="8010876" y="3809"/>
            <a:ext cx="6628129" cy="8229598"/>
            <a:chOff x="8010876" y="3809"/>
            <a:chExt cx="6628129" cy="8229598"/>
          </a:xfrm>
        </p:grpSpPr>
        <p:sp>
          <p:nvSpPr>
            <p:cNvPr id="16" name="Graphic 13">
              <a:extLst>
                <a:ext uri="{FF2B5EF4-FFF2-40B4-BE49-F238E27FC236}">
                  <a16:creationId xmlns:a16="http://schemas.microsoft.com/office/drawing/2014/main" id="{F933DC6E-A365-104F-8737-65E10BCE6805}"/>
                </a:ext>
              </a:extLst>
            </p:cNvPr>
            <p:cNvSpPr/>
            <p:nvPr userDrawn="1"/>
          </p:nvSpPr>
          <p:spPr>
            <a:xfrm>
              <a:off x="8010876" y="3809"/>
              <a:ext cx="6628129" cy="8229598"/>
            </a:xfrm>
            <a:custGeom>
              <a:avLst/>
              <a:gdLst>
                <a:gd name="connsiteX0" fmla="*/ 6628130 w 6628129"/>
                <a:gd name="connsiteY0" fmla="*/ 0 h 8229598"/>
                <a:gd name="connsiteX1" fmla="*/ 2209800 w 6628129"/>
                <a:gd name="connsiteY1" fmla="*/ 0 h 8229598"/>
                <a:gd name="connsiteX2" fmla="*/ 0 w 6628129"/>
                <a:gd name="connsiteY2" fmla="*/ 5755640 h 8229598"/>
                <a:gd name="connsiteX3" fmla="*/ 360680 w 6628129"/>
                <a:gd name="connsiteY3" fmla="*/ 8229599 h 8229598"/>
                <a:gd name="connsiteX4" fmla="*/ 6628130 w 6628129"/>
                <a:gd name="connsiteY4" fmla="*/ 8229599 h 8229598"/>
                <a:gd name="connsiteX5" fmla="*/ 6628130 w 6628129"/>
                <a:gd name="connsiteY5" fmla="*/ 0 h 822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8129" h="8229598">
                  <a:moveTo>
                    <a:pt x="6628130" y="0"/>
                  </a:moveTo>
                  <a:lnTo>
                    <a:pt x="2209800" y="0"/>
                  </a:lnTo>
                  <a:cubicBezTo>
                    <a:pt x="835661" y="1524000"/>
                    <a:pt x="0" y="3542030"/>
                    <a:pt x="0" y="5755640"/>
                  </a:cubicBezTo>
                  <a:cubicBezTo>
                    <a:pt x="0" y="6615430"/>
                    <a:pt x="125730" y="7446009"/>
                    <a:pt x="360680" y="8229599"/>
                  </a:cubicBezTo>
                  <a:lnTo>
                    <a:pt x="6628130" y="8229599"/>
                  </a:lnTo>
                  <a:lnTo>
                    <a:pt x="6628130" y="0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 w="12692" cap="flat">
              <a:noFill/>
              <a:prstDash val="solid"/>
              <a:miter/>
            </a:ln>
            <a:effectLst>
              <a:outerShdw blurRad="652065" dist="38100" dir="10800000" sx="104000" sy="104000" algn="r" rotWithShape="0">
                <a:prstClr val="black">
                  <a:alpha val="7262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3">
              <a:extLst>
                <a:ext uri="{FF2B5EF4-FFF2-40B4-BE49-F238E27FC236}">
                  <a16:creationId xmlns:a16="http://schemas.microsoft.com/office/drawing/2014/main" id="{688DCB01-3417-E14D-BF65-B37D904736DC}"/>
                </a:ext>
              </a:extLst>
            </p:cNvPr>
            <p:cNvSpPr/>
            <p:nvPr userDrawn="1"/>
          </p:nvSpPr>
          <p:spPr>
            <a:xfrm>
              <a:off x="11510996" y="3809"/>
              <a:ext cx="3128009" cy="8229598"/>
            </a:xfrm>
            <a:custGeom>
              <a:avLst/>
              <a:gdLst>
                <a:gd name="connsiteX0" fmla="*/ 3128010 w 3128009"/>
                <a:gd name="connsiteY0" fmla="*/ 8229599 h 8229598"/>
                <a:gd name="connsiteX1" fmla="*/ 2209799 w 3128009"/>
                <a:gd name="connsiteY1" fmla="*/ 8229599 h 8229598"/>
                <a:gd name="connsiteX2" fmla="*/ 0 w 3128009"/>
                <a:gd name="connsiteY2" fmla="*/ 2473960 h 8229598"/>
                <a:gd name="connsiteX3" fmla="*/ 360680 w 3128009"/>
                <a:gd name="connsiteY3" fmla="*/ 0 h 8229598"/>
                <a:gd name="connsiteX4" fmla="*/ 3128010 w 3128009"/>
                <a:gd name="connsiteY4" fmla="*/ 0 h 8229598"/>
                <a:gd name="connsiteX5" fmla="*/ 3128010 w 3128009"/>
                <a:gd name="connsiteY5" fmla="*/ 8229599 h 822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8009" h="8229598">
                  <a:moveTo>
                    <a:pt x="3128010" y="8229599"/>
                  </a:moveTo>
                  <a:lnTo>
                    <a:pt x="2209799" y="8229599"/>
                  </a:lnTo>
                  <a:cubicBezTo>
                    <a:pt x="835660" y="6705599"/>
                    <a:pt x="0" y="4687570"/>
                    <a:pt x="0" y="2473960"/>
                  </a:cubicBezTo>
                  <a:cubicBezTo>
                    <a:pt x="0" y="1614170"/>
                    <a:pt x="125730" y="783590"/>
                    <a:pt x="360680" y="0"/>
                  </a:cubicBezTo>
                  <a:lnTo>
                    <a:pt x="3128010" y="0"/>
                  </a:lnTo>
                  <a:lnTo>
                    <a:pt x="3128010" y="8229599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12692" cap="flat">
              <a:noFill/>
              <a:prstDash val="solid"/>
              <a:miter/>
            </a:ln>
            <a:effectLst>
              <a:outerShdw blurRad="652065" dist="38100" dir="10800000" sx="114000" sy="114000" algn="r" rotWithShape="0">
                <a:prstClr val="black">
                  <a:alpha val="9082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8CD51F-D84C-F44D-8EC4-2DD0DD048D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Google Shape;207;p41">
            <a:extLst>
              <a:ext uri="{FF2B5EF4-FFF2-40B4-BE49-F238E27FC236}">
                <a16:creationId xmlns:a16="http://schemas.microsoft.com/office/drawing/2014/main" id="{29958A30-016B-BC44-8514-9B204B419631}"/>
              </a:ext>
            </a:extLst>
          </p:cNvPr>
          <p:cNvSpPr txBox="1"/>
          <p:nvPr userDrawn="1"/>
        </p:nvSpPr>
        <p:spPr>
          <a:xfrm>
            <a:off x="882649" y="2652501"/>
            <a:ext cx="5736875" cy="261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80137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Global Headquarters</a:t>
            </a: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80137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Vyaire Medical, Inc.</a:t>
            </a: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80137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26125 N. Riverwoods Blvd.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37528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Mettawa, IL 60045  USA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endParaRPr sz="1850" b="0" i="0" u="none" strike="noStrike" cap="none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vyaire.com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References: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09;p41">
            <a:extLst>
              <a:ext uri="{FF2B5EF4-FFF2-40B4-BE49-F238E27FC236}">
                <a16:creationId xmlns:a16="http://schemas.microsoft.com/office/drawing/2014/main" id="{DFE39B50-11BB-104D-A46D-5263AA0956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96936" y="5266037"/>
            <a:ext cx="6949205" cy="157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Google Shape;210;p41">
            <a:extLst>
              <a:ext uri="{FF2B5EF4-FFF2-40B4-BE49-F238E27FC236}">
                <a16:creationId xmlns:a16="http://schemas.microsoft.com/office/drawing/2014/main" id="{164F139B-0D9D-B54E-B273-0B73282FABC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82650" y="7098981"/>
            <a:ext cx="6949205" cy="46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A9AC"/>
              </a:buClr>
              <a:buSzPts val="1800"/>
              <a:buNone/>
              <a:defRPr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" name="Google Shape;211;p41">
            <a:extLst>
              <a:ext uri="{FF2B5EF4-FFF2-40B4-BE49-F238E27FC236}">
                <a16:creationId xmlns:a16="http://schemas.microsoft.com/office/drawing/2014/main" id="{4A368289-759F-6249-8101-DAFF7D9B903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95064" y="915981"/>
            <a:ext cx="4079574" cy="9003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12;p41">
            <a:extLst>
              <a:ext uri="{FF2B5EF4-FFF2-40B4-BE49-F238E27FC236}">
                <a16:creationId xmlns:a16="http://schemas.microsoft.com/office/drawing/2014/main" id="{9A1E4476-2180-884C-9DEB-39437AEB8011}"/>
              </a:ext>
            </a:extLst>
          </p:cNvPr>
          <p:cNvSpPr txBox="1"/>
          <p:nvPr userDrawn="1"/>
        </p:nvSpPr>
        <p:spPr>
          <a:xfrm>
            <a:off x="4031639" y="2652501"/>
            <a:ext cx="2692839" cy="127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Name of Manufacturer </a:t>
            </a: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123 ABC Parkway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City, State 12345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USA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13;p41">
            <a:extLst>
              <a:ext uri="{FF2B5EF4-FFF2-40B4-BE49-F238E27FC236}">
                <a16:creationId xmlns:a16="http://schemas.microsoft.com/office/drawing/2014/main" id="{9EF48F69-0793-804D-94E5-0C5D5F5D086E}"/>
              </a:ext>
            </a:extLst>
          </p:cNvPr>
          <p:cNvSpPr txBox="1"/>
          <p:nvPr userDrawn="1"/>
        </p:nvSpPr>
        <p:spPr>
          <a:xfrm>
            <a:off x="7630131" y="2652501"/>
            <a:ext cx="3710799" cy="1219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/>
          <a:p>
            <a:pPr marL="12700" marR="24510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Name of EC Rep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24510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123 ABC Parkway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24510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example: </a:t>
            </a: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Scheelevagen 17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24510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example: </a:t>
            </a: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SE-223 Lund Sweden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14;p41">
            <a:extLst>
              <a:ext uri="{FF2B5EF4-FFF2-40B4-BE49-F238E27FC236}">
                <a16:creationId xmlns:a16="http://schemas.microsoft.com/office/drawing/2014/main" id="{3DE8F3FD-B0A7-6844-8FD9-5C9D1964F618}"/>
              </a:ext>
            </a:extLst>
          </p:cNvPr>
          <p:cNvSpPr txBox="1"/>
          <p:nvPr userDrawn="1"/>
        </p:nvSpPr>
        <p:spPr>
          <a:xfrm>
            <a:off x="11039245" y="2652501"/>
            <a:ext cx="2933748" cy="244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Australian Headquarters</a:t>
            </a:r>
            <a:endParaRPr sz="22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Vyaire Medical Pty Ltd</a:t>
            </a: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Suite 5.03, Building C</a:t>
            </a: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11 Talavera Road</a:t>
            </a: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Macquarie Park, NSW 2113</a:t>
            </a:r>
            <a:endParaRPr sz="1400" b="0" i="0" u="none" strike="noStrike" cap="non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Australia </a:t>
            </a:r>
            <a:endParaRPr sz="18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215;p41">
            <a:extLst>
              <a:ext uri="{FF2B5EF4-FFF2-40B4-BE49-F238E27FC236}">
                <a16:creationId xmlns:a16="http://schemas.microsoft.com/office/drawing/2014/main" id="{45954DB6-3F3A-8144-B1BA-2F2EB74F81A5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0323" y="2734628"/>
            <a:ext cx="203862" cy="20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16;p41">
            <a:extLst>
              <a:ext uri="{FF2B5EF4-FFF2-40B4-BE49-F238E27FC236}">
                <a16:creationId xmlns:a16="http://schemas.microsoft.com/office/drawing/2014/main" id="{97B9A48A-C1A6-5346-A500-9252FB260A92}"/>
              </a:ext>
            </a:extLst>
          </p:cNvPr>
          <p:cNvPicPr preferRelativeResize="0"/>
          <p:nvPr userDrawn="1"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3404" y="2735800"/>
            <a:ext cx="540811" cy="201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17;p41">
            <a:extLst>
              <a:ext uri="{FF2B5EF4-FFF2-40B4-BE49-F238E27FC236}">
                <a16:creationId xmlns:a16="http://schemas.microsoft.com/office/drawing/2014/main" id="{F6B4BCE4-929E-7145-B608-A1E7F3803270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10698935" y="2734628"/>
            <a:ext cx="300543" cy="202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4998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balt Blue Title Slid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8E0F15F-1A53-CE43-B9C6-A56C969385A1}"/>
              </a:ext>
            </a:extLst>
          </p:cNvPr>
          <p:cNvSpPr/>
          <p:nvPr userDrawn="1"/>
        </p:nvSpPr>
        <p:spPr>
          <a:xfrm>
            <a:off x="8606" y="1"/>
            <a:ext cx="14621794" cy="822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raphic 13">
            <a:extLst>
              <a:ext uri="{FF2B5EF4-FFF2-40B4-BE49-F238E27FC236}">
                <a16:creationId xmlns:a16="http://schemas.microsoft.com/office/drawing/2014/main" id="{81D88B33-179D-224E-B3E7-8B892AA9DEFA}"/>
              </a:ext>
            </a:extLst>
          </p:cNvPr>
          <p:cNvSpPr/>
          <p:nvPr/>
        </p:nvSpPr>
        <p:spPr>
          <a:xfrm>
            <a:off x="8010876" y="3809"/>
            <a:ext cx="6628129" cy="8229598"/>
          </a:xfrm>
          <a:custGeom>
            <a:avLst/>
            <a:gdLst>
              <a:gd name="connsiteX0" fmla="*/ 6628130 w 6628129"/>
              <a:gd name="connsiteY0" fmla="*/ 0 h 8229598"/>
              <a:gd name="connsiteX1" fmla="*/ 2209800 w 6628129"/>
              <a:gd name="connsiteY1" fmla="*/ 0 h 8229598"/>
              <a:gd name="connsiteX2" fmla="*/ 0 w 6628129"/>
              <a:gd name="connsiteY2" fmla="*/ 5755640 h 8229598"/>
              <a:gd name="connsiteX3" fmla="*/ 360680 w 6628129"/>
              <a:gd name="connsiteY3" fmla="*/ 8229599 h 8229598"/>
              <a:gd name="connsiteX4" fmla="*/ 6628130 w 6628129"/>
              <a:gd name="connsiteY4" fmla="*/ 8229599 h 8229598"/>
              <a:gd name="connsiteX5" fmla="*/ 6628130 w 6628129"/>
              <a:gd name="connsiteY5" fmla="*/ 0 h 822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28129" h="8229598">
                <a:moveTo>
                  <a:pt x="6628130" y="0"/>
                </a:moveTo>
                <a:lnTo>
                  <a:pt x="2209800" y="0"/>
                </a:lnTo>
                <a:cubicBezTo>
                  <a:pt x="835661" y="1524000"/>
                  <a:pt x="0" y="3542030"/>
                  <a:pt x="0" y="5755640"/>
                </a:cubicBezTo>
                <a:cubicBezTo>
                  <a:pt x="0" y="6615430"/>
                  <a:pt x="125730" y="7446009"/>
                  <a:pt x="360680" y="8229599"/>
                </a:cubicBezTo>
                <a:lnTo>
                  <a:pt x="6628130" y="8229599"/>
                </a:lnTo>
                <a:lnTo>
                  <a:pt x="6628130" y="0"/>
                </a:lnTo>
                <a:close/>
              </a:path>
            </a:pathLst>
          </a:custGeom>
          <a:solidFill>
            <a:schemeClr val="accent3">
              <a:alpha val="53000"/>
            </a:schemeClr>
          </a:solidFill>
          <a:ln w="12692" cap="flat">
            <a:noFill/>
            <a:prstDash val="solid"/>
            <a:miter/>
          </a:ln>
          <a:effectLst>
            <a:outerShdw blurRad="652065" dist="38100" dir="10800000" sx="104000" sy="104000" algn="r" rotWithShape="0">
              <a:prstClr val="black">
                <a:alpha val="56234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3">
            <a:extLst>
              <a:ext uri="{FF2B5EF4-FFF2-40B4-BE49-F238E27FC236}">
                <a16:creationId xmlns:a16="http://schemas.microsoft.com/office/drawing/2014/main" id="{81D88B33-179D-224E-B3E7-8B892AA9DEFA}"/>
              </a:ext>
            </a:extLst>
          </p:cNvPr>
          <p:cNvSpPr/>
          <p:nvPr/>
        </p:nvSpPr>
        <p:spPr>
          <a:xfrm>
            <a:off x="11510996" y="3809"/>
            <a:ext cx="3128009" cy="8229598"/>
          </a:xfrm>
          <a:custGeom>
            <a:avLst/>
            <a:gdLst>
              <a:gd name="connsiteX0" fmla="*/ 3128010 w 3128009"/>
              <a:gd name="connsiteY0" fmla="*/ 8229599 h 8229598"/>
              <a:gd name="connsiteX1" fmla="*/ 2209799 w 3128009"/>
              <a:gd name="connsiteY1" fmla="*/ 8229599 h 8229598"/>
              <a:gd name="connsiteX2" fmla="*/ 0 w 3128009"/>
              <a:gd name="connsiteY2" fmla="*/ 2473960 h 8229598"/>
              <a:gd name="connsiteX3" fmla="*/ 360680 w 3128009"/>
              <a:gd name="connsiteY3" fmla="*/ 0 h 8229598"/>
              <a:gd name="connsiteX4" fmla="*/ 3128010 w 3128009"/>
              <a:gd name="connsiteY4" fmla="*/ 0 h 8229598"/>
              <a:gd name="connsiteX5" fmla="*/ 3128010 w 3128009"/>
              <a:gd name="connsiteY5" fmla="*/ 8229599 h 822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8009" h="8229598">
                <a:moveTo>
                  <a:pt x="3128010" y="8229599"/>
                </a:moveTo>
                <a:lnTo>
                  <a:pt x="2209799" y="8229599"/>
                </a:lnTo>
                <a:cubicBezTo>
                  <a:pt x="835660" y="6705599"/>
                  <a:pt x="0" y="4687570"/>
                  <a:pt x="0" y="2473960"/>
                </a:cubicBezTo>
                <a:cubicBezTo>
                  <a:pt x="0" y="1614170"/>
                  <a:pt x="125730" y="783590"/>
                  <a:pt x="360680" y="0"/>
                </a:cubicBezTo>
                <a:lnTo>
                  <a:pt x="3128010" y="0"/>
                </a:lnTo>
                <a:lnTo>
                  <a:pt x="3128010" y="8229599"/>
                </a:lnTo>
                <a:close/>
              </a:path>
            </a:pathLst>
          </a:custGeom>
          <a:solidFill>
            <a:schemeClr val="accent3">
              <a:alpha val="38945"/>
            </a:schemeClr>
          </a:solidFill>
          <a:ln w="12692" cap="flat">
            <a:noFill/>
            <a:prstDash val="solid"/>
            <a:miter/>
          </a:ln>
          <a:effectLst>
            <a:outerShdw blurRad="652065" dist="38100" dir="10800000" sx="114000" sy="114000" algn="r" rotWithShape="0">
              <a:prstClr val="black">
                <a:alpha val="56234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16C78A-9419-D44F-83AA-F1BA914280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oogle Shape;16;p6" descr="A picture containing icon&#10;&#10;Description automatically generated">
            <a:extLst>
              <a:ext uri="{FF2B5EF4-FFF2-40B4-BE49-F238E27FC236}">
                <a16:creationId xmlns:a16="http://schemas.microsoft.com/office/drawing/2014/main" id="{849C5447-DE3D-BA42-804F-6A7D8790964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11706079"/>
            <a:ext cx="146304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7;p6">
            <a:extLst>
              <a:ext uri="{FF2B5EF4-FFF2-40B4-BE49-F238E27FC236}">
                <a16:creationId xmlns:a16="http://schemas.microsoft.com/office/drawing/2014/main" id="{C5A7BD0F-8C5D-184B-9437-DE6143D88BB9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650" y="889000"/>
            <a:ext cx="4248150" cy="9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;p6">
            <a:extLst>
              <a:ext uri="{FF2B5EF4-FFF2-40B4-BE49-F238E27FC236}">
                <a16:creationId xmlns:a16="http://schemas.microsoft.com/office/drawing/2014/main" id="{300C8635-8DFD-1844-A5C2-38CD5427B3B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82650" y="2613755"/>
            <a:ext cx="6205220" cy="212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chemeClr val="accent2"/>
              </a:buClr>
              <a:buSzPts val="4600"/>
              <a:buFont typeface="Calibri"/>
              <a:buNone/>
              <a:defRPr sz="4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" name="Google Shape;19;p6">
            <a:extLst>
              <a:ext uri="{FF2B5EF4-FFF2-40B4-BE49-F238E27FC236}">
                <a16:creationId xmlns:a16="http://schemas.microsoft.com/office/drawing/2014/main" id="{199AAA79-978E-B446-A99A-4ACC3953019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19163" y="5753100"/>
            <a:ext cx="5526087" cy="52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lvl1pPr marL="0" lvl="0" indent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A7A9AC"/>
              </a:buClr>
              <a:buSzPts val="2200"/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None/>
              <a:defRPr sz="288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560"/>
              <a:buNone/>
              <a:defRPr sz="2560"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560"/>
              <a:buNone/>
              <a:defRPr sz="256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9pPr>
          </a:lstStyle>
          <a:p>
            <a:endParaRPr/>
          </a:p>
        </p:txBody>
      </p:sp>
      <p:sp>
        <p:nvSpPr>
          <p:cNvPr id="8" name="Google Shape;20;p6">
            <a:extLst>
              <a:ext uri="{FF2B5EF4-FFF2-40B4-BE49-F238E27FC236}">
                <a16:creationId xmlns:a16="http://schemas.microsoft.com/office/drawing/2014/main" id="{BA6876FB-0C00-9648-8D02-C5A55F9CAF06}"/>
              </a:ext>
            </a:extLst>
          </p:cNvPr>
          <p:cNvSpPr txBox="1"/>
          <p:nvPr userDrawn="1"/>
        </p:nvSpPr>
        <p:spPr>
          <a:xfrm>
            <a:off x="414777" y="7664452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2022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and the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logo are trademarks or registered trademarks of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Medical, Inc., or one of its affiliates.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0793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title slide" userDrawn="1">
  <p:cSld name="WHITE 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DFA3BB-26D4-794F-9930-E0A06F60C845}"/>
              </a:ext>
            </a:extLst>
          </p:cNvPr>
          <p:cNvSpPr/>
          <p:nvPr userDrawn="1"/>
        </p:nvSpPr>
        <p:spPr>
          <a:xfrm>
            <a:off x="8606" y="1"/>
            <a:ext cx="14621794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E39172-4D1F-0B4B-A08B-109DDF414A65}"/>
              </a:ext>
            </a:extLst>
          </p:cNvPr>
          <p:cNvGrpSpPr/>
          <p:nvPr userDrawn="1"/>
        </p:nvGrpSpPr>
        <p:grpSpPr>
          <a:xfrm>
            <a:off x="8010876" y="3809"/>
            <a:ext cx="6628129" cy="8229598"/>
            <a:chOff x="8010876" y="3809"/>
            <a:chExt cx="6628129" cy="8229598"/>
          </a:xfrm>
        </p:grpSpPr>
        <p:sp>
          <p:nvSpPr>
            <p:cNvPr id="7" name="Graphic 13">
              <a:extLst>
                <a:ext uri="{FF2B5EF4-FFF2-40B4-BE49-F238E27FC236}">
                  <a16:creationId xmlns:a16="http://schemas.microsoft.com/office/drawing/2014/main" id="{29EE91C1-2E06-014B-89AB-4A7CDB171BBE}"/>
                </a:ext>
              </a:extLst>
            </p:cNvPr>
            <p:cNvSpPr/>
            <p:nvPr userDrawn="1"/>
          </p:nvSpPr>
          <p:spPr>
            <a:xfrm>
              <a:off x="8010876" y="3809"/>
              <a:ext cx="6628129" cy="8229598"/>
            </a:xfrm>
            <a:custGeom>
              <a:avLst/>
              <a:gdLst>
                <a:gd name="connsiteX0" fmla="*/ 6628130 w 6628129"/>
                <a:gd name="connsiteY0" fmla="*/ 0 h 8229598"/>
                <a:gd name="connsiteX1" fmla="*/ 2209800 w 6628129"/>
                <a:gd name="connsiteY1" fmla="*/ 0 h 8229598"/>
                <a:gd name="connsiteX2" fmla="*/ 0 w 6628129"/>
                <a:gd name="connsiteY2" fmla="*/ 5755640 h 8229598"/>
                <a:gd name="connsiteX3" fmla="*/ 360680 w 6628129"/>
                <a:gd name="connsiteY3" fmla="*/ 8229599 h 8229598"/>
                <a:gd name="connsiteX4" fmla="*/ 6628130 w 6628129"/>
                <a:gd name="connsiteY4" fmla="*/ 8229599 h 8229598"/>
                <a:gd name="connsiteX5" fmla="*/ 6628130 w 6628129"/>
                <a:gd name="connsiteY5" fmla="*/ 0 h 822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8129" h="8229598">
                  <a:moveTo>
                    <a:pt x="6628130" y="0"/>
                  </a:moveTo>
                  <a:lnTo>
                    <a:pt x="2209800" y="0"/>
                  </a:lnTo>
                  <a:cubicBezTo>
                    <a:pt x="835661" y="1524000"/>
                    <a:pt x="0" y="3542030"/>
                    <a:pt x="0" y="5755640"/>
                  </a:cubicBezTo>
                  <a:cubicBezTo>
                    <a:pt x="0" y="6615430"/>
                    <a:pt x="125730" y="7446009"/>
                    <a:pt x="360680" y="8229599"/>
                  </a:cubicBezTo>
                  <a:lnTo>
                    <a:pt x="6628130" y="8229599"/>
                  </a:lnTo>
                  <a:lnTo>
                    <a:pt x="6628130" y="0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  <a:effectLst>
              <a:outerShdw blurRad="652065" dist="38100" dir="10800000" sx="104000" sy="104000" algn="r" rotWithShape="0">
                <a:prstClr val="black">
                  <a:alpha val="7262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13">
              <a:extLst>
                <a:ext uri="{FF2B5EF4-FFF2-40B4-BE49-F238E27FC236}">
                  <a16:creationId xmlns:a16="http://schemas.microsoft.com/office/drawing/2014/main" id="{38F47495-DAF5-BE4A-A2E0-AB500CFCABA8}"/>
                </a:ext>
              </a:extLst>
            </p:cNvPr>
            <p:cNvSpPr/>
            <p:nvPr userDrawn="1"/>
          </p:nvSpPr>
          <p:spPr>
            <a:xfrm>
              <a:off x="11510996" y="3809"/>
              <a:ext cx="3128009" cy="8229598"/>
            </a:xfrm>
            <a:custGeom>
              <a:avLst/>
              <a:gdLst>
                <a:gd name="connsiteX0" fmla="*/ 3128010 w 3128009"/>
                <a:gd name="connsiteY0" fmla="*/ 8229599 h 8229598"/>
                <a:gd name="connsiteX1" fmla="*/ 2209799 w 3128009"/>
                <a:gd name="connsiteY1" fmla="*/ 8229599 h 8229598"/>
                <a:gd name="connsiteX2" fmla="*/ 0 w 3128009"/>
                <a:gd name="connsiteY2" fmla="*/ 2473960 h 8229598"/>
                <a:gd name="connsiteX3" fmla="*/ 360680 w 3128009"/>
                <a:gd name="connsiteY3" fmla="*/ 0 h 8229598"/>
                <a:gd name="connsiteX4" fmla="*/ 3128010 w 3128009"/>
                <a:gd name="connsiteY4" fmla="*/ 0 h 8229598"/>
                <a:gd name="connsiteX5" fmla="*/ 3128010 w 3128009"/>
                <a:gd name="connsiteY5" fmla="*/ 8229599 h 822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8009" h="8229598">
                  <a:moveTo>
                    <a:pt x="3128010" y="8229599"/>
                  </a:moveTo>
                  <a:lnTo>
                    <a:pt x="2209799" y="8229599"/>
                  </a:lnTo>
                  <a:cubicBezTo>
                    <a:pt x="835660" y="6705599"/>
                    <a:pt x="0" y="4687570"/>
                    <a:pt x="0" y="2473960"/>
                  </a:cubicBezTo>
                  <a:cubicBezTo>
                    <a:pt x="0" y="1614170"/>
                    <a:pt x="125730" y="783590"/>
                    <a:pt x="360680" y="0"/>
                  </a:cubicBezTo>
                  <a:lnTo>
                    <a:pt x="3128010" y="0"/>
                  </a:lnTo>
                  <a:lnTo>
                    <a:pt x="3128010" y="8229599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  <a:effectLst>
              <a:outerShdw blurRad="652065" dist="38100" dir="10800000" sx="114000" sy="114000" algn="r" rotWithShape="0">
                <a:prstClr val="black">
                  <a:alpha val="9082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5" name="Google Shape;25;p7" descr="A picture containing graphical user interface&#10;&#10;Description automatically generated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80" y="701040"/>
            <a:ext cx="4632659" cy="125275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506B6A1C-CF93-C645-A372-D0C46B1C26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48119" y="7586439"/>
            <a:ext cx="3290887" cy="438150"/>
          </a:xfrm>
        </p:spPr>
        <p:txBody>
          <a:bodyPr/>
          <a:lstStyle/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Google Shape;12;p5">
            <a:extLst>
              <a:ext uri="{FF2B5EF4-FFF2-40B4-BE49-F238E27FC236}">
                <a16:creationId xmlns:a16="http://schemas.microsoft.com/office/drawing/2014/main" id="{FEE2B212-6312-D94C-B679-39FDC2C46C4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82650" y="2613755"/>
            <a:ext cx="6205220" cy="212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chemeClr val="accent2"/>
              </a:buClr>
              <a:buSzPts val="4600"/>
              <a:buFont typeface="Calibri"/>
              <a:buNone/>
              <a:defRPr sz="46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4;p5">
            <a:extLst>
              <a:ext uri="{FF2B5EF4-FFF2-40B4-BE49-F238E27FC236}">
                <a16:creationId xmlns:a16="http://schemas.microsoft.com/office/drawing/2014/main" id="{83699FC8-AC77-3C4E-A999-B93DDA5CFF0A}"/>
              </a:ext>
            </a:extLst>
          </p:cNvPr>
          <p:cNvSpPr txBox="1"/>
          <p:nvPr userDrawn="1"/>
        </p:nvSpPr>
        <p:spPr>
          <a:xfrm>
            <a:off x="414777" y="7664452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2022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and the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logo are trademarks or registered trademarks of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Medical, Inc., or one of its affiliates.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9;p6">
            <a:extLst>
              <a:ext uri="{FF2B5EF4-FFF2-40B4-BE49-F238E27FC236}">
                <a16:creationId xmlns:a16="http://schemas.microsoft.com/office/drawing/2014/main" id="{071400AF-D847-A647-AF90-C9C27193365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19163" y="5753100"/>
            <a:ext cx="5526087" cy="52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lvl1pPr marL="0" lvl="0" indent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A7A9AC"/>
              </a:buClr>
              <a:buSzPts val="2200"/>
              <a:buNone/>
              <a:defRPr sz="22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None/>
              <a:defRPr sz="288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560"/>
              <a:buNone/>
              <a:defRPr sz="2560"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560"/>
              <a:buNone/>
              <a:defRPr sz="256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None/>
              <a:defRPr sz="256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yaire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7E0CCE8-C13A-AD40-8CCD-5C8DB0F051F5}"/>
              </a:ext>
            </a:extLst>
          </p:cNvPr>
          <p:cNvSpPr/>
          <p:nvPr userDrawn="1"/>
        </p:nvSpPr>
        <p:spPr>
          <a:xfrm>
            <a:off x="8606" y="1"/>
            <a:ext cx="14621794" cy="822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raphic 13">
            <a:extLst>
              <a:ext uri="{FF2B5EF4-FFF2-40B4-BE49-F238E27FC236}">
                <a16:creationId xmlns:a16="http://schemas.microsoft.com/office/drawing/2014/main" id="{C6C5EC15-5B7C-5C43-8E00-0305BF8F72E6}"/>
              </a:ext>
            </a:extLst>
          </p:cNvPr>
          <p:cNvSpPr/>
          <p:nvPr userDrawn="1"/>
        </p:nvSpPr>
        <p:spPr>
          <a:xfrm>
            <a:off x="8010876" y="3809"/>
            <a:ext cx="6628129" cy="8229598"/>
          </a:xfrm>
          <a:custGeom>
            <a:avLst/>
            <a:gdLst>
              <a:gd name="connsiteX0" fmla="*/ 6628130 w 6628129"/>
              <a:gd name="connsiteY0" fmla="*/ 0 h 8229598"/>
              <a:gd name="connsiteX1" fmla="*/ 2209800 w 6628129"/>
              <a:gd name="connsiteY1" fmla="*/ 0 h 8229598"/>
              <a:gd name="connsiteX2" fmla="*/ 0 w 6628129"/>
              <a:gd name="connsiteY2" fmla="*/ 5755640 h 8229598"/>
              <a:gd name="connsiteX3" fmla="*/ 360680 w 6628129"/>
              <a:gd name="connsiteY3" fmla="*/ 8229599 h 8229598"/>
              <a:gd name="connsiteX4" fmla="*/ 6628130 w 6628129"/>
              <a:gd name="connsiteY4" fmla="*/ 8229599 h 8229598"/>
              <a:gd name="connsiteX5" fmla="*/ 6628130 w 6628129"/>
              <a:gd name="connsiteY5" fmla="*/ 0 h 822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28129" h="8229598">
                <a:moveTo>
                  <a:pt x="6628130" y="0"/>
                </a:moveTo>
                <a:lnTo>
                  <a:pt x="2209800" y="0"/>
                </a:lnTo>
                <a:cubicBezTo>
                  <a:pt x="835661" y="1524000"/>
                  <a:pt x="0" y="3542030"/>
                  <a:pt x="0" y="5755640"/>
                </a:cubicBezTo>
                <a:cubicBezTo>
                  <a:pt x="0" y="6615430"/>
                  <a:pt x="125730" y="7446009"/>
                  <a:pt x="360680" y="8229599"/>
                </a:cubicBezTo>
                <a:lnTo>
                  <a:pt x="6628130" y="8229599"/>
                </a:lnTo>
                <a:lnTo>
                  <a:pt x="6628130" y="0"/>
                </a:lnTo>
                <a:close/>
              </a:path>
            </a:pathLst>
          </a:custGeom>
          <a:solidFill>
            <a:schemeClr val="accent3">
              <a:alpha val="46957"/>
            </a:schemeClr>
          </a:solidFill>
          <a:ln w="12692" cap="flat">
            <a:noFill/>
            <a:prstDash val="solid"/>
            <a:miter/>
          </a:ln>
          <a:effectLst>
            <a:outerShdw blurRad="652065" dist="38100" dir="10800000" sx="104000" sy="104000" algn="r" rotWithShape="0">
              <a:prstClr val="black">
                <a:alpha val="41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3">
            <a:extLst>
              <a:ext uri="{FF2B5EF4-FFF2-40B4-BE49-F238E27FC236}">
                <a16:creationId xmlns:a16="http://schemas.microsoft.com/office/drawing/2014/main" id="{2CF17318-A7FB-614F-BFF6-61F5759A8991}"/>
              </a:ext>
            </a:extLst>
          </p:cNvPr>
          <p:cNvSpPr/>
          <p:nvPr userDrawn="1"/>
        </p:nvSpPr>
        <p:spPr>
          <a:xfrm>
            <a:off x="11510996" y="3809"/>
            <a:ext cx="3128009" cy="8229598"/>
          </a:xfrm>
          <a:custGeom>
            <a:avLst/>
            <a:gdLst>
              <a:gd name="connsiteX0" fmla="*/ 3128010 w 3128009"/>
              <a:gd name="connsiteY0" fmla="*/ 8229599 h 8229598"/>
              <a:gd name="connsiteX1" fmla="*/ 2209799 w 3128009"/>
              <a:gd name="connsiteY1" fmla="*/ 8229599 h 8229598"/>
              <a:gd name="connsiteX2" fmla="*/ 0 w 3128009"/>
              <a:gd name="connsiteY2" fmla="*/ 2473960 h 8229598"/>
              <a:gd name="connsiteX3" fmla="*/ 360680 w 3128009"/>
              <a:gd name="connsiteY3" fmla="*/ 0 h 8229598"/>
              <a:gd name="connsiteX4" fmla="*/ 3128010 w 3128009"/>
              <a:gd name="connsiteY4" fmla="*/ 0 h 8229598"/>
              <a:gd name="connsiteX5" fmla="*/ 3128010 w 3128009"/>
              <a:gd name="connsiteY5" fmla="*/ 8229599 h 822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8009" h="8229598">
                <a:moveTo>
                  <a:pt x="3128010" y="8229599"/>
                </a:moveTo>
                <a:lnTo>
                  <a:pt x="2209799" y="8229599"/>
                </a:lnTo>
                <a:cubicBezTo>
                  <a:pt x="835660" y="6705599"/>
                  <a:pt x="0" y="4687570"/>
                  <a:pt x="0" y="2473960"/>
                </a:cubicBezTo>
                <a:cubicBezTo>
                  <a:pt x="0" y="1614170"/>
                  <a:pt x="125730" y="783590"/>
                  <a:pt x="360680" y="0"/>
                </a:cubicBezTo>
                <a:lnTo>
                  <a:pt x="3128010" y="0"/>
                </a:lnTo>
                <a:lnTo>
                  <a:pt x="3128010" y="8229599"/>
                </a:lnTo>
                <a:close/>
              </a:path>
            </a:pathLst>
          </a:custGeom>
          <a:solidFill>
            <a:schemeClr val="accent3">
              <a:alpha val="36047"/>
            </a:schemeClr>
          </a:solidFill>
          <a:ln w="12692" cap="flat">
            <a:noFill/>
            <a:prstDash val="solid"/>
            <a:miter/>
          </a:ln>
          <a:effectLst>
            <a:outerShdw blurRad="652065" dist="38100" dir="10800000" sx="114000" sy="114000" algn="r" rotWithShape="0">
              <a:prstClr val="black">
                <a:alpha val="36039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426A3F-EDF2-E54B-8431-268F8657FA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Google Shape;34;p9">
            <a:extLst>
              <a:ext uri="{FF2B5EF4-FFF2-40B4-BE49-F238E27FC236}">
                <a16:creationId xmlns:a16="http://schemas.microsoft.com/office/drawing/2014/main" id="{EDFAA78C-8FF8-4443-90CC-9BFA3C6E7CE6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2022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and the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logo are trademarks or registered trademarks of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Medical, Inc., or one of its affiliates.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5962A90-EF2A-5D40-A54E-0E69886F4F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711" y="1290419"/>
            <a:ext cx="5019243" cy="19202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CE097B-BFE3-2841-BA24-CDAE035F68BC}"/>
              </a:ext>
            </a:extLst>
          </p:cNvPr>
          <p:cNvSpPr txBox="1"/>
          <p:nvPr userDrawn="1"/>
        </p:nvSpPr>
        <p:spPr>
          <a:xfrm>
            <a:off x="1786598" y="4079635"/>
            <a:ext cx="14734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</a:t>
            </a:r>
          </a:p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Voice.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BF8FC8-05B6-E542-B3D7-24B6610D4956}"/>
              </a:ext>
            </a:extLst>
          </p:cNvPr>
          <p:cNvSpPr txBox="1"/>
          <p:nvPr userDrawn="1"/>
        </p:nvSpPr>
        <p:spPr>
          <a:xfrm>
            <a:off x="4394796" y="4079634"/>
            <a:ext cx="18790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 </a:t>
            </a:r>
          </a:p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Purpose.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C20D25-C039-D241-A1A3-4B68D54BF90F}"/>
              </a:ext>
            </a:extLst>
          </p:cNvPr>
          <p:cNvSpPr txBox="1"/>
          <p:nvPr userDrawn="1"/>
        </p:nvSpPr>
        <p:spPr>
          <a:xfrm>
            <a:off x="7408553" y="4079634"/>
            <a:ext cx="20361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Promises </a:t>
            </a:r>
          </a:p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Kept.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DF73C8-DFFC-7A47-B78F-CBA35756BDFE}"/>
              </a:ext>
            </a:extLst>
          </p:cNvPr>
          <p:cNvSpPr txBox="1"/>
          <p:nvPr userDrawn="1"/>
        </p:nvSpPr>
        <p:spPr>
          <a:xfrm>
            <a:off x="10702837" y="4079634"/>
            <a:ext cx="23936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Expansive </a:t>
            </a:r>
          </a:p>
          <a:p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4942F3-C84F-004D-9365-0D1252F0FB25}"/>
              </a:ext>
            </a:extLst>
          </p:cNvPr>
          <p:cNvSpPr txBox="1"/>
          <p:nvPr userDrawn="1"/>
        </p:nvSpPr>
        <p:spPr>
          <a:xfrm>
            <a:off x="7348971" y="1655798"/>
            <a:ext cx="44582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Our Values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CAC907-4CC4-CF4F-954E-B3B1F30B6D49}"/>
              </a:ext>
            </a:extLst>
          </p:cNvPr>
          <p:cNvCxnSpPr>
            <a:cxnSpLocks/>
          </p:cNvCxnSpPr>
          <p:nvPr userDrawn="1"/>
        </p:nvCxnSpPr>
        <p:spPr>
          <a:xfrm>
            <a:off x="7190110" y="1364562"/>
            <a:ext cx="0" cy="16740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880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tal Few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40D723B-1932-AF49-954E-3472F02C98C1}"/>
              </a:ext>
            </a:extLst>
          </p:cNvPr>
          <p:cNvGrpSpPr/>
          <p:nvPr userDrawn="1"/>
        </p:nvGrpSpPr>
        <p:grpSpPr>
          <a:xfrm>
            <a:off x="0" y="4547"/>
            <a:ext cx="7733912" cy="8229599"/>
            <a:chOff x="0" y="-7028"/>
            <a:chExt cx="7733912" cy="8229599"/>
          </a:xfrm>
        </p:grpSpPr>
        <p:sp>
          <p:nvSpPr>
            <p:cNvPr id="21" name="Graphic 2">
              <a:extLst>
                <a:ext uri="{FF2B5EF4-FFF2-40B4-BE49-F238E27FC236}">
                  <a16:creationId xmlns:a16="http://schemas.microsoft.com/office/drawing/2014/main" id="{92026CA1-32F2-DB4D-89D5-7AF69BC0D2DD}"/>
                </a:ext>
              </a:extLst>
            </p:cNvPr>
            <p:cNvSpPr/>
            <p:nvPr/>
          </p:nvSpPr>
          <p:spPr>
            <a:xfrm rot="10800000">
              <a:off x="0" y="-7028"/>
              <a:ext cx="2147569" cy="8229599"/>
            </a:xfrm>
            <a:custGeom>
              <a:avLst/>
              <a:gdLst>
                <a:gd name="connsiteX0" fmla="*/ 0 w 2147569"/>
                <a:gd name="connsiteY0" fmla="*/ 0 h 8229599"/>
                <a:gd name="connsiteX1" fmla="*/ 1678939 w 2147569"/>
                <a:gd name="connsiteY1" fmla="*/ 5543550 h 8229599"/>
                <a:gd name="connsiteX2" fmla="*/ 1318261 w 2147569"/>
                <a:gd name="connsiteY2" fmla="*/ 8229599 h 8229599"/>
                <a:gd name="connsiteX3" fmla="*/ 2147570 w 2147569"/>
                <a:gd name="connsiteY3" fmla="*/ 8229599 h 8229599"/>
                <a:gd name="connsiteX4" fmla="*/ 2147570 w 2147569"/>
                <a:gd name="connsiteY4" fmla="*/ 0 h 8229599"/>
                <a:gd name="connsiteX5" fmla="*/ 0 w 2147569"/>
                <a:gd name="connsiteY5" fmla="*/ 0 h 822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7569" h="8229599">
                  <a:moveTo>
                    <a:pt x="0" y="0"/>
                  </a:moveTo>
                  <a:cubicBezTo>
                    <a:pt x="1055370" y="1550670"/>
                    <a:pt x="1678939" y="3467100"/>
                    <a:pt x="1678939" y="5543550"/>
                  </a:cubicBezTo>
                  <a:cubicBezTo>
                    <a:pt x="1678939" y="6476999"/>
                    <a:pt x="1553210" y="7378699"/>
                    <a:pt x="1318261" y="8229599"/>
                  </a:cubicBezTo>
                  <a:lnTo>
                    <a:pt x="2147570" y="8229599"/>
                  </a:lnTo>
                  <a:lnTo>
                    <a:pt x="21475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 w="12692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Graphic 2">
              <a:extLst>
                <a:ext uri="{FF2B5EF4-FFF2-40B4-BE49-F238E27FC236}">
                  <a16:creationId xmlns:a16="http://schemas.microsoft.com/office/drawing/2014/main" id="{501E40B5-A6E9-744E-BFAE-092D2918D0A4}"/>
                </a:ext>
              </a:extLst>
            </p:cNvPr>
            <p:cNvSpPr/>
            <p:nvPr/>
          </p:nvSpPr>
          <p:spPr>
            <a:xfrm rot="10800000">
              <a:off x="450023" y="-7028"/>
              <a:ext cx="6271258" cy="8229599"/>
            </a:xfrm>
            <a:custGeom>
              <a:avLst/>
              <a:gdLst>
                <a:gd name="connsiteX0" fmla="*/ 4593590 w 6271258"/>
                <a:gd name="connsiteY0" fmla="*/ 0 h 8229599"/>
                <a:gd name="connsiteX1" fmla="*/ 1835150 w 6271258"/>
                <a:gd name="connsiteY1" fmla="*/ 0 h 8229599"/>
                <a:gd name="connsiteX2" fmla="*/ 2176780 w 6271258"/>
                <a:gd name="connsiteY2" fmla="*/ 2435860 h 8229599"/>
                <a:gd name="connsiteX3" fmla="*/ 0 w 6271258"/>
                <a:gd name="connsiteY3" fmla="*/ 8229599 h 8229599"/>
                <a:gd name="connsiteX4" fmla="*/ 5910579 w 6271258"/>
                <a:gd name="connsiteY4" fmla="*/ 8229599 h 8229599"/>
                <a:gd name="connsiteX5" fmla="*/ 6271259 w 6271258"/>
                <a:gd name="connsiteY5" fmla="*/ 5543550 h 8229599"/>
                <a:gd name="connsiteX6" fmla="*/ 4593590 w 6271258"/>
                <a:gd name="connsiteY6" fmla="*/ 0 h 822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71258" h="8229599">
                  <a:moveTo>
                    <a:pt x="4593590" y="0"/>
                  </a:moveTo>
                  <a:lnTo>
                    <a:pt x="1835150" y="0"/>
                  </a:lnTo>
                  <a:cubicBezTo>
                    <a:pt x="2057400" y="773430"/>
                    <a:pt x="2176780" y="1590040"/>
                    <a:pt x="2176780" y="2435860"/>
                  </a:cubicBezTo>
                  <a:cubicBezTo>
                    <a:pt x="2176780" y="4654550"/>
                    <a:pt x="1355090" y="6681469"/>
                    <a:pt x="0" y="8229599"/>
                  </a:cubicBezTo>
                  <a:lnTo>
                    <a:pt x="5910579" y="8229599"/>
                  </a:lnTo>
                  <a:cubicBezTo>
                    <a:pt x="6145529" y="7378699"/>
                    <a:pt x="6271259" y="6476999"/>
                    <a:pt x="6271259" y="5543550"/>
                  </a:cubicBezTo>
                  <a:cubicBezTo>
                    <a:pt x="6271259" y="3467100"/>
                    <a:pt x="5647690" y="1550670"/>
                    <a:pt x="4593590" y="0"/>
                  </a:cubicBezTo>
                  <a:close/>
                </a:path>
              </a:pathLst>
            </a:custGeom>
            <a:solidFill>
              <a:schemeClr val="accent6"/>
            </a:solidFill>
            <a:ln w="12692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Graphic 2">
              <a:extLst>
                <a:ext uri="{FF2B5EF4-FFF2-40B4-BE49-F238E27FC236}">
                  <a16:creationId xmlns:a16="http://schemas.microsoft.com/office/drawing/2014/main" id="{4B34E56B-74F7-E04F-AF74-D2A6FF66A450}"/>
                </a:ext>
              </a:extLst>
            </p:cNvPr>
            <p:cNvSpPr/>
            <p:nvPr/>
          </p:nvSpPr>
          <p:spPr>
            <a:xfrm rot="10800000">
              <a:off x="4524623" y="-7028"/>
              <a:ext cx="3209289" cy="8229599"/>
            </a:xfrm>
            <a:custGeom>
              <a:avLst/>
              <a:gdLst>
                <a:gd name="connsiteX0" fmla="*/ 2867660 w 3209289"/>
                <a:gd name="connsiteY0" fmla="*/ 0 h 8229599"/>
                <a:gd name="connsiteX1" fmla="*/ 1506220 w 3209289"/>
                <a:gd name="connsiteY1" fmla="*/ 0 h 8229599"/>
                <a:gd name="connsiteX2" fmla="*/ 1751330 w 3209289"/>
                <a:gd name="connsiteY2" fmla="*/ 1437640 h 8229599"/>
                <a:gd name="connsiteX3" fmla="*/ 0 w 3209289"/>
                <a:gd name="connsiteY3" fmla="*/ 8229599 h 8229599"/>
                <a:gd name="connsiteX4" fmla="*/ 1032510 w 3209289"/>
                <a:gd name="connsiteY4" fmla="*/ 8229599 h 8229599"/>
                <a:gd name="connsiteX5" fmla="*/ 3209290 w 3209289"/>
                <a:gd name="connsiteY5" fmla="*/ 2435860 h 8229599"/>
                <a:gd name="connsiteX6" fmla="*/ 2867660 w 3209289"/>
                <a:gd name="connsiteY6" fmla="*/ 0 h 822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09289" h="8229599">
                  <a:moveTo>
                    <a:pt x="2867660" y="0"/>
                  </a:moveTo>
                  <a:lnTo>
                    <a:pt x="1506220" y="0"/>
                  </a:lnTo>
                  <a:cubicBezTo>
                    <a:pt x="1620520" y="466090"/>
                    <a:pt x="1703070" y="946150"/>
                    <a:pt x="1751330" y="1437640"/>
                  </a:cubicBezTo>
                  <a:cubicBezTo>
                    <a:pt x="1997710" y="3937000"/>
                    <a:pt x="1320800" y="6313170"/>
                    <a:pt x="0" y="8229599"/>
                  </a:cubicBezTo>
                  <a:lnTo>
                    <a:pt x="1032510" y="8229599"/>
                  </a:lnTo>
                  <a:cubicBezTo>
                    <a:pt x="2387600" y="6681469"/>
                    <a:pt x="3209290" y="4654550"/>
                    <a:pt x="3209290" y="2435860"/>
                  </a:cubicBezTo>
                  <a:cubicBezTo>
                    <a:pt x="3209290" y="1590040"/>
                    <a:pt x="3089910" y="773430"/>
                    <a:pt x="2867660" y="0"/>
                  </a:cubicBezTo>
                  <a:close/>
                </a:path>
              </a:pathLst>
            </a:custGeom>
            <a:solidFill>
              <a:schemeClr val="accent6"/>
            </a:solidFill>
            <a:ln w="12692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4CB695-5A19-574F-BB08-1F723DA1414F}"/>
              </a:ext>
            </a:extLst>
          </p:cNvPr>
          <p:cNvGrpSpPr/>
          <p:nvPr userDrawn="1"/>
        </p:nvGrpSpPr>
        <p:grpSpPr>
          <a:xfrm rot="10800000">
            <a:off x="1" y="4546"/>
            <a:ext cx="7733912" cy="8229599"/>
            <a:chOff x="6880632" y="-1"/>
            <a:chExt cx="7733912" cy="8229599"/>
          </a:xfrm>
        </p:grpSpPr>
        <p:sp>
          <p:nvSpPr>
            <p:cNvPr id="25" name="Graphic 2">
              <a:extLst>
                <a:ext uri="{FF2B5EF4-FFF2-40B4-BE49-F238E27FC236}">
                  <a16:creationId xmlns:a16="http://schemas.microsoft.com/office/drawing/2014/main" id="{ABC33E20-19A1-9245-A037-E45CB50E1267}"/>
                </a:ext>
              </a:extLst>
            </p:cNvPr>
            <p:cNvSpPr/>
            <p:nvPr/>
          </p:nvSpPr>
          <p:spPr>
            <a:xfrm>
              <a:off x="12466975" y="-1"/>
              <a:ext cx="2147569" cy="8229599"/>
            </a:xfrm>
            <a:custGeom>
              <a:avLst/>
              <a:gdLst>
                <a:gd name="connsiteX0" fmla="*/ 0 w 2147569"/>
                <a:gd name="connsiteY0" fmla="*/ 0 h 8229599"/>
                <a:gd name="connsiteX1" fmla="*/ 1678939 w 2147569"/>
                <a:gd name="connsiteY1" fmla="*/ 5543550 h 8229599"/>
                <a:gd name="connsiteX2" fmla="*/ 1318261 w 2147569"/>
                <a:gd name="connsiteY2" fmla="*/ 8229599 h 8229599"/>
                <a:gd name="connsiteX3" fmla="*/ 2147570 w 2147569"/>
                <a:gd name="connsiteY3" fmla="*/ 8229599 h 8229599"/>
                <a:gd name="connsiteX4" fmla="*/ 2147570 w 2147569"/>
                <a:gd name="connsiteY4" fmla="*/ 0 h 8229599"/>
                <a:gd name="connsiteX5" fmla="*/ 0 w 2147569"/>
                <a:gd name="connsiteY5" fmla="*/ 0 h 822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7569" h="8229599">
                  <a:moveTo>
                    <a:pt x="0" y="0"/>
                  </a:moveTo>
                  <a:cubicBezTo>
                    <a:pt x="1055370" y="1550670"/>
                    <a:pt x="1678939" y="3467100"/>
                    <a:pt x="1678939" y="5543550"/>
                  </a:cubicBezTo>
                  <a:cubicBezTo>
                    <a:pt x="1678939" y="6476999"/>
                    <a:pt x="1553210" y="7378699"/>
                    <a:pt x="1318261" y="8229599"/>
                  </a:cubicBezTo>
                  <a:lnTo>
                    <a:pt x="2147570" y="8229599"/>
                  </a:lnTo>
                  <a:lnTo>
                    <a:pt x="21475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2">
              <a:extLst>
                <a:ext uri="{FF2B5EF4-FFF2-40B4-BE49-F238E27FC236}">
                  <a16:creationId xmlns:a16="http://schemas.microsoft.com/office/drawing/2014/main" id="{6216605C-12FC-3C48-9E5D-395DEA14608B}"/>
                </a:ext>
              </a:extLst>
            </p:cNvPr>
            <p:cNvSpPr/>
            <p:nvPr/>
          </p:nvSpPr>
          <p:spPr>
            <a:xfrm>
              <a:off x="7893263" y="-1"/>
              <a:ext cx="6271258" cy="8229599"/>
            </a:xfrm>
            <a:custGeom>
              <a:avLst/>
              <a:gdLst>
                <a:gd name="connsiteX0" fmla="*/ 4593590 w 6271258"/>
                <a:gd name="connsiteY0" fmla="*/ 0 h 8229599"/>
                <a:gd name="connsiteX1" fmla="*/ 1835150 w 6271258"/>
                <a:gd name="connsiteY1" fmla="*/ 0 h 8229599"/>
                <a:gd name="connsiteX2" fmla="*/ 2176780 w 6271258"/>
                <a:gd name="connsiteY2" fmla="*/ 2435860 h 8229599"/>
                <a:gd name="connsiteX3" fmla="*/ 0 w 6271258"/>
                <a:gd name="connsiteY3" fmla="*/ 8229599 h 8229599"/>
                <a:gd name="connsiteX4" fmla="*/ 5910579 w 6271258"/>
                <a:gd name="connsiteY4" fmla="*/ 8229599 h 8229599"/>
                <a:gd name="connsiteX5" fmla="*/ 6271259 w 6271258"/>
                <a:gd name="connsiteY5" fmla="*/ 5543550 h 8229599"/>
                <a:gd name="connsiteX6" fmla="*/ 4593590 w 6271258"/>
                <a:gd name="connsiteY6" fmla="*/ 0 h 822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71258" h="8229599">
                  <a:moveTo>
                    <a:pt x="4593590" y="0"/>
                  </a:moveTo>
                  <a:lnTo>
                    <a:pt x="1835150" y="0"/>
                  </a:lnTo>
                  <a:cubicBezTo>
                    <a:pt x="2057400" y="773430"/>
                    <a:pt x="2176780" y="1590040"/>
                    <a:pt x="2176780" y="2435860"/>
                  </a:cubicBezTo>
                  <a:cubicBezTo>
                    <a:pt x="2176780" y="4654550"/>
                    <a:pt x="1355090" y="6681469"/>
                    <a:pt x="0" y="8229599"/>
                  </a:cubicBezTo>
                  <a:lnTo>
                    <a:pt x="5910579" y="8229599"/>
                  </a:lnTo>
                  <a:cubicBezTo>
                    <a:pt x="6145529" y="7378699"/>
                    <a:pt x="6271259" y="6476999"/>
                    <a:pt x="6271259" y="5543550"/>
                  </a:cubicBezTo>
                  <a:cubicBezTo>
                    <a:pt x="6271259" y="3467100"/>
                    <a:pt x="5647690" y="1550670"/>
                    <a:pt x="4593590" y="0"/>
                  </a:cubicBezTo>
                  <a:close/>
                </a:path>
              </a:pathLst>
            </a:custGeom>
            <a:solidFill>
              <a:srgbClr val="1F1650">
                <a:alpha val="65676"/>
              </a:srgbClr>
            </a:solidFill>
            <a:ln w="12692" cap="flat">
              <a:noFill/>
              <a:prstDash val="solid"/>
              <a:miter/>
            </a:ln>
            <a:effectLst>
              <a:outerShdw blurRad="615057" dist="38100" algn="l" rotWithShape="0">
                <a:prstClr val="black">
                  <a:alpha val="48227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Graphic 2">
              <a:extLst>
                <a:ext uri="{FF2B5EF4-FFF2-40B4-BE49-F238E27FC236}">
                  <a16:creationId xmlns:a16="http://schemas.microsoft.com/office/drawing/2014/main" id="{B54543D2-7ED0-3747-B010-A43D8A1A8D4D}"/>
                </a:ext>
              </a:extLst>
            </p:cNvPr>
            <p:cNvSpPr/>
            <p:nvPr/>
          </p:nvSpPr>
          <p:spPr>
            <a:xfrm>
              <a:off x="6880632" y="-1"/>
              <a:ext cx="3209289" cy="8229599"/>
            </a:xfrm>
            <a:custGeom>
              <a:avLst/>
              <a:gdLst>
                <a:gd name="connsiteX0" fmla="*/ 2867660 w 3209289"/>
                <a:gd name="connsiteY0" fmla="*/ 0 h 8229599"/>
                <a:gd name="connsiteX1" fmla="*/ 1506220 w 3209289"/>
                <a:gd name="connsiteY1" fmla="*/ 0 h 8229599"/>
                <a:gd name="connsiteX2" fmla="*/ 1751330 w 3209289"/>
                <a:gd name="connsiteY2" fmla="*/ 1437640 h 8229599"/>
                <a:gd name="connsiteX3" fmla="*/ 0 w 3209289"/>
                <a:gd name="connsiteY3" fmla="*/ 8229599 h 8229599"/>
                <a:gd name="connsiteX4" fmla="*/ 1032510 w 3209289"/>
                <a:gd name="connsiteY4" fmla="*/ 8229599 h 8229599"/>
                <a:gd name="connsiteX5" fmla="*/ 3209290 w 3209289"/>
                <a:gd name="connsiteY5" fmla="*/ 2435860 h 8229599"/>
                <a:gd name="connsiteX6" fmla="*/ 2867660 w 3209289"/>
                <a:gd name="connsiteY6" fmla="*/ 0 h 822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09289" h="8229599">
                  <a:moveTo>
                    <a:pt x="2867660" y="0"/>
                  </a:moveTo>
                  <a:lnTo>
                    <a:pt x="1506220" y="0"/>
                  </a:lnTo>
                  <a:cubicBezTo>
                    <a:pt x="1620520" y="466090"/>
                    <a:pt x="1703070" y="946150"/>
                    <a:pt x="1751330" y="1437640"/>
                  </a:cubicBezTo>
                  <a:cubicBezTo>
                    <a:pt x="1997710" y="3937000"/>
                    <a:pt x="1320800" y="6313170"/>
                    <a:pt x="0" y="8229599"/>
                  </a:cubicBezTo>
                  <a:lnTo>
                    <a:pt x="1032510" y="8229599"/>
                  </a:lnTo>
                  <a:cubicBezTo>
                    <a:pt x="2387600" y="6681469"/>
                    <a:pt x="3209290" y="4654550"/>
                    <a:pt x="3209290" y="2435860"/>
                  </a:cubicBezTo>
                  <a:cubicBezTo>
                    <a:pt x="3209290" y="1590040"/>
                    <a:pt x="3089910" y="773430"/>
                    <a:pt x="2867660" y="0"/>
                  </a:cubicBezTo>
                  <a:close/>
                </a:path>
              </a:pathLst>
            </a:custGeom>
            <a:solidFill>
              <a:srgbClr val="1A1F6C">
                <a:alpha val="65000"/>
              </a:srgbClr>
            </a:solidFill>
            <a:ln w="12692" cap="flat">
              <a:noFill/>
              <a:prstDash val="solid"/>
              <a:miter/>
            </a:ln>
            <a:effectLst>
              <a:outerShdw blurRad="603150" dist="38100" algn="l" rotWithShape="0">
                <a:prstClr val="black">
                  <a:alpha val="55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F08E1E-DEC7-AF4B-AF0A-B194FA5B4F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Google Shape;39;p10">
            <a:extLst>
              <a:ext uri="{FF2B5EF4-FFF2-40B4-BE49-F238E27FC236}">
                <a16:creationId xmlns:a16="http://schemas.microsoft.com/office/drawing/2014/main" id="{67468B56-464D-6F49-B736-84BCE2B68BA6}"/>
              </a:ext>
            </a:extLst>
          </p:cNvPr>
          <p:cNvSpPr txBox="1"/>
          <p:nvPr userDrawn="1"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2022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and the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logo are trademarks or registered trademarks of </a:t>
            </a:r>
            <a:r>
              <a:rPr lang="en-US" sz="1000" b="0" i="0" u="none" strike="noStrike" cap="none" err="1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Vyaire</a:t>
            </a: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 Medical, Inc., or one of its affiliates.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48;p10">
            <a:extLst>
              <a:ext uri="{FF2B5EF4-FFF2-40B4-BE49-F238E27FC236}">
                <a16:creationId xmlns:a16="http://schemas.microsoft.com/office/drawing/2014/main" id="{CD1D4637-B50D-1646-8315-3DD6D03F9B87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0A48337-F95A-7942-83EA-615D30225742}"/>
              </a:ext>
            </a:extLst>
          </p:cNvPr>
          <p:cNvGrpSpPr/>
          <p:nvPr userDrawn="1"/>
        </p:nvGrpSpPr>
        <p:grpSpPr>
          <a:xfrm>
            <a:off x="7311618" y="2270958"/>
            <a:ext cx="6752766" cy="3727441"/>
            <a:chOff x="7311618" y="2074766"/>
            <a:chExt cx="6752766" cy="3727441"/>
          </a:xfrm>
        </p:grpSpPr>
        <p:sp>
          <p:nvSpPr>
            <p:cNvPr id="13" name="Google Shape;45;p10">
              <a:extLst>
                <a:ext uri="{FF2B5EF4-FFF2-40B4-BE49-F238E27FC236}">
                  <a16:creationId xmlns:a16="http://schemas.microsoft.com/office/drawing/2014/main" id="{25306CA6-FB63-E344-992F-D7AA58F7A1A8}"/>
                </a:ext>
              </a:extLst>
            </p:cNvPr>
            <p:cNvSpPr txBox="1"/>
            <p:nvPr userDrawn="1"/>
          </p:nvSpPr>
          <p:spPr>
            <a:xfrm>
              <a:off x="8070041" y="2246679"/>
              <a:ext cx="5994343" cy="6776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b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A0029"/>
                </a:buClr>
                <a:buSzPts val="3600"/>
                <a:buFont typeface="Calibri"/>
                <a:buNone/>
              </a:pPr>
              <a:r>
                <a:rPr lang="en-US" sz="2400" b="0" i="0" u="none" strike="noStrike" cap="none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Optimize financial resources for innovation and transformation</a:t>
              </a:r>
            </a:p>
          </p:txBody>
        </p:sp>
        <p:sp>
          <p:nvSpPr>
            <p:cNvPr id="14" name="Google Shape;46;p10">
              <a:extLst>
                <a:ext uri="{FF2B5EF4-FFF2-40B4-BE49-F238E27FC236}">
                  <a16:creationId xmlns:a16="http://schemas.microsoft.com/office/drawing/2014/main" id="{08817895-FC50-B744-A261-EB408EE523C2}"/>
                </a:ext>
              </a:extLst>
            </p:cNvPr>
            <p:cNvSpPr txBox="1"/>
            <p:nvPr userDrawn="1"/>
          </p:nvSpPr>
          <p:spPr>
            <a:xfrm>
              <a:off x="8070041" y="3510378"/>
              <a:ext cx="5785107" cy="6776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b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A0029"/>
                </a:buClr>
                <a:buSzPts val="3600"/>
                <a:buFont typeface="Calibri"/>
                <a:buNone/>
              </a:pPr>
              <a:r>
                <a:rPr lang="en-US" sz="2400" b="0" i="0" u="none" strike="noStrike" cap="none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Prioritize &amp; resource to execute on NPI, commercialization and globalization initiatives</a:t>
              </a:r>
            </a:p>
          </p:txBody>
        </p:sp>
        <p:sp>
          <p:nvSpPr>
            <p:cNvPr id="15" name="Google Shape;47;p10">
              <a:extLst>
                <a:ext uri="{FF2B5EF4-FFF2-40B4-BE49-F238E27FC236}">
                  <a16:creationId xmlns:a16="http://schemas.microsoft.com/office/drawing/2014/main" id="{2A912958-D952-A645-AF95-A7E8C96FC1D4}"/>
                </a:ext>
              </a:extLst>
            </p:cNvPr>
            <p:cNvSpPr txBox="1"/>
            <p:nvPr userDrawn="1"/>
          </p:nvSpPr>
          <p:spPr>
            <a:xfrm>
              <a:off x="8070041" y="5118898"/>
              <a:ext cx="5994343" cy="3452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b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A0029"/>
                </a:buClr>
                <a:buSzPts val="3600"/>
                <a:buFont typeface="Calibri"/>
                <a:buNone/>
              </a:pPr>
              <a:r>
                <a:rPr lang="en-US" sz="2400" b="0" i="0" u="none" strike="noStrike" cap="none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Make </a:t>
              </a:r>
              <a:r>
                <a:rPr lang="en-US" sz="2400" b="0" i="0" u="none" strike="noStrike" cap="none" err="1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Vyaire</a:t>
              </a:r>
              <a:r>
                <a:rPr lang="en-US" sz="2400" b="0" i="0" u="none" strike="noStrike" cap="none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 a great place to work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49;p10">
              <a:extLst>
                <a:ext uri="{FF2B5EF4-FFF2-40B4-BE49-F238E27FC236}">
                  <a16:creationId xmlns:a16="http://schemas.microsoft.com/office/drawing/2014/main" id="{43F8AAC8-AC3F-6E49-9604-764730D0B67B}"/>
                </a:ext>
              </a:extLst>
            </p:cNvPr>
            <p:cNvSpPr/>
            <p:nvPr userDrawn="1"/>
          </p:nvSpPr>
          <p:spPr>
            <a:xfrm>
              <a:off x="7311618" y="2074766"/>
              <a:ext cx="57419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0"/>
                <a:buFont typeface="Arial"/>
                <a:buNone/>
              </a:pPr>
              <a:r>
                <a:rPr lang="en-US" sz="60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6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50;p10">
              <a:extLst>
                <a:ext uri="{FF2B5EF4-FFF2-40B4-BE49-F238E27FC236}">
                  <a16:creationId xmlns:a16="http://schemas.microsoft.com/office/drawing/2014/main" id="{B41D5997-AFAD-984A-A3B8-164C8790670B}"/>
                </a:ext>
              </a:extLst>
            </p:cNvPr>
            <p:cNvSpPr/>
            <p:nvPr userDrawn="1"/>
          </p:nvSpPr>
          <p:spPr>
            <a:xfrm>
              <a:off x="7311618" y="3341358"/>
              <a:ext cx="57419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0"/>
                <a:buFont typeface="Arial"/>
                <a:buNone/>
              </a:pPr>
              <a:r>
                <a:rPr lang="en-US" sz="60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6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51;p10">
              <a:extLst>
                <a:ext uri="{FF2B5EF4-FFF2-40B4-BE49-F238E27FC236}">
                  <a16:creationId xmlns:a16="http://schemas.microsoft.com/office/drawing/2014/main" id="{D622FC9D-5587-394C-9BE3-7C79284FB4B7}"/>
                </a:ext>
              </a:extLst>
            </p:cNvPr>
            <p:cNvSpPr/>
            <p:nvPr userDrawn="1"/>
          </p:nvSpPr>
          <p:spPr>
            <a:xfrm>
              <a:off x="7311618" y="4786544"/>
              <a:ext cx="57419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0"/>
                <a:buFont typeface="Arial"/>
                <a:buNone/>
              </a:pPr>
              <a:r>
                <a:rPr lang="en-US" sz="60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6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91C9456-3A13-9047-9486-29D185A8A2CE}"/>
              </a:ext>
            </a:extLst>
          </p:cNvPr>
          <p:cNvSpPr txBox="1"/>
          <p:nvPr userDrawn="1"/>
        </p:nvSpPr>
        <p:spPr>
          <a:xfrm>
            <a:off x="485851" y="1525888"/>
            <a:ext cx="455051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exceed $820M in revenue, $65M in EBITDA and achieve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Q4 exit run rate positive cash flow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A3C06C-EE42-DC48-907A-D1A5B605867F}"/>
              </a:ext>
            </a:extLst>
          </p:cNvPr>
          <p:cNvSpPr txBox="1"/>
          <p:nvPr userDrawn="1"/>
        </p:nvSpPr>
        <p:spPr>
          <a:xfrm>
            <a:off x="485851" y="449087"/>
            <a:ext cx="4550511" cy="9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FY22 Vital </a:t>
            </a:r>
            <a:br>
              <a:rPr lang="en-US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Few Objectives</a:t>
            </a:r>
            <a:endParaRPr lang="en-US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0282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6;p12">
            <a:extLst>
              <a:ext uri="{FF2B5EF4-FFF2-40B4-BE49-F238E27FC236}">
                <a16:creationId xmlns:a16="http://schemas.microsoft.com/office/drawing/2014/main" id="{7E550861-686F-104E-8E1B-559D48AC0112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7;p12">
            <a:extLst>
              <a:ext uri="{FF2B5EF4-FFF2-40B4-BE49-F238E27FC236}">
                <a16:creationId xmlns:a16="http://schemas.microsoft.com/office/drawing/2014/main" id="{965ECF87-BBD7-4048-86B2-8C2483581C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81025" y="1431012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68;p12">
            <a:extLst>
              <a:ext uri="{FF2B5EF4-FFF2-40B4-BE49-F238E27FC236}">
                <a16:creationId xmlns:a16="http://schemas.microsoft.com/office/drawing/2014/main" id="{86797170-D67C-2740-91CD-78414453411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081024" y="2425176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Google Shape;69;p12">
            <a:extLst>
              <a:ext uri="{FF2B5EF4-FFF2-40B4-BE49-F238E27FC236}">
                <a16:creationId xmlns:a16="http://schemas.microsoft.com/office/drawing/2014/main" id="{35511337-F25C-654D-B874-8C973123B80E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081023" y="3419340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" name="Google Shape;70;p12">
            <a:extLst>
              <a:ext uri="{FF2B5EF4-FFF2-40B4-BE49-F238E27FC236}">
                <a16:creationId xmlns:a16="http://schemas.microsoft.com/office/drawing/2014/main" id="{9AEC0EC6-9F3C-8144-B9B4-B6A73FF57429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1081022" y="4413504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" name="Google Shape;71;p12">
            <a:extLst>
              <a:ext uri="{FF2B5EF4-FFF2-40B4-BE49-F238E27FC236}">
                <a16:creationId xmlns:a16="http://schemas.microsoft.com/office/drawing/2014/main" id="{B4BC8795-130C-F74E-801D-B9B9EC559679}"/>
              </a:ext>
            </a:extLst>
          </p:cNvPr>
          <p:cNvSpPr txBox="1">
            <a:spLocks noGrp="1"/>
          </p:cNvSpPr>
          <p:nvPr>
            <p:ph type="body" idx="5"/>
          </p:nvPr>
        </p:nvSpPr>
        <p:spPr>
          <a:xfrm>
            <a:off x="1081021" y="5407667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" name="Google Shape;72;p12">
            <a:extLst>
              <a:ext uri="{FF2B5EF4-FFF2-40B4-BE49-F238E27FC236}">
                <a16:creationId xmlns:a16="http://schemas.microsoft.com/office/drawing/2014/main" id="{A84ACBA4-13CC-B14C-AB54-DEC774BAB7D8}"/>
              </a:ext>
            </a:extLst>
          </p:cNvPr>
          <p:cNvSpPr txBox="1"/>
          <p:nvPr userDrawn="1"/>
        </p:nvSpPr>
        <p:spPr>
          <a:xfrm>
            <a:off x="463636" y="1376683"/>
            <a:ext cx="4635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3;p12">
            <a:extLst>
              <a:ext uri="{FF2B5EF4-FFF2-40B4-BE49-F238E27FC236}">
                <a16:creationId xmlns:a16="http://schemas.microsoft.com/office/drawing/2014/main" id="{D2C36D17-706C-8D48-84FC-B05392D24FB6}"/>
              </a:ext>
            </a:extLst>
          </p:cNvPr>
          <p:cNvSpPr txBox="1"/>
          <p:nvPr userDrawn="1"/>
        </p:nvSpPr>
        <p:spPr>
          <a:xfrm>
            <a:off x="463636" y="2370847"/>
            <a:ext cx="4635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4;p12">
            <a:extLst>
              <a:ext uri="{FF2B5EF4-FFF2-40B4-BE49-F238E27FC236}">
                <a16:creationId xmlns:a16="http://schemas.microsoft.com/office/drawing/2014/main" id="{946C4F98-FA2F-694B-8427-98AF95E56E77}"/>
              </a:ext>
            </a:extLst>
          </p:cNvPr>
          <p:cNvSpPr txBox="1"/>
          <p:nvPr userDrawn="1"/>
        </p:nvSpPr>
        <p:spPr>
          <a:xfrm>
            <a:off x="471209" y="3365011"/>
            <a:ext cx="4635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5;p12">
            <a:extLst>
              <a:ext uri="{FF2B5EF4-FFF2-40B4-BE49-F238E27FC236}">
                <a16:creationId xmlns:a16="http://schemas.microsoft.com/office/drawing/2014/main" id="{27756AAD-9033-0841-9616-A955569BF965}"/>
              </a:ext>
            </a:extLst>
          </p:cNvPr>
          <p:cNvSpPr txBox="1"/>
          <p:nvPr userDrawn="1"/>
        </p:nvSpPr>
        <p:spPr>
          <a:xfrm>
            <a:off x="463636" y="4359175"/>
            <a:ext cx="4635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6;p12">
            <a:extLst>
              <a:ext uri="{FF2B5EF4-FFF2-40B4-BE49-F238E27FC236}">
                <a16:creationId xmlns:a16="http://schemas.microsoft.com/office/drawing/2014/main" id="{53EAF3FE-0EBA-234A-BF83-FA061FEF0551}"/>
              </a:ext>
            </a:extLst>
          </p:cNvPr>
          <p:cNvSpPr txBox="1"/>
          <p:nvPr userDrawn="1"/>
        </p:nvSpPr>
        <p:spPr>
          <a:xfrm>
            <a:off x="463636" y="5353338"/>
            <a:ext cx="4635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BC13B6A7-7228-1143-AE2C-51C20B3AB7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48119" y="7586439"/>
            <a:ext cx="3290887" cy="438150"/>
          </a:xfrm>
        </p:spPr>
        <p:txBody>
          <a:bodyPr/>
          <a:lstStyle/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Google Shape;231;p35">
            <a:extLst>
              <a:ext uri="{FF2B5EF4-FFF2-40B4-BE49-F238E27FC236}">
                <a16:creationId xmlns:a16="http://schemas.microsoft.com/office/drawing/2014/main" id="{3F21F5A9-D049-514E-827F-D5D7AA089E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66399" y="438174"/>
            <a:ext cx="13405452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Agenda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08356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;p12">
            <a:extLst>
              <a:ext uri="{FF2B5EF4-FFF2-40B4-BE49-F238E27FC236}">
                <a16:creationId xmlns:a16="http://schemas.microsoft.com/office/drawing/2014/main" id="{FBB45AB1-6106-9742-B738-D2A7BFC75D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81025" y="1431012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" name="Google Shape;68;p12">
            <a:extLst>
              <a:ext uri="{FF2B5EF4-FFF2-40B4-BE49-F238E27FC236}">
                <a16:creationId xmlns:a16="http://schemas.microsoft.com/office/drawing/2014/main" id="{865CDD06-A362-2D45-B48D-2E5BA099912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081024" y="2425176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69;p12">
            <a:extLst>
              <a:ext uri="{FF2B5EF4-FFF2-40B4-BE49-F238E27FC236}">
                <a16:creationId xmlns:a16="http://schemas.microsoft.com/office/drawing/2014/main" id="{DA9F3AA0-A50A-994D-811F-F83422E48304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081023" y="3419340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Google Shape;70;p12">
            <a:extLst>
              <a:ext uri="{FF2B5EF4-FFF2-40B4-BE49-F238E27FC236}">
                <a16:creationId xmlns:a16="http://schemas.microsoft.com/office/drawing/2014/main" id="{403E27E0-2EC4-3343-ABBF-65BA1E0E70B2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1081022" y="4413504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" name="Google Shape;71;p12">
            <a:extLst>
              <a:ext uri="{FF2B5EF4-FFF2-40B4-BE49-F238E27FC236}">
                <a16:creationId xmlns:a16="http://schemas.microsoft.com/office/drawing/2014/main" id="{36FC408B-0F54-4949-ABD8-EF1062A6EA74}"/>
              </a:ext>
            </a:extLst>
          </p:cNvPr>
          <p:cNvSpPr txBox="1">
            <a:spLocks noGrp="1"/>
          </p:cNvSpPr>
          <p:nvPr>
            <p:ph type="body" idx="5"/>
          </p:nvPr>
        </p:nvSpPr>
        <p:spPr>
          <a:xfrm>
            <a:off x="1081021" y="5407667"/>
            <a:ext cx="11428609" cy="53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aseline="300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" name="Google Shape;72;p12">
            <a:extLst>
              <a:ext uri="{FF2B5EF4-FFF2-40B4-BE49-F238E27FC236}">
                <a16:creationId xmlns:a16="http://schemas.microsoft.com/office/drawing/2014/main" id="{7064999A-0EE5-AB42-BDD3-57E9E43C6F0A}"/>
              </a:ext>
            </a:extLst>
          </p:cNvPr>
          <p:cNvSpPr txBox="1"/>
          <p:nvPr userDrawn="1"/>
        </p:nvSpPr>
        <p:spPr>
          <a:xfrm>
            <a:off x="463636" y="1376683"/>
            <a:ext cx="4635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3;p12">
            <a:extLst>
              <a:ext uri="{FF2B5EF4-FFF2-40B4-BE49-F238E27FC236}">
                <a16:creationId xmlns:a16="http://schemas.microsoft.com/office/drawing/2014/main" id="{69153CA1-C7A0-A944-A052-1833C234CB18}"/>
              </a:ext>
            </a:extLst>
          </p:cNvPr>
          <p:cNvSpPr txBox="1"/>
          <p:nvPr userDrawn="1"/>
        </p:nvSpPr>
        <p:spPr>
          <a:xfrm>
            <a:off x="463636" y="2370847"/>
            <a:ext cx="4635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4;p12">
            <a:extLst>
              <a:ext uri="{FF2B5EF4-FFF2-40B4-BE49-F238E27FC236}">
                <a16:creationId xmlns:a16="http://schemas.microsoft.com/office/drawing/2014/main" id="{1DC10995-0A95-E042-9947-ED8B3E0108E7}"/>
              </a:ext>
            </a:extLst>
          </p:cNvPr>
          <p:cNvSpPr txBox="1"/>
          <p:nvPr userDrawn="1"/>
        </p:nvSpPr>
        <p:spPr>
          <a:xfrm>
            <a:off x="471209" y="3365011"/>
            <a:ext cx="4635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5;p12">
            <a:extLst>
              <a:ext uri="{FF2B5EF4-FFF2-40B4-BE49-F238E27FC236}">
                <a16:creationId xmlns:a16="http://schemas.microsoft.com/office/drawing/2014/main" id="{FDD2F912-48D7-A44A-9CDE-3FE3D3E6C0B4}"/>
              </a:ext>
            </a:extLst>
          </p:cNvPr>
          <p:cNvSpPr txBox="1"/>
          <p:nvPr userDrawn="1"/>
        </p:nvSpPr>
        <p:spPr>
          <a:xfrm>
            <a:off x="463636" y="4359175"/>
            <a:ext cx="4635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6;p12">
            <a:extLst>
              <a:ext uri="{FF2B5EF4-FFF2-40B4-BE49-F238E27FC236}">
                <a16:creationId xmlns:a16="http://schemas.microsoft.com/office/drawing/2014/main" id="{B315C26F-2623-CA42-AA08-5E9BD2C56D9A}"/>
              </a:ext>
            </a:extLst>
          </p:cNvPr>
          <p:cNvSpPr txBox="1"/>
          <p:nvPr userDrawn="1"/>
        </p:nvSpPr>
        <p:spPr>
          <a:xfrm>
            <a:off x="463636" y="5353338"/>
            <a:ext cx="4635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66;p12">
            <a:extLst>
              <a:ext uri="{FF2B5EF4-FFF2-40B4-BE49-F238E27FC236}">
                <a16:creationId xmlns:a16="http://schemas.microsoft.com/office/drawing/2014/main" id="{8313F232-6A7C-8446-A223-E0E8D3127645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542102-16FA-FD4F-AC5A-3BE19A7273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Google Shape;231;p35">
            <a:extLst>
              <a:ext uri="{FF2B5EF4-FFF2-40B4-BE49-F238E27FC236}">
                <a16:creationId xmlns:a16="http://schemas.microsoft.com/office/drawing/2014/main" id="{58471896-A22F-B74D-BE4C-4BE392BA814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66399" y="438174"/>
            <a:ext cx="13405452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Key Takeaways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46295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Slide">
  <p:cSld name="1_White Slide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7CED13F-C73D-964D-95D8-9E36994F79E5}"/>
              </a:ext>
            </a:extLst>
          </p:cNvPr>
          <p:cNvGrpSpPr/>
          <p:nvPr userDrawn="1"/>
        </p:nvGrpSpPr>
        <p:grpSpPr>
          <a:xfrm>
            <a:off x="8010876" y="3809"/>
            <a:ext cx="6628129" cy="8229598"/>
            <a:chOff x="8010876" y="3809"/>
            <a:chExt cx="6628129" cy="8229598"/>
          </a:xfrm>
        </p:grpSpPr>
        <p:sp>
          <p:nvSpPr>
            <p:cNvPr id="33" name="Graphic 13">
              <a:extLst>
                <a:ext uri="{FF2B5EF4-FFF2-40B4-BE49-F238E27FC236}">
                  <a16:creationId xmlns:a16="http://schemas.microsoft.com/office/drawing/2014/main" id="{AA57FDC7-C42A-9C48-8D01-EE385F4AE154}"/>
                </a:ext>
              </a:extLst>
            </p:cNvPr>
            <p:cNvSpPr/>
            <p:nvPr userDrawn="1"/>
          </p:nvSpPr>
          <p:spPr>
            <a:xfrm>
              <a:off x="8010876" y="3809"/>
              <a:ext cx="6628129" cy="8229598"/>
            </a:xfrm>
            <a:custGeom>
              <a:avLst/>
              <a:gdLst>
                <a:gd name="connsiteX0" fmla="*/ 6628130 w 6628129"/>
                <a:gd name="connsiteY0" fmla="*/ 0 h 8229598"/>
                <a:gd name="connsiteX1" fmla="*/ 2209800 w 6628129"/>
                <a:gd name="connsiteY1" fmla="*/ 0 h 8229598"/>
                <a:gd name="connsiteX2" fmla="*/ 0 w 6628129"/>
                <a:gd name="connsiteY2" fmla="*/ 5755640 h 8229598"/>
                <a:gd name="connsiteX3" fmla="*/ 360680 w 6628129"/>
                <a:gd name="connsiteY3" fmla="*/ 8229599 h 8229598"/>
                <a:gd name="connsiteX4" fmla="*/ 6628130 w 6628129"/>
                <a:gd name="connsiteY4" fmla="*/ 8229599 h 8229598"/>
                <a:gd name="connsiteX5" fmla="*/ 6628130 w 6628129"/>
                <a:gd name="connsiteY5" fmla="*/ 0 h 822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8129" h="8229598">
                  <a:moveTo>
                    <a:pt x="6628130" y="0"/>
                  </a:moveTo>
                  <a:lnTo>
                    <a:pt x="2209800" y="0"/>
                  </a:lnTo>
                  <a:cubicBezTo>
                    <a:pt x="835661" y="1524000"/>
                    <a:pt x="0" y="3542030"/>
                    <a:pt x="0" y="5755640"/>
                  </a:cubicBezTo>
                  <a:cubicBezTo>
                    <a:pt x="0" y="6615430"/>
                    <a:pt x="125730" y="7446009"/>
                    <a:pt x="360680" y="8229599"/>
                  </a:cubicBezTo>
                  <a:lnTo>
                    <a:pt x="6628130" y="8229599"/>
                  </a:lnTo>
                  <a:lnTo>
                    <a:pt x="6628130" y="0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 w="12692" cap="flat">
              <a:noFill/>
              <a:prstDash val="solid"/>
              <a:miter/>
            </a:ln>
            <a:effectLst>
              <a:outerShdw blurRad="652065" dist="38100" dir="10800000" sx="104000" sy="104000" algn="r" rotWithShape="0">
                <a:prstClr val="black">
                  <a:alpha val="7262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Graphic 13">
              <a:extLst>
                <a:ext uri="{FF2B5EF4-FFF2-40B4-BE49-F238E27FC236}">
                  <a16:creationId xmlns:a16="http://schemas.microsoft.com/office/drawing/2014/main" id="{1B3FD9E5-7E68-4047-850D-43ACA67F601D}"/>
                </a:ext>
              </a:extLst>
            </p:cNvPr>
            <p:cNvSpPr/>
            <p:nvPr userDrawn="1"/>
          </p:nvSpPr>
          <p:spPr>
            <a:xfrm>
              <a:off x="11510996" y="3809"/>
              <a:ext cx="3128009" cy="8229598"/>
            </a:xfrm>
            <a:custGeom>
              <a:avLst/>
              <a:gdLst>
                <a:gd name="connsiteX0" fmla="*/ 3128010 w 3128009"/>
                <a:gd name="connsiteY0" fmla="*/ 8229599 h 8229598"/>
                <a:gd name="connsiteX1" fmla="*/ 2209799 w 3128009"/>
                <a:gd name="connsiteY1" fmla="*/ 8229599 h 8229598"/>
                <a:gd name="connsiteX2" fmla="*/ 0 w 3128009"/>
                <a:gd name="connsiteY2" fmla="*/ 2473960 h 8229598"/>
                <a:gd name="connsiteX3" fmla="*/ 360680 w 3128009"/>
                <a:gd name="connsiteY3" fmla="*/ 0 h 8229598"/>
                <a:gd name="connsiteX4" fmla="*/ 3128010 w 3128009"/>
                <a:gd name="connsiteY4" fmla="*/ 0 h 8229598"/>
                <a:gd name="connsiteX5" fmla="*/ 3128010 w 3128009"/>
                <a:gd name="connsiteY5" fmla="*/ 8229599 h 822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8009" h="8229598">
                  <a:moveTo>
                    <a:pt x="3128010" y="8229599"/>
                  </a:moveTo>
                  <a:lnTo>
                    <a:pt x="2209799" y="8229599"/>
                  </a:lnTo>
                  <a:cubicBezTo>
                    <a:pt x="835660" y="6705599"/>
                    <a:pt x="0" y="4687570"/>
                    <a:pt x="0" y="2473960"/>
                  </a:cubicBezTo>
                  <a:cubicBezTo>
                    <a:pt x="0" y="1614170"/>
                    <a:pt x="125730" y="783590"/>
                    <a:pt x="360680" y="0"/>
                  </a:cubicBezTo>
                  <a:lnTo>
                    <a:pt x="3128010" y="0"/>
                  </a:lnTo>
                  <a:lnTo>
                    <a:pt x="3128010" y="8229599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12692" cap="flat">
              <a:noFill/>
              <a:prstDash val="solid"/>
              <a:miter/>
            </a:ln>
            <a:effectLst>
              <a:outerShdw blurRad="652065" dist="38100" dir="10800000" sx="114000" sy="114000" algn="r" rotWithShape="0">
                <a:prstClr val="black">
                  <a:alpha val="9082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1" name="Google Shape;231;p35"/>
          <p:cNvSpPr txBox="1">
            <a:spLocks noGrp="1"/>
          </p:cNvSpPr>
          <p:nvPr>
            <p:ph type="title"/>
          </p:nvPr>
        </p:nvSpPr>
        <p:spPr>
          <a:xfrm>
            <a:off x="566399" y="438174"/>
            <a:ext cx="13405452" cy="5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2" name="Google Shape;232;p35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2563" y="7650946"/>
            <a:ext cx="1833902" cy="404723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5"/>
          <p:cNvSpPr txBox="1">
            <a:spLocks noGrp="1"/>
          </p:cNvSpPr>
          <p:nvPr>
            <p:ph type="body" idx="1"/>
          </p:nvPr>
        </p:nvSpPr>
        <p:spPr>
          <a:xfrm>
            <a:off x="566399" y="885082"/>
            <a:ext cx="13405452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35"/>
          <p:cNvSpPr txBox="1">
            <a:spLocks noGrp="1"/>
          </p:cNvSpPr>
          <p:nvPr>
            <p:ph type="body" idx="2"/>
          </p:nvPr>
        </p:nvSpPr>
        <p:spPr>
          <a:xfrm>
            <a:off x="566738" y="1633538"/>
            <a:ext cx="13405294" cy="456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defRPr sz="24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solidFill>
                  <a:schemeClr val="accent6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600">
                <a:solidFill>
                  <a:schemeClr val="accent6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400">
                <a:solidFill>
                  <a:schemeClr val="accent6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6"/>
                </a:solidFill>
              </a:defRPr>
            </a:lvl5pPr>
            <a:lvl6pPr marL="2743200" lvl="5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6pPr>
            <a:lvl7pPr marL="3200400" lvl="6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7pPr>
            <a:lvl8pPr marL="3657600" lvl="7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8pPr>
            <a:lvl9pPr marL="4114800" lvl="8" indent="-41147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/>
            </a:lvl9pPr>
          </a:lstStyle>
          <a:p>
            <a:endParaRPr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B625E07-9B63-6544-9C83-ADBDD1E17D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2368" y="7586439"/>
            <a:ext cx="3290887" cy="43815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/>
          <p:nvPr/>
        </p:nvSpPr>
        <p:spPr>
          <a:xfrm>
            <a:off x="367745" y="7664450"/>
            <a:ext cx="8263255" cy="1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A7A9AC"/>
                </a:solidFill>
                <a:latin typeface="Calibri"/>
                <a:ea typeface="Calibri"/>
                <a:cs typeface="Calibri"/>
                <a:sym typeface="Calibri"/>
              </a:rPr>
              <a:t>© 2022 Vyaire. Vyaire and the Vyaire logo are trademarks or registered trademarks of Vyaire Medical, Inc., or one of its affiliates.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28"/>
          <p:cNvSpPr txBox="1">
            <a:spLocks noGrp="1"/>
          </p:cNvSpPr>
          <p:nvPr>
            <p:ph type="body" idx="1"/>
          </p:nvPr>
        </p:nvSpPr>
        <p:spPr>
          <a:xfrm>
            <a:off x="896937" y="3751325"/>
            <a:ext cx="5274310" cy="270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1147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1147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1147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1147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8"/>
          <p:cNvSpPr txBox="1">
            <a:spLocks noGrp="1"/>
          </p:cNvSpPr>
          <p:nvPr>
            <p:ph type="title"/>
          </p:nvPr>
        </p:nvSpPr>
        <p:spPr>
          <a:xfrm>
            <a:off x="566400" y="438174"/>
            <a:ext cx="7201534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002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EA00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F4F032-FD92-064D-A1EF-647EA2831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8119" y="7586439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888F868-255D-B747-B6D4-EC545A4D9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81" r:id="rId3"/>
    <p:sldLayoutId id="2147483651" r:id="rId4"/>
    <p:sldLayoutId id="2147483682" r:id="rId5"/>
    <p:sldLayoutId id="2147483683" r:id="rId6"/>
    <p:sldLayoutId id="2147483685" r:id="rId7"/>
    <p:sldLayoutId id="2147483687" r:id="rId8"/>
    <p:sldLayoutId id="2147483674" r:id="rId9"/>
    <p:sldLayoutId id="2147483704" r:id="rId10"/>
    <p:sldLayoutId id="2147483705" r:id="rId11"/>
    <p:sldLayoutId id="2147483706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707" r:id="rId20"/>
    <p:sldLayoutId id="2147483695" r:id="rId21"/>
    <p:sldLayoutId id="2147483696" r:id="rId22"/>
    <p:sldLayoutId id="2147483697" r:id="rId23"/>
    <p:sldLayoutId id="2147483699" r:id="rId24"/>
    <p:sldLayoutId id="2147483698" r:id="rId25"/>
    <p:sldLayoutId id="2147483700" r:id="rId26"/>
    <p:sldLayoutId id="2147483701" r:id="rId27"/>
    <p:sldLayoutId id="2147483702" r:id="rId28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F004F09-607D-1C44-B676-593D48D4AB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DDE78-9E8E-CE45-958B-411D0F77F6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Vyaire</a:t>
            </a:r>
            <a:r>
              <a:rPr lang="en-US" dirty="0"/>
              <a:t> CSC Verso™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9504F1-BC29-4343-A6E2-981DD9A081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44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1E2D3-92AC-6011-DACC-AC936C7E9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Vyaire CSC Verso™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C3F7B-0D7F-3BBF-DF3F-EB40B1473D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CSC100 Airway Adapter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6247C0-F9DB-3FEF-FF4A-E3E8912C5CD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442790" y="1633538"/>
            <a:ext cx="6529241" cy="4562475"/>
          </a:xfrm>
        </p:spPr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de-DE" dirty="0"/>
              <a:t>Pucker Valve Technology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3B782F-FAA3-9A05-0EC9-D8B19063C3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IMG_0787">
            <a:hlinkClick r:id="" action="ppaction://media"/>
            <a:extLst>
              <a:ext uri="{FF2B5EF4-FFF2-40B4-BE49-F238E27FC236}">
                <a16:creationId xmlns:a16="http://schemas.microsoft.com/office/drawing/2014/main" id="{45D4CD84-646E-EEEE-C4E0-821F2C6BF0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222" y="1909744"/>
            <a:ext cx="7128999" cy="4010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215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C4390-937E-919A-5A6F-B1C67B1BD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Bronchoscopy in ICU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59A98-4770-1ED4-0184-87BAA23776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Mini-Broncho Alveolar Lavage (BAL)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BE860F-6113-5125-F8AA-1BDF3FACBE0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de-DE" b="1" dirty="0"/>
              <a:t>Several times per day </a:t>
            </a:r>
            <a:r>
              <a:rPr lang="de-DE" dirty="0"/>
              <a:t>sample collection for identifying germs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de-DE" b="1" dirty="0"/>
              <a:t>Disconnection</a:t>
            </a:r>
            <a:r>
              <a:rPr lang="de-DE" dirty="0"/>
              <a:t> needed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de-DE" b="1" dirty="0"/>
              <a:t>Lost</a:t>
            </a:r>
            <a:r>
              <a:rPr lang="de-DE" dirty="0"/>
              <a:t> of PEEP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de-DE" b="1" dirty="0"/>
              <a:t>Contaminaton</a:t>
            </a:r>
            <a:r>
              <a:rPr lang="de-DE" dirty="0"/>
              <a:t> due aerosoles possible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FB371-1620-2BBE-8942-7D7DECB374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24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C3C08-640F-AB2A-77FA-6B1852AFD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Cost Calculator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1E3FB-E9CA-09A1-7C1C-0518FF5FE8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Vyaire CSC Verso™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D9DAD-FC23-A9C4-4B34-B9D01394FB0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BDB0A3-C3E6-B3F9-FDFC-617EF96190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78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566C6-BAE1-384D-B6DD-6F95A88C0CF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/>
              <a:t>PPT TEMPLATE DO’S &amp; DON’TS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0083EF-A6C2-DB4F-849B-0DEA0FE46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8B1DF-0206-A849-BA66-5BE4724701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C150AF-2775-DE40-8B8E-F15B35BE3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6B98D08-8986-B74D-BA49-D939FEA21F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E7C9C-38B2-4A4D-B45A-A66F390B58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C56A180-178E-2541-9FB8-5017764E14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94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D6ACBF-192F-0745-8F38-4B78084C08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32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EF2065-AAFB-8D46-8ABB-338D7B7547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20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9B6D76-2B59-CE42-B808-4A8F39693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A2C5102-FADD-5148-9083-62F80219A05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761EB7-FAAE-824E-A1B8-1CF456EBE4DA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2DDD71-DEFC-4049-867A-20B5903F180A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237A7F6-74A2-7E48-9EBF-6D4227185EC6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35B3D5-2112-4549-A708-3BA046931D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B69F5F5-6745-0049-8CED-45AD3ABB9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43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1C761-E115-4F4F-90D0-F5A0C5F6AE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931ED-36ED-0549-9151-EAE24EB0DAB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56E500-5BD8-5A4F-A4D0-5E70452C6EE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B8BB46-9B46-664B-9A4C-32E837A05C41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7006EEE-A412-BF4A-BDCD-8DFE22713D69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1EDE2-44F2-AB40-9935-A53105801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E37A-D32D-B84A-BA1E-51021D794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11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A08B1-9E32-87AB-6526-38A515D07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CSC Verso™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E9766-F230-1CB7-829C-4549DC5D23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PubMed Research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DA2451-8C16-CA88-F3D9-758B1E9433C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F42EC9-811F-62FC-A40F-B15E079EC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F90432-FE5B-52A5-B9C6-493A4F8E1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587" y="1622905"/>
            <a:ext cx="10031225" cy="409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34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418BC-503A-AA4A-B602-974E67EFAEF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B36B27-75CE-EB4F-84D9-08931D632A0B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A23F3A-77B2-F74B-80E0-CF2D5EC3B998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5FA056-C77D-364F-A788-C8CEAD94E41E}"/>
              </a:ext>
            </a:extLst>
          </p:cNvPr>
          <p:cNvSpPr>
            <a:spLocks noGrp="1"/>
          </p:cNvSpPr>
          <p:nvPr>
            <p:ph type="body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FF3616-FF28-0F4F-862D-0BE24F6E005E}"/>
              </a:ext>
            </a:extLst>
          </p:cNvPr>
          <p:cNvSpPr>
            <a:spLocks noGrp="1"/>
          </p:cNvSpPr>
          <p:nvPr>
            <p:ph type="body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ACB65DB-2BB7-4240-82B7-4B5BB7AD244E}"/>
              </a:ext>
            </a:extLst>
          </p:cNvPr>
          <p:cNvSpPr>
            <a:spLocks noGrp="1"/>
          </p:cNvSpPr>
          <p:nvPr>
            <p:ph type="body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FE972C-4A6E-F742-B79A-C0D96A5FF4F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31BA8-195D-2042-B085-0FD08E51B82E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8F521D-2477-194C-8D43-8ACFF64F1D55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62C6F5-B71A-7340-A93E-F0DF33B7A825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461AE-57DC-4B40-9CAD-2C35C6BB5205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FA5F826-6AF6-2A40-989D-00ABA2D26B2B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906282-32E2-8A41-9E2A-3C17E83E5423}"/>
              </a:ext>
            </a:extLst>
          </p:cNvPr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124FE87-6277-2C46-B6B1-BA2C40318641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E47B8A1-BBAB-D044-820E-581CDB311E80}"/>
              </a:ext>
            </a:extLst>
          </p:cNvPr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574D2B4-46F2-4A4B-BFBC-2A7B5C20BA0D}"/>
              </a:ext>
            </a:extLst>
          </p:cNvPr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329CC00-7055-3046-8BFF-A5A8B37EF9CC}"/>
              </a:ext>
            </a:extLst>
          </p:cNvPr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4BEC806-D29D-F049-8E97-067984A6A030}"/>
              </a:ext>
            </a:extLst>
          </p:cNvPr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51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A0346-4F8C-A148-9ACF-96BA87073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A536C-1117-A448-A37E-CC62369A8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9192B-A088-A449-9798-0782BFBF98E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33B3B0-62E9-1540-8760-7CFDE00232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23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5F930-9C90-3749-9F58-FB9E1909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66BDD-77E1-404F-8031-BC1BDF2DAD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6332A-FBA1-8048-8D5A-66ADD855A7A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B643B4-8B9C-9845-ACCF-F7CFBA780B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8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95305E-A123-EA4C-BC56-66D9E8EFB9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783360-C23D-7A48-9E58-F51F434DE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E64124-3A7A-AD40-AAC5-50BC520D7B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45A026-95A1-8B4A-8D59-2B3F4A32624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01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1B1C74-427E-F34B-8789-EA3A09CC14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9B2CF8-5258-B842-B543-AFF97B925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DE8B58-7CC7-A14E-B416-432D12A76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792F06-50FB-074A-BB62-214C0C49442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32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8B370B-DAFC-D346-A9C3-8F9ACC2751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88D25B-4F50-C942-A3DB-546EA01C6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F811-82AA-2743-B20B-8880CA91C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3E5EFB-C8CF-4642-B081-B2C13D8B42E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57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9598092-2CAE-9842-BE3E-DA5EFAAEDE22}"/>
              </a:ext>
            </a:extLst>
          </p:cNvPr>
          <p:cNvSpPr>
            <a:spLocks noGrp="1"/>
          </p:cNvSpPr>
          <p:nvPr>
            <p:ph type="pic" idx="11"/>
          </p:nvPr>
        </p:nvSpPr>
        <p:spPr/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EE2BA8-ADE3-8048-B052-E7D2DBC187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08D875B-E039-2649-AD4A-95C778206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A11B6F-36A7-F74C-8BD0-73E0ED93F3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1059C4-EE3C-9745-8CD4-13556F05BAB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06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B2DFB4-7E18-8D4E-912B-AC54009659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4E089C-6E59-8E40-BC4A-960ABDA7A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749EC-4684-DE40-8862-2365D5B644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26B656-0361-D046-B838-D97E6360762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90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B5BCB-F66B-3C4D-B693-F7789E4E5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48152-7CBE-D143-A714-2C2F00AAE9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FDEE06-ADD5-A944-BA79-0F4E059F148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3BC71A2-41E4-3C4D-992C-695E71DD5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B383843-B1FE-C841-A8FE-9170A33D2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5C8D4F1-3C15-3E4A-8FDB-D6041EC50A5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7CE176-D3AB-C844-AD8C-0832F19086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39513" y="7586663"/>
            <a:ext cx="3290887" cy="438150"/>
          </a:xfrm>
        </p:spPr>
        <p:txBody>
          <a:bodyPr/>
          <a:lstStyle/>
          <a:p>
            <a:fld id="{D888F868-255D-B747-B6D4-EC545A4D9D0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35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ADAC4-BF14-62A3-0B27-5DB4CC4B2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5049D-210B-FEEA-6DD7-48E74DD5C5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Endotracheal suctioning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9F5CB-5E55-CEAE-8717-EBF80AC3E39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428625" indent="-342900">
              <a:buFont typeface="Arial" panose="020B0604020202020204" pitchFamily="34" charset="0"/>
              <a:buChar char="•"/>
            </a:pPr>
            <a:r>
              <a:rPr lang="en-US" b="1" dirty="0"/>
              <a:t>Intubated patients </a:t>
            </a:r>
            <a:r>
              <a:rPr lang="en-US" dirty="0"/>
              <a:t>may be </a:t>
            </a:r>
            <a:r>
              <a:rPr lang="en-US" b="1" dirty="0"/>
              <a:t>unable to adequately cough </a:t>
            </a:r>
            <a:r>
              <a:rPr lang="en-US" dirty="0"/>
              <a:t>up secretions. </a:t>
            </a:r>
          </a:p>
          <a:p>
            <a:pPr marL="428625" indent="-342900">
              <a:buFont typeface="Arial" panose="020B0604020202020204" pitchFamily="34" charset="0"/>
              <a:buChar char="•"/>
            </a:pPr>
            <a:r>
              <a:rPr lang="en-US" b="1" dirty="0"/>
              <a:t>Endotracheal suctioning </a:t>
            </a:r>
            <a:r>
              <a:rPr lang="en-US" dirty="0"/>
              <a:t>is therefore important in order to </a:t>
            </a:r>
            <a:r>
              <a:rPr lang="en-US" b="1" dirty="0"/>
              <a:t>reduce the risk of consolidation and atelectasis that may lead to inadequate ventilation. </a:t>
            </a:r>
          </a:p>
          <a:p>
            <a:pPr marL="428625" indent="-34290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/>
              <a:t>suction procedure </a:t>
            </a:r>
            <a:r>
              <a:rPr lang="en-US" dirty="0"/>
              <a:t>is associated with </a:t>
            </a:r>
            <a:r>
              <a:rPr lang="en-US" b="1" dirty="0"/>
              <a:t>complications and risks including bleeding, infection, atelectasis, hypoxemia, cardiovascular instability, elevated intracranial pressure</a:t>
            </a:r>
            <a:r>
              <a:rPr lang="en-US" dirty="0"/>
              <a:t>, and may also cause </a:t>
            </a:r>
            <a:r>
              <a:rPr lang="en-US" b="1" dirty="0"/>
              <a:t>lesions in the tracheal mucosa</a:t>
            </a:r>
            <a:r>
              <a:rPr lang="en-US" dirty="0"/>
              <a:t>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72CB0-0D94-8BD1-2370-5D7E81B5F3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50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62F625-5DDA-CA41-AA6A-DBF7B895F6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0AE905-C68D-5A42-A980-1AD55B1DAA8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A60160-6012-E647-8A2C-458C5FBA4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00D9E1-276F-D34F-8DAB-815272143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26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EAC74-C80E-494C-9CC7-685F2C5B4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ACD30F-AE4A-EC49-8178-DF6FC0898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DD2E0-6981-344F-99D4-581418B2117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09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DED3E4-D2C5-B544-A003-E9AF40BBC0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4C2970-533F-0E40-AFD7-34AB9F92F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D7789-8993-6B47-AF4F-5413E7F247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4ABD1A-6EA0-B24E-A2FD-F6A3AF64E6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16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A481E9-F399-E645-AEF6-5FA2130877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3AB99E-0807-0F45-8990-265BBAD0391E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F146562-2488-8241-A8F5-4E45CA2F8AA1}"/>
              </a:ext>
            </a:extLst>
          </p:cNvPr>
          <p:cNvSpPr>
            <a:spLocks noGrp="1"/>
          </p:cNvSpPr>
          <p:nvPr>
            <p:ph type="pic" idx="3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25D90-7E9A-4247-AC90-E9E18450A7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CD1309-D49A-FB42-A46B-B14D2E98D74B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9F34313-C97B-8B49-8711-57A1612C9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66CA79-2E37-D047-811D-21460CEB42E9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D33AA3-6187-044D-A662-E66266E607C0}"/>
              </a:ext>
            </a:extLst>
          </p:cNvPr>
          <p:cNvSpPr>
            <a:spLocks noGrp="1"/>
          </p:cNvSpPr>
          <p:nvPr>
            <p:ph type="body" idx="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47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9A66793-86D4-CF4E-9BBB-B5DD4C45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3BF3-737D-6340-B6E7-0F19C9DAD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BA3059-2B9A-A543-8578-4DBF29BB33D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638745-9E4C-374F-B843-47C90BFEE8E3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</p:spTree>
    <p:extLst>
      <p:ext uri="{BB962C8B-B14F-4D97-AF65-F5344CB8AC3E}">
        <p14:creationId xmlns:p14="http://schemas.microsoft.com/office/powerpoint/2010/main" val="5608485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6973E85-FBB0-0644-92D4-78F2BB7E0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80798C-1477-DE44-9A09-3F4162140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6141E52-9C7D-A648-AC8A-102B86B1C36A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E1785D8-3760-374F-A2B8-4E3C04A750C5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</p:spTree>
    <p:extLst>
      <p:ext uri="{BB962C8B-B14F-4D97-AF65-F5344CB8AC3E}">
        <p14:creationId xmlns:p14="http://schemas.microsoft.com/office/powerpoint/2010/main" val="5347784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2120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184095-21B5-6947-B2DE-34EBF377ED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238D4-C142-AB43-9642-F72D280E6D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B05F8B-A85A-2D42-8636-8A06D1277AB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959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52324F-8FE1-F544-8AF9-B8635AF3C9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B00CE-36A6-084D-A29B-302CCA76A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9C85E0-89BC-8F45-8AC9-3DE325ED068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05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95305E-A123-EA4C-BC56-66D9E8EFB9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783360-C23D-7A48-9E58-F51F434DE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Endotracheal suctioning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E64124-3A7A-AD40-AAC5-50BC520D7B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Indications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45A026-95A1-8B4A-8D59-2B3F4A32624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571500">
              <a:buClr>
                <a:srgbClr val="002060"/>
              </a:buClr>
              <a:buSzPts val="2400"/>
              <a:buFont typeface="Arial" panose="020B0604020202020204" pitchFamily="34" charset="0"/>
            </a:pPr>
            <a:r>
              <a:rPr lang="en-US" sz="2400" dirty="0">
                <a:solidFill>
                  <a:schemeClr val="accent6"/>
                </a:solidFill>
              </a:rPr>
              <a:t>Cleaning the airway from </a:t>
            </a:r>
            <a:r>
              <a:rPr lang="en-US" sz="2400" dirty="0" err="1">
                <a:solidFill>
                  <a:schemeClr val="accent6"/>
                </a:solidFill>
              </a:rPr>
              <a:t>mucuse</a:t>
            </a:r>
            <a:endParaRPr lang="en-US" sz="2400" dirty="0">
              <a:solidFill>
                <a:schemeClr val="accent6"/>
              </a:solidFill>
            </a:endParaRPr>
          </a:p>
          <a:p>
            <a:pPr marL="571500">
              <a:buClr>
                <a:srgbClr val="002060"/>
              </a:buClr>
              <a:buSzPts val="2400"/>
              <a:buFont typeface="Arial" panose="020B0604020202020204" pitchFamily="34" charset="0"/>
            </a:pPr>
            <a:r>
              <a:rPr lang="en-US" sz="2400" dirty="0" err="1">
                <a:solidFill>
                  <a:schemeClr val="accent6"/>
                </a:solidFill>
              </a:rPr>
              <a:t>Mucuse</a:t>
            </a:r>
            <a:r>
              <a:rPr lang="en-US" sz="2400" dirty="0">
                <a:solidFill>
                  <a:schemeClr val="accent6"/>
                </a:solidFill>
              </a:rPr>
              <a:t> is visible in ETT</a:t>
            </a:r>
          </a:p>
          <a:p>
            <a:pPr marL="571500">
              <a:buClr>
                <a:srgbClr val="002060"/>
              </a:buClr>
              <a:buSzPts val="2400"/>
              <a:buFont typeface="Arial" panose="020B0604020202020204" pitchFamily="34" charset="0"/>
            </a:pPr>
            <a:r>
              <a:rPr lang="en-US" sz="2400" dirty="0">
                <a:solidFill>
                  <a:schemeClr val="accent6"/>
                </a:solidFill>
              </a:rPr>
              <a:t>Oxygen desaturation</a:t>
            </a:r>
          </a:p>
          <a:p>
            <a:pPr marL="571500">
              <a:buClr>
                <a:srgbClr val="002060"/>
              </a:buClr>
              <a:buSzPts val="2400"/>
              <a:buFont typeface="Arial" panose="020B0604020202020204" pitchFamily="34" charset="0"/>
            </a:pPr>
            <a:r>
              <a:rPr lang="en-US" sz="2400" dirty="0">
                <a:solidFill>
                  <a:schemeClr val="accent6"/>
                </a:solidFill>
              </a:rPr>
              <a:t>Obtaining tracheal secretions for diagnostic purposes</a:t>
            </a:r>
          </a:p>
        </p:txBody>
      </p:sp>
    </p:spTree>
    <p:extLst>
      <p:ext uri="{BB962C8B-B14F-4D97-AF65-F5344CB8AC3E}">
        <p14:creationId xmlns:p14="http://schemas.microsoft.com/office/powerpoint/2010/main" val="3132220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625C7-A11C-75C8-4825-7EE205C4F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Endotracheal Suctioning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731ED-3536-9070-1190-CDBCE9B7E8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What is the right way?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B88912-7119-46B0-50E2-6C9FFA8F469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652F0E-FBF2-6161-36BB-7B577D70D4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2" descr="Absaugkatheter von Asid Bonz | Praxisdienst">
            <a:extLst>
              <a:ext uri="{FF2B5EF4-FFF2-40B4-BE49-F238E27FC236}">
                <a16:creationId xmlns:a16="http://schemas.microsoft.com/office/drawing/2014/main" id="{E763639A-E099-BEAD-67E7-68B634679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23" b="14031"/>
          <a:stretch/>
        </p:blipFill>
        <p:spPr bwMode="auto">
          <a:xfrm>
            <a:off x="1253790" y="1998142"/>
            <a:ext cx="2980398" cy="178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5">
            <a:extLst>
              <a:ext uri="{FF2B5EF4-FFF2-40B4-BE49-F238E27FC236}">
                <a16:creationId xmlns:a16="http://schemas.microsoft.com/office/drawing/2014/main" id="{E3C840A9-9726-E2FA-C07F-3CBF7B144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899" y="1578192"/>
            <a:ext cx="3562602" cy="2336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6">
            <a:extLst>
              <a:ext uri="{FF2B5EF4-FFF2-40B4-BE49-F238E27FC236}">
                <a16:creationId xmlns:a16="http://schemas.microsoft.com/office/drawing/2014/main" id="{87A240A7-99A3-319D-959E-B8024694D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064" y="2033587"/>
            <a:ext cx="2313670" cy="3851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Dahlhausen Medizintechnik">
            <a:extLst>
              <a:ext uri="{FF2B5EF4-FFF2-40B4-BE49-F238E27FC236}">
                <a16:creationId xmlns:a16="http://schemas.microsoft.com/office/drawing/2014/main" id="{134F333B-9FFF-D44C-AB27-42DAB9870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598" y="4518636"/>
            <a:ext cx="3984255" cy="2991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2">
            <a:extLst>
              <a:ext uri="{FF2B5EF4-FFF2-40B4-BE49-F238E27FC236}">
                <a16:creationId xmlns:a16="http://schemas.microsoft.com/office/drawing/2014/main" id="{54A9204F-CE0C-56EA-00A0-80D1C555FC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6931" y="5106603"/>
            <a:ext cx="2289511" cy="22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04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5F930-9C90-3749-9F58-FB9E1909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Closed Endotracheal Suction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66BDD-77E1-404F-8031-BC1BDF2DAD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due to Covid-19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6332A-FBA1-8048-8D5A-66ADD855A7A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Closed Suction since Pandemic - Standard of care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Avoiding spreading of aerosols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Protect nursing staff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Avoiding </a:t>
            </a:r>
            <a:r>
              <a:rPr lang="en-US" dirty="0" err="1"/>
              <a:t>derecruitment</a:t>
            </a:r>
            <a:r>
              <a:rPr lang="en-US" dirty="0"/>
              <a:t> of lungs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err="1"/>
              <a:t>Minimalising</a:t>
            </a:r>
            <a:r>
              <a:rPr lang="en-US" dirty="0"/>
              <a:t> risk of Ventilator Associated Pneumonia (VAP)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Maintain Positive Pressure (PEEP)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B643B4-8B9C-9845-ACCF-F7CFBA780B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45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97DBA-A8D0-3E8A-3784-E5D41D580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Closed Suction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3ACA7-5459-6559-865E-2BB6964695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Competitors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F03F25-0DB8-9AF5-BC08-D66BF4BF09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2C36D3-AA9C-B922-58FF-4DC637567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24" y="1928753"/>
            <a:ext cx="3831326" cy="4365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F46602-DC1F-D958-8825-8F6CCB016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450" y="1468312"/>
            <a:ext cx="3831326" cy="46764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E691B2-835C-9123-404B-F736E5FB13AF}"/>
              </a:ext>
            </a:extLst>
          </p:cNvPr>
          <p:cNvSpPr txBox="1"/>
          <p:nvPr/>
        </p:nvSpPr>
        <p:spPr>
          <a:xfrm>
            <a:off x="717029" y="6300847"/>
            <a:ext cx="34343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BALLARD Closed Suction System, reusable up to 24h</a:t>
            </a:r>
          </a:p>
          <a:p>
            <a:pPr algn="ctr"/>
            <a:r>
              <a:rPr lang="de-DE" dirty="0"/>
              <a:t>AVANOS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ACBD5E-73C0-ED4E-BF35-46620AC0419B}"/>
              </a:ext>
            </a:extLst>
          </p:cNvPr>
          <p:cNvSpPr txBox="1"/>
          <p:nvPr/>
        </p:nvSpPr>
        <p:spPr>
          <a:xfrm>
            <a:off x="5596029" y="6294205"/>
            <a:ext cx="343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Dahlhausen, Optiflow 48 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33F389-E914-975A-ECAF-5DBB0E3E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7453" y="1853197"/>
            <a:ext cx="3607800" cy="43125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90C586-4DFC-4588-44C8-17E5A3A58C23}"/>
              </a:ext>
            </a:extLst>
          </p:cNvPr>
          <p:cNvSpPr txBox="1"/>
          <p:nvPr/>
        </p:nvSpPr>
        <p:spPr>
          <a:xfrm>
            <a:off x="10187453" y="6293936"/>
            <a:ext cx="343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Smiths, SuctionPro 72 h</a:t>
            </a:r>
          </a:p>
        </p:txBody>
      </p:sp>
    </p:spTree>
    <p:extLst>
      <p:ext uri="{BB962C8B-B14F-4D97-AF65-F5344CB8AC3E}">
        <p14:creationId xmlns:p14="http://schemas.microsoft.com/office/powerpoint/2010/main" val="2645252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3C81E-4890-9F1D-FAEC-2FF91D87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Vyaire CSC Verso™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A8CA-B625-3887-C81C-A9D507082C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Modular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BB7474-7457-2D38-1910-0C0C68634D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Grafik 5">
            <a:extLst>
              <a:ext uri="{FF2B5EF4-FFF2-40B4-BE49-F238E27FC236}">
                <a16:creationId xmlns:a16="http://schemas.microsoft.com/office/drawing/2014/main" id="{2BCFCE2B-02B6-0C25-5E9A-5EC12B461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594" y="1631448"/>
            <a:ext cx="6602574" cy="529432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B52657-4D1B-8531-F0AC-D334C0C14A16}"/>
              </a:ext>
            </a:extLst>
          </p:cNvPr>
          <p:cNvCxnSpPr/>
          <p:nvPr/>
        </p:nvCxnSpPr>
        <p:spPr>
          <a:xfrm flipH="1">
            <a:off x="3062177" y="2849526"/>
            <a:ext cx="1935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2B9024A-D853-3560-D806-6BDD22C6D213}"/>
              </a:ext>
            </a:extLst>
          </p:cNvPr>
          <p:cNvSpPr txBox="1"/>
          <p:nvPr/>
        </p:nvSpPr>
        <p:spPr>
          <a:xfrm>
            <a:off x="1074012" y="2695637"/>
            <a:ext cx="2636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CSC100 Airway Adapter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0B7AFB-5B32-2BCF-889D-88228A3ACDBF}"/>
              </a:ext>
            </a:extLst>
          </p:cNvPr>
          <p:cNvCxnSpPr/>
          <p:nvPr/>
        </p:nvCxnSpPr>
        <p:spPr>
          <a:xfrm flipH="1">
            <a:off x="9027043" y="5553739"/>
            <a:ext cx="1935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926AEB9-C070-7244-2DBC-A3D73AB88ACE}"/>
              </a:ext>
            </a:extLst>
          </p:cNvPr>
          <p:cNvSpPr txBox="1"/>
          <p:nvPr/>
        </p:nvSpPr>
        <p:spPr>
          <a:xfrm>
            <a:off x="10962168" y="5399850"/>
            <a:ext cx="2636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CSC116 Closed Suction Catheter</a:t>
            </a:r>
          </a:p>
        </p:txBody>
      </p:sp>
    </p:spTree>
    <p:extLst>
      <p:ext uri="{BB962C8B-B14F-4D97-AF65-F5344CB8AC3E}">
        <p14:creationId xmlns:p14="http://schemas.microsoft.com/office/powerpoint/2010/main" val="980158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B385C-7D3A-D66F-C9F8-05B331B19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Closeds Suctioning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B18D94-CC1C-52B9-83C7-80089C33BA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4A866C-B6AE-091C-4430-5F2C31D7573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968A85-72BE-6A25-405C-121F1CB13C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8F868-255D-B747-B6D4-EC545A4D9D0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22E700A1-51E2-FB0B-724C-4ED7140F5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31" y="1406289"/>
            <a:ext cx="6932116" cy="6270620"/>
          </a:xfrm>
          <a:prstGeom prst="rect">
            <a:avLst/>
          </a:prstGeom>
        </p:spPr>
      </p:pic>
      <p:pic>
        <p:nvPicPr>
          <p:cNvPr id="7" name="Grafik 5">
            <a:extLst>
              <a:ext uri="{FF2B5EF4-FFF2-40B4-BE49-F238E27FC236}">
                <a16:creationId xmlns:a16="http://schemas.microsoft.com/office/drawing/2014/main" id="{148FF636-6090-F7BE-F778-1488BD125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954" y="1853197"/>
            <a:ext cx="6245637" cy="56593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BC2756-83C0-4FE1-48BF-16C22F05B4C3}"/>
              </a:ext>
            </a:extLst>
          </p:cNvPr>
          <p:cNvSpPr/>
          <p:nvPr/>
        </p:nvSpPr>
        <p:spPr>
          <a:xfrm>
            <a:off x="566399" y="6468466"/>
            <a:ext cx="6504252" cy="11953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2523232"/>
      </p:ext>
    </p:extLst>
  </p:cSld>
  <p:clrMapOvr>
    <a:masterClrMapping/>
  </p:clrMapOvr>
</p:sld>
</file>

<file path=ppt/theme/theme1.xml><?xml version="1.0" encoding="utf-8"?>
<a:theme xmlns:a="http://schemas.openxmlformats.org/drawingml/2006/main" name="Vyaire Brand Refresh Jan 2021_v04">
  <a:themeElements>
    <a:clrScheme name="Vyaire Color Palette ">
      <a:dk1>
        <a:srgbClr val="2C2B94"/>
      </a:dk1>
      <a:lt1>
        <a:srgbClr val="FFFFFF"/>
      </a:lt1>
      <a:dk2>
        <a:srgbClr val="A7A9AC"/>
      </a:dk2>
      <a:lt2>
        <a:srgbClr val="BCBEC0"/>
      </a:lt2>
      <a:accent1>
        <a:srgbClr val="636569"/>
      </a:accent1>
      <a:accent2>
        <a:srgbClr val="EA0029"/>
      </a:accent2>
      <a:accent3>
        <a:srgbClr val="2C2B94"/>
      </a:accent3>
      <a:accent4>
        <a:srgbClr val="A7A9AC"/>
      </a:accent4>
      <a:accent5>
        <a:srgbClr val="982324"/>
      </a:accent5>
      <a:accent6>
        <a:srgbClr val="130F32"/>
      </a:accent6>
      <a:hlink>
        <a:srgbClr val="F1F2F2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year xmlns="7ed94b5b-1882-46fe-9106-de467aea5556">2017</docyear>
    <doctype xmlns="7ed94b5b-1882-46fe-9106-de467aea5556">General</doctyp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Vyaire Department Forms" ma:contentTypeID="0x0101004DA082638FFE584A957756C19F5BAF930012631B0B92E8AD4D9AC105A348DE7363" ma:contentTypeVersion="" ma:contentTypeDescription="" ma:contentTypeScope="" ma:versionID="b89e783e14f2f9a586723445403751bb">
  <xsd:schema xmlns:xsd="http://www.w3.org/2001/XMLSchema" xmlns:xs="http://www.w3.org/2001/XMLSchema" xmlns:p="http://schemas.microsoft.com/office/2006/metadata/properties" xmlns:ns2="7ed94b5b-1882-46fe-9106-de467aea5556" xmlns:ns3="f59eac51-2399-43d4-8eb1-a5541cca5b22" xmlns:ns4="1495a946-f05e-41c3-bba2-443196eff081" targetNamespace="http://schemas.microsoft.com/office/2006/metadata/properties" ma:root="true" ma:fieldsID="d907df139abec5702553f89d52568c55" ns2:_="" ns3:_="" ns4:_="">
    <xsd:import namespace="7ed94b5b-1882-46fe-9106-de467aea5556"/>
    <xsd:import namespace="f59eac51-2399-43d4-8eb1-a5541cca5b22"/>
    <xsd:import namespace="1495a946-f05e-41c3-bba2-443196eff081"/>
    <xsd:element name="properties">
      <xsd:complexType>
        <xsd:sequence>
          <xsd:element name="documentManagement">
            <xsd:complexType>
              <xsd:all>
                <xsd:element ref="ns2:doctype" minOccurs="0"/>
                <xsd:element ref="ns2:docyear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d94b5b-1882-46fe-9106-de467aea5556" elementFormDefault="qualified">
    <xsd:import namespace="http://schemas.microsoft.com/office/2006/documentManagement/types"/>
    <xsd:import namespace="http://schemas.microsoft.com/office/infopath/2007/PartnerControls"/>
    <xsd:element name="doctype" ma:index="8" nillable="true" ma:displayName="Document Type" ma:default="General" ma:format="Dropdown" ma:internalName="doctype">
      <xsd:simpleType>
        <xsd:restriction base="dms:Choice">
          <xsd:enumeration value="General"/>
          <xsd:enumeration value="Training"/>
        </xsd:restriction>
      </xsd:simpleType>
    </xsd:element>
    <xsd:element name="docyear" ma:index="9" nillable="true" ma:displayName="Document Year" ma:default="2017" ma:format="Dropdown" ma:internalName="docyear">
      <xsd:simpleType>
        <xsd:restriction base="dms:Choice">
          <xsd:enumeration value="2017"/>
          <xsd:enumeration value="2016"/>
          <xsd:enumeration value="2018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9eac51-2399-43d4-8eb1-a5541cca5b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95a946-f05e-41c3-bba2-443196eff08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9A66F3-C883-4BEA-A6C9-1587C14A30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91E5E6-7778-4131-9912-73041D398234}">
  <ds:schemaRefs>
    <ds:schemaRef ds:uri="7ed94b5b-1882-46fe-9106-de467aea5556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770D111-3A1B-4FF3-A227-DA17A5A735E9}">
  <ds:schemaRefs>
    <ds:schemaRef ds:uri="1495a946-f05e-41c3-bba2-443196eff081"/>
    <ds:schemaRef ds:uri="7ed94b5b-1882-46fe-9106-de467aea5556"/>
    <ds:schemaRef ds:uri="f59eac51-2399-43d4-8eb1-a5541cca5b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</Words>
  <Application>Microsoft Office PowerPoint</Application>
  <PresentationFormat>Custom</PresentationFormat>
  <Paragraphs>78</Paragraphs>
  <Slides>38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Times New Roman</vt:lpstr>
      <vt:lpstr>Vyaire Brand Refresh Jan 2021_v04</vt:lpstr>
      <vt:lpstr>Vyaire CSC Verso™</vt:lpstr>
      <vt:lpstr>CSC Verso™</vt:lpstr>
      <vt:lpstr>Overview</vt:lpstr>
      <vt:lpstr>Endotracheal suctioning</vt:lpstr>
      <vt:lpstr>Endotracheal Suctioning</vt:lpstr>
      <vt:lpstr>Closed Endotracheal Suction</vt:lpstr>
      <vt:lpstr>Closed Suction Systems</vt:lpstr>
      <vt:lpstr>Vyaire CSC Verso™</vt:lpstr>
      <vt:lpstr>Closeds Suctioning</vt:lpstr>
      <vt:lpstr>Vyaire CSC Verso™</vt:lpstr>
      <vt:lpstr>Bronchoscopy in ICU</vt:lpstr>
      <vt:lpstr>Cost Calculator</vt:lpstr>
      <vt:lpstr>PPT TEMPLATE DO’S &amp; DON’TS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maryoconnell@yahoo.com</dc:creator>
  <cp:lastModifiedBy>Hoang-Pfennig, Bach</cp:lastModifiedBy>
  <cp:revision>5</cp:revision>
  <dcterms:modified xsi:type="dcterms:W3CDTF">2023-03-26T19:09:28Z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0x0101004DA082638FFE584A957756C19F5BAF930012631B0B92E8AD4D9AC105A348DE7363</vt:lpwstr>
  </property>
</Properties>
</file>