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omments/modernComment_115_FF66AA96.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9"/>
  </p:notesMasterIdLst>
  <p:sldIdLst>
    <p:sldId id="277" r:id="rId5"/>
    <p:sldId id="2134805409" r:id="rId6"/>
    <p:sldId id="2134805415" r:id="rId7"/>
    <p:sldId id="2134805429" r:id="rId8"/>
    <p:sldId id="2134805416" r:id="rId9"/>
    <p:sldId id="2134805417" r:id="rId10"/>
    <p:sldId id="2134805418" r:id="rId11"/>
    <p:sldId id="2134805419" r:id="rId12"/>
    <p:sldId id="2134805420" r:id="rId13"/>
    <p:sldId id="2134805422" r:id="rId14"/>
    <p:sldId id="2134805423" r:id="rId15"/>
    <p:sldId id="2134805430" r:id="rId16"/>
    <p:sldId id="2134805431" r:id="rId17"/>
    <p:sldId id="30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0AF733-BA3F-0933-44C6-3AB58C2F552B}" name="Guest User" initials="GU" userId="S::urn:spo:anon#3293ef7b553ccb27cd4b43e72a411da0d384c06e98e5ee2195a5183651e3e11b::" providerId="AD"/>
  <p188:author id="{A8569A8F-9A68-DEDC-EC43-A0F86B5EFE89}" name="Bach Hoang-Pfennig" initials="" userId="S::BHoang-Pfennig@sun-med.com::f8acf357-d3a6-49fe-b9d7-2d078452d9f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D51A4"/>
    <a:srgbClr val="0085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516480-FE40-D09A-D183-FEB180AF8451}" v="2" dt="2023-10-30T17:05:09.9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327"/>
  </p:normalViewPr>
  <p:slideViewPr>
    <p:cSldViewPr snapToGrid="0" snapToObjects="1" showGuides="1">
      <p:cViewPr varScale="1">
        <p:scale>
          <a:sx n="112" d="100"/>
          <a:sy n="112" d="100"/>
        </p:scale>
        <p:origin x="41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3293ef7b553ccb27cd4b43e72a411da0d384c06e98e5ee2195a5183651e3e11b::" providerId="AD" clId="Web-{36516480-FE40-D09A-D183-FEB180AF8451}"/>
    <pc:docChg chg="mod">
      <pc:chgData name="Guest User" userId="S::urn:spo:anon#3293ef7b553ccb27cd4b43e72a411da0d384c06e98e5ee2195a5183651e3e11b::" providerId="AD" clId="Web-{36516480-FE40-D09A-D183-FEB180AF8451}" dt="2023-10-30T17:05:09.933" v="1"/>
      <pc:docMkLst>
        <pc:docMk/>
      </pc:docMkLst>
      <pc:sldChg chg="addCm">
        <pc:chgData name="Guest User" userId="S::urn:spo:anon#3293ef7b553ccb27cd4b43e72a411da0d384c06e98e5ee2195a5183651e3e11b::" providerId="AD" clId="Web-{36516480-FE40-D09A-D183-FEB180AF8451}" dt="2023-10-30T17:05:09.933" v="1"/>
        <pc:sldMkLst>
          <pc:docMk/>
          <pc:sldMk cId="4284918422" sldId="277"/>
        </pc:sldMkLst>
      </pc:sldChg>
    </pc:docChg>
  </pc:docChgLst>
  <pc:docChgLst>
    <pc:chgData name="Bach Hoang-Pfennig" userId="f8acf357-d3a6-49fe-b9d7-2d078452d9f9" providerId="ADAL" clId="{389B9FB4-FA0D-4E9C-9852-7EF35A7EF2E8}"/>
    <pc:docChg chg="undo custSel addSld modSld sldOrd">
      <pc:chgData name="Bach Hoang-Pfennig" userId="f8acf357-d3a6-49fe-b9d7-2d078452d9f9" providerId="ADAL" clId="{389B9FB4-FA0D-4E9C-9852-7EF35A7EF2E8}" dt="2023-10-31T12:44:43" v="175" actId="20577"/>
      <pc:docMkLst>
        <pc:docMk/>
      </pc:docMkLst>
      <pc:sldChg chg="modSp mod">
        <pc:chgData name="Bach Hoang-Pfennig" userId="f8acf357-d3a6-49fe-b9d7-2d078452d9f9" providerId="ADAL" clId="{389B9FB4-FA0D-4E9C-9852-7EF35A7EF2E8}" dt="2023-10-31T12:44:43" v="175" actId="20577"/>
        <pc:sldMkLst>
          <pc:docMk/>
          <pc:sldMk cId="4284918422" sldId="277"/>
        </pc:sldMkLst>
        <pc:spChg chg="mod">
          <ac:chgData name="Bach Hoang-Pfennig" userId="f8acf357-d3a6-49fe-b9d7-2d078452d9f9" providerId="ADAL" clId="{389B9FB4-FA0D-4E9C-9852-7EF35A7EF2E8}" dt="2023-10-31T12:44:43" v="175" actId="20577"/>
          <ac:spMkLst>
            <pc:docMk/>
            <pc:sldMk cId="4284918422" sldId="277"/>
            <ac:spMk id="3" creationId="{67BE2E69-3051-3A9E-2C5B-7933DF36B36A}"/>
          </ac:spMkLst>
        </pc:spChg>
      </pc:sldChg>
      <pc:sldChg chg="addSp delSp modSp new mod ord">
        <pc:chgData name="Bach Hoang-Pfennig" userId="f8acf357-d3a6-49fe-b9d7-2d078452d9f9" providerId="ADAL" clId="{389B9FB4-FA0D-4E9C-9852-7EF35A7EF2E8}" dt="2023-10-19T09:28:25.195" v="138"/>
        <pc:sldMkLst>
          <pc:docMk/>
          <pc:sldMk cId="3620329981" sldId="2134805430"/>
        </pc:sldMkLst>
        <pc:spChg chg="del">
          <ac:chgData name="Bach Hoang-Pfennig" userId="f8acf357-d3a6-49fe-b9d7-2d078452d9f9" providerId="ADAL" clId="{389B9FB4-FA0D-4E9C-9852-7EF35A7EF2E8}" dt="2023-10-19T09:25:29.942" v="30" actId="478"/>
          <ac:spMkLst>
            <pc:docMk/>
            <pc:sldMk cId="3620329981" sldId="2134805430"/>
            <ac:spMk id="2" creationId="{4C1E0EE1-A706-3E3C-B9B5-7026F8A6DE9B}"/>
          </ac:spMkLst>
        </pc:spChg>
        <pc:spChg chg="mod">
          <ac:chgData name="Bach Hoang-Pfennig" userId="f8acf357-d3a6-49fe-b9d7-2d078452d9f9" providerId="ADAL" clId="{389B9FB4-FA0D-4E9C-9852-7EF35A7EF2E8}" dt="2023-10-19T09:25:13.179" v="29" actId="947"/>
          <ac:spMkLst>
            <pc:docMk/>
            <pc:sldMk cId="3620329981" sldId="2134805430"/>
            <ac:spMk id="4" creationId="{A42E349D-D73B-222A-3E41-0E221A09FBDE}"/>
          </ac:spMkLst>
        </pc:spChg>
        <pc:spChg chg="add mod">
          <ac:chgData name="Bach Hoang-Pfennig" userId="f8acf357-d3a6-49fe-b9d7-2d078452d9f9" providerId="ADAL" clId="{389B9FB4-FA0D-4E9C-9852-7EF35A7EF2E8}" dt="2023-10-19T09:26:46.765" v="75" actId="113"/>
          <ac:spMkLst>
            <pc:docMk/>
            <pc:sldMk cId="3620329981" sldId="2134805430"/>
            <ac:spMk id="9" creationId="{8E741C5C-0282-50D2-0825-78838103D102}"/>
          </ac:spMkLst>
        </pc:spChg>
        <pc:spChg chg="add mod">
          <ac:chgData name="Bach Hoang-Pfennig" userId="f8acf357-d3a6-49fe-b9d7-2d078452d9f9" providerId="ADAL" clId="{389B9FB4-FA0D-4E9C-9852-7EF35A7EF2E8}" dt="2023-10-19T09:27:09.168" v="110" actId="20577"/>
          <ac:spMkLst>
            <pc:docMk/>
            <pc:sldMk cId="3620329981" sldId="2134805430"/>
            <ac:spMk id="10" creationId="{D2516314-70AA-3E7D-0957-EEA92FD9044E}"/>
          </ac:spMkLst>
        </pc:spChg>
        <pc:spChg chg="add mod">
          <ac:chgData name="Bach Hoang-Pfennig" userId="f8acf357-d3a6-49fe-b9d7-2d078452d9f9" providerId="ADAL" clId="{389B9FB4-FA0D-4E9C-9852-7EF35A7EF2E8}" dt="2023-10-19T09:28:12.102" v="134" actId="20577"/>
          <ac:spMkLst>
            <pc:docMk/>
            <pc:sldMk cId="3620329981" sldId="2134805430"/>
            <ac:spMk id="12" creationId="{2CB8D5BB-F13B-5E09-43AD-E363005F33A3}"/>
          </ac:spMkLst>
        </pc:spChg>
        <pc:picChg chg="add mod">
          <ac:chgData name="Bach Hoang-Pfennig" userId="f8acf357-d3a6-49fe-b9d7-2d078452d9f9" providerId="ADAL" clId="{389B9FB4-FA0D-4E9C-9852-7EF35A7EF2E8}" dt="2023-10-19T09:25:52.994" v="34" actId="1440"/>
          <ac:picMkLst>
            <pc:docMk/>
            <pc:sldMk cId="3620329981" sldId="2134805430"/>
            <ac:picMk id="6" creationId="{8F5019F3-176A-B97F-961B-C408ADBD94CA}"/>
          </ac:picMkLst>
        </pc:picChg>
        <pc:picChg chg="add mod">
          <ac:chgData name="Bach Hoang-Pfennig" userId="f8acf357-d3a6-49fe-b9d7-2d078452d9f9" providerId="ADAL" clId="{389B9FB4-FA0D-4E9C-9852-7EF35A7EF2E8}" dt="2023-10-19T09:26:10.203" v="37" actId="1440"/>
          <ac:picMkLst>
            <pc:docMk/>
            <pc:sldMk cId="3620329981" sldId="2134805430"/>
            <ac:picMk id="8" creationId="{C4EE6D17-30CB-A969-664B-093BB2BE92E1}"/>
          </ac:picMkLst>
        </pc:picChg>
      </pc:sldChg>
      <pc:sldChg chg="addSp delSp modSp add mod">
        <pc:chgData name="Bach Hoang-Pfennig" userId="f8acf357-d3a6-49fe-b9d7-2d078452d9f9" providerId="ADAL" clId="{389B9FB4-FA0D-4E9C-9852-7EF35A7EF2E8}" dt="2023-10-19T09:33:22.157" v="169"/>
        <pc:sldMkLst>
          <pc:docMk/>
          <pc:sldMk cId="1568834756" sldId="2134805431"/>
        </pc:sldMkLst>
        <pc:spChg chg="mod">
          <ac:chgData name="Bach Hoang-Pfennig" userId="f8acf357-d3a6-49fe-b9d7-2d078452d9f9" providerId="ADAL" clId="{389B9FB4-FA0D-4E9C-9852-7EF35A7EF2E8}" dt="2023-10-19T09:31:46.790" v="150" actId="20577"/>
          <ac:spMkLst>
            <pc:docMk/>
            <pc:sldMk cId="1568834756" sldId="2134805431"/>
            <ac:spMk id="4" creationId="{A42E349D-D73B-222A-3E41-0E221A09FBDE}"/>
          </ac:spMkLst>
        </pc:spChg>
        <pc:spChg chg="add del">
          <ac:chgData name="Bach Hoang-Pfennig" userId="f8acf357-d3a6-49fe-b9d7-2d078452d9f9" providerId="ADAL" clId="{389B9FB4-FA0D-4E9C-9852-7EF35A7EF2E8}" dt="2023-10-19T09:32:36.745" v="160" actId="478"/>
          <ac:spMkLst>
            <pc:docMk/>
            <pc:sldMk cId="1568834756" sldId="2134805431"/>
            <ac:spMk id="7" creationId="{DB404EFA-AE0E-3DBB-3FB0-570B3BF686E0}"/>
          </ac:spMkLst>
        </pc:spChg>
        <pc:spChg chg="del">
          <ac:chgData name="Bach Hoang-Pfennig" userId="f8acf357-d3a6-49fe-b9d7-2d078452d9f9" providerId="ADAL" clId="{389B9FB4-FA0D-4E9C-9852-7EF35A7EF2E8}" dt="2023-10-19T09:31:54.101" v="153" actId="478"/>
          <ac:spMkLst>
            <pc:docMk/>
            <pc:sldMk cId="1568834756" sldId="2134805431"/>
            <ac:spMk id="10" creationId="{D2516314-70AA-3E7D-0957-EEA92FD9044E}"/>
          </ac:spMkLst>
        </pc:spChg>
        <pc:spChg chg="add mod">
          <ac:chgData name="Bach Hoang-Pfennig" userId="f8acf357-d3a6-49fe-b9d7-2d078452d9f9" providerId="ADAL" clId="{389B9FB4-FA0D-4E9C-9852-7EF35A7EF2E8}" dt="2023-10-19T09:32:54.909" v="164" actId="1582"/>
          <ac:spMkLst>
            <pc:docMk/>
            <pc:sldMk cId="1568834756" sldId="2134805431"/>
            <ac:spMk id="11" creationId="{33745FF1-50CF-D7B6-163B-4D6B922D3072}"/>
          </ac:spMkLst>
        </pc:spChg>
        <pc:spChg chg="add del mod">
          <ac:chgData name="Bach Hoang-Pfennig" userId="f8acf357-d3a6-49fe-b9d7-2d078452d9f9" providerId="ADAL" clId="{389B9FB4-FA0D-4E9C-9852-7EF35A7EF2E8}" dt="2023-10-19T09:33:22.157" v="169"/>
          <ac:spMkLst>
            <pc:docMk/>
            <pc:sldMk cId="1568834756" sldId="2134805431"/>
            <ac:spMk id="12" creationId="{2CB8D5BB-F13B-5E09-43AD-E363005F33A3}"/>
          </ac:spMkLst>
        </pc:spChg>
        <pc:picChg chg="add mod">
          <ac:chgData name="Bach Hoang-Pfennig" userId="f8acf357-d3a6-49fe-b9d7-2d078452d9f9" providerId="ADAL" clId="{389B9FB4-FA0D-4E9C-9852-7EF35A7EF2E8}" dt="2023-10-19T09:32:19.821" v="158" actId="1076"/>
          <ac:picMkLst>
            <pc:docMk/>
            <pc:sldMk cId="1568834756" sldId="2134805431"/>
            <ac:picMk id="5" creationId="{8DEC0478-DB62-F3B1-E133-0E29BB910B42}"/>
          </ac:picMkLst>
        </pc:picChg>
        <pc:picChg chg="del">
          <ac:chgData name="Bach Hoang-Pfennig" userId="f8acf357-d3a6-49fe-b9d7-2d078452d9f9" providerId="ADAL" clId="{389B9FB4-FA0D-4E9C-9852-7EF35A7EF2E8}" dt="2023-10-19T09:31:51.843" v="151" actId="478"/>
          <ac:picMkLst>
            <pc:docMk/>
            <pc:sldMk cId="1568834756" sldId="2134805431"/>
            <ac:picMk id="6" creationId="{8F5019F3-176A-B97F-961B-C408ADBD94CA}"/>
          </ac:picMkLst>
        </pc:picChg>
        <pc:picChg chg="del">
          <ac:chgData name="Bach Hoang-Pfennig" userId="f8acf357-d3a6-49fe-b9d7-2d078452d9f9" providerId="ADAL" clId="{389B9FB4-FA0D-4E9C-9852-7EF35A7EF2E8}" dt="2023-10-19T09:31:52.766" v="152" actId="478"/>
          <ac:picMkLst>
            <pc:docMk/>
            <pc:sldMk cId="1568834756" sldId="2134805431"/>
            <ac:picMk id="8" creationId="{C4EE6D17-30CB-A969-664B-093BB2BE92E1}"/>
          </ac:picMkLst>
        </pc:picChg>
      </pc:sldChg>
    </pc:docChg>
  </pc:docChgLst>
  <pc:docChgLst>
    <pc:chgData name="Bach Hoang-Pfennig" userId="f8acf357-d3a6-49fe-b9d7-2d078452d9f9" providerId="ADAL" clId="{F7D38167-08F2-F44F-BBC5-6E8701F86BC2}"/>
    <pc:docChg chg="">
      <pc:chgData name="Bach Hoang-Pfennig" userId="f8acf357-d3a6-49fe-b9d7-2d078452d9f9" providerId="ADAL" clId="{F7D38167-08F2-F44F-BBC5-6E8701F86BC2}" dt="2023-10-30T17:15:05.324" v="0"/>
      <pc:docMkLst>
        <pc:docMk/>
      </pc:docMkLst>
      <pc:sldChg chg="modCm">
        <pc:chgData name="Bach Hoang-Pfennig" userId="f8acf357-d3a6-49fe-b9d7-2d078452d9f9" providerId="ADAL" clId="{F7D38167-08F2-F44F-BBC5-6E8701F86BC2}" dt="2023-10-30T17:15:05.324" v="0"/>
        <pc:sldMkLst>
          <pc:docMk/>
          <pc:sldMk cId="4284918422" sldId="277"/>
        </pc:sldMkLst>
      </pc:sldChg>
    </pc:docChg>
  </pc:docChgLst>
</pc:chgInfo>
</file>

<file path=ppt/comments/modernComment_115_FF66AA96.xml><?xml version="1.0" encoding="utf-8"?>
<p188:cmLst xmlns:a="http://schemas.openxmlformats.org/drawingml/2006/main" xmlns:r="http://schemas.openxmlformats.org/officeDocument/2006/relationships" xmlns:p188="http://schemas.microsoft.com/office/powerpoint/2018/8/main">
  <p188:cm id="{AB2BFC4E-2890-4385-88AC-2D03C3D2BC5B}" authorId="{8E0AF733-BA3F-0933-44C6-3AB58C2F552B}" created="2023-10-30T17:05:09.933">
    <ac:deMkLst xmlns:ac="http://schemas.microsoft.com/office/drawing/2013/main/command">
      <pc:docMk xmlns:pc="http://schemas.microsoft.com/office/powerpoint/2013/main/command"/>
      <pc:sldMk xmlns:pc="http://schemas.microsoft.com/office/powerpoint/2013/main/command" cId="4284918422" sldId="277"/>
      <ac:spMk id="3" creationId="{67BE2E69-3051-3A9E-2C5B-7933DF36B36A}"/>
    </ac:deMkLst>
    <p188:replyLst>
      <p188:reply id="{97378EBC-E254-B644-8F50-543EC5695947}" authorId="{A8569A8F-9A68-DEDC-EC43-A0F86B5EFE89}" created="2023-10-30T17:15:05.301">
        <p188:txBody>
          <a:bodyPr/>
          <a:lstStyle/>
          <a:p>
            <a:r>
              <a:rPr lang="de-DE"/>
              <a:t>Of course, my fault.</a:t>
            </a:r>
          </a:p>
        </p188:txBody>
      </p188:reply>
    </p188:replyLst>
    <p188:txBody>
      <a:bodyPr/>
      <a:lstStyle/>
      <a:p>
        <a:r>
          <a:rPr lang="en-US"/>
          <a:t>AirQ3 is considered a supraglottic airway not subglottic.</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308FD-0CD5-9D40-B287-381FB1DAB637}" type="datetimeFigureOut">
              <a:rPr lang="en-US" smtClean="0"/>
              <a:t>10/31/2023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09C48-B138-8B43-99F5-406097D30CD2}" type="slidenum">
              <a:rPr lang="en-US" smtClean="0"/>
              <a:t>‹Nr.›</a:t>
            </a:fld>
            <a:endParaRPr lang="en-US"/>
          </a:p>
        </p:txBody>
      </p:sp>
    </p:spTree>
    <p:extLst>
      <p:ext uri="{BB962C8B-B14F-4D97-AF65-F5344CB8AC3E}">
        <p14:creationId xmlns:p14="http://schemas.microsoft.com/office/powerpoint/2010/main" val="4212270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3D4DAB-CED6-EE47-ACAF-3D80C05D5D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5CEA5A1-BCCC-B047-868E-B192178D68CF}"/>
              </a:ext>
            </a:extLst>
          </p:cNvPr>
          <p:cNvSpPr>
            <a:spLocks noGrp="1"/>
          </p:cNvSpPr>
          <p:nvPr>
            <p:ph type="ctrTitle" hasCustomPrompt="1"/>
          </p:nvPr>
        </p:nvSpPr>
        <p:spPr>
          <a:xfrm>
            <a:off x="623515" y="4359563"/>
            <a:ext cx="8461108" cy="660112"/>
          </a:xfrm>
          <a:prstGeom prst="rect">
            <a:avLst/>
          </a:prstGeom>
        </p:spPr>
        <p:txBody>
          <a:bodyPr anchor="t"/>
          <a:lstStyle>
            <a:lvl1pPr algn="l">
              <a:defRPr sz="4800">
                <a:solidFill>
                  <a:schemeClr val="bg1"/>
                </a:solidFill>
                <a:latin typeface="+mn-lt"/>
              </a:defRPr>
            </a:lvl1pPr>
          </a:lstStyle>
          <a:p>
            <a:r>
              <a:rPr lang="en-US" dirty="0"/>
              <a:t>Cover slide title here</a:t>
            </a:r>
          </a:p>
        </p:txBody>
      </p:sp>
      <p:sp>
        <p:nvSpPr>
          <p:cNvPr id="3" name="Subtitle 2">
            <a:extLst>
              <a:ext uri="{FF2B5EF4-FFF2-40B4-BE49-F238E27FC236}">
                <a16:creationId xmlns:a16="http://schemas.microsoft.com/office/drawing/2014/main" id="{7ECD8A78-1914-CF47-BF05-908C78EC21F6}"/>
              </a:ext>
            </a:extLst>
          </p:cNvPr>
          <p:cNvSpPr>
            <a:spLocks noGrp="1"/>
          </p:cNvSpPr>
          <p:nvPr>
            <p:ph type="subTitle" idx="1" hasCustomPrompt="1"/>
          </p:nvPr>
        </p:nvSpPr>
        <p:spPr>
          <a:xfrm>
            <a:off x="623516" y="5105401"/>
            <a:ext cx="8461108" cy="555624"/>
          </a:xfrm>
        </p:spPr>
        <p:txBody>
          <a:bodyPr>
            <a:noAutofit/>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Secondary title here</a:t>
            </a:r>
          </a:p>
        </p:txBody>
      </p:sp>
      <p:sp>
        <p:nvSpPr>
          <p:cNvPr id="4" name="TextBox 3">
            <a:extLst>
              <a:ext uri="{FF2B5EF4-FFF2-40B4-BE49-F238E27FC236}">
                <a16:creationId xmlns:a16="http://schemas.microsoft.com/office/drawing/2014/main" id="{AA27E295-27D1-FAFA-EA02-A8945614C3A3}"/>
              </a:ext>
            </a:extLst>
          </p:cNvPr>
          <p:cNvSpPr txBox="1"/>
          <p:nvPr userDrawn="1"/>
        </p:nvSpPr>
        <p:spPr>
          <a:xfrm>
            <a:off x="623515" y="6434903"/>
            <a:ext cx="7745789" cy="215444"/>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Customer First   ●   Differentiate with Our People   ●   Bias for Action   ●   Continuous Improvement   ●   Accountability</a:t>
            </a:r>
          </a:p>
        </p:txBody>
      </p:sp>
    </p:spTree>
    <p:extLst>
      <p:ext uri="{BB962C8B-B14F-4D97-AF65-F5344CB8AC3E}">
        <p14:creationId xmlns:p14="http://schemas.microsoft.com/office/powerpoint/2010/main" val="1713279262"/>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idebar wo wav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12404"/>
            <a:ext cx="5161547" cy="6858001"/>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CA5728-5B79-1947-AD33-C1EB4C4CB20D}"/>
              </a:ext>
            </a:extLst>
          </p:cNvPr>
          <p:cNvSpPr>
            <a:spLocks noGrp="1"/>
          </p:cNvSpPr>
          <p:nvPr>
            <p:ph type="title" hasCustomPrompt="1"/>
          </p:nvPr>
        </p:nvSpPr>
        <p:spPr>
          <a:xfrm>
            <a:off x="266436" y="525268"/>
            <a:ext cx="3069431" cy="2065531"/>
          </a:xfrm>
          <a:prstGeom prst="rect">
            <a:avLst/>
          </a:prstGeom>
        </p:spPr>
        <p:txBody>
          <a:bodyPr anchor="t"/>
          <a:lstStyle>
            <a:lvl1pPr>
              <a:defRPr sz="3200">
                <a:solidFill>
                  <a:schemeClr val="bg1"/>
                </a:solidFill>
              </a:defRPr>
            </a:lvl1pPr>
          </a:lstStyle>
          <a:p>
            <a:r>
              <a:rPr lang="en-US" dirty="0"/>
              <a:t>Headline here Additional lines</a:t>
            </a:r>
            <a:br>
              <a:rPr lang="en-US" dirty="0"/>
            </a:br>
            <a:r>
              <a:rPr lang="en-US" dirty="0"/>
              <a:t>if needed</a:t>
            </a:r>
          </a:p>
        </p:txBody>
      </p:sp>
      <p:sp>
        <p:nvSpPr>
          <p:cNvPr id="3" name="Content Placeholder 2">
            <a:extLst>
              <a:ext uri="{FF2B5EF4-FFF2-40B4-BE49-F238E27FC236}">
                <a16:creationId xmlns:a16="http://schemas.microsoft.com/office/drawing/2014/main" id="{38DE5851-8234-AB49-85D1-618C9F48F3E6}"/>
              </a:ext>
            </a:extLst>
          </p:cNvPr>
          <p:cNvSpPr>
            <a:spLocks noGrp="1"/>
          </p:cNvSpPr>
          <p:nvPr>
            <p:ph idx="1"/>
          </p:nvPr>
        </p:nvSpPr>
        <p:spPr>
          <a:xfrm>
            <a:off x="5753364" y="877804"/>
            <a:ext cx="6172200" cy="4873625"/>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2458663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069006-A9A2-DC45-B0EF-01D3A3708676}"/>
              </a:ext>
            </a:extLst>
          </p:cNvPr>
          <p:cNvSpPr>
            <a:spLocks noGrp="1"/>
          </p:cNvSpPr>
          <p:nvPr>
            <p:ph type="pic" idx="1"/>
          </p:nvPr>
        </p:nvSpPr>
        <p:spPr>
          <a:xfrm>
            <a:off x="4483510" y="1366685"/>
            <a:ext cx="7098889" cy="484730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a:extLst>
              <a:ext uri="{FF2B5EF4-FFF2-40B4-BE49-F238E27FC236}">
                <a16:creationId xmlns:a16="http://schemas.microsoft.com/office/drawing/2014/main" id="{47BD053B-CF8D-2C47-AB70-C10AADC65328}"/>
              </a:ext>
            </a:extLst>
          </p:cNvPr>
          <p:cNvSpPr>
            <a:spLocks noGrp="1"/>
          </p:cNvSpPr>
          <p:nvPr>
            <p:ph type="body" sz="half" idx="2" hasCustomPrompt="1"/>
          </p:nvPr>
        </p:nvSpPr>
        <p:spPr>
          <a:xfrm>
            <a:off x="523875" y="1366684"/>
            <a:ext cx="3684331" cy="484730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smtClean="0">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effectLst/>
                <a:latin typeface="Calibri" panose="020F0502020204030204" pitchFamily="34" charset="0"/>
              </a:rPr>
              <a:t>Text here</a:t>
            </a:r>
          </a:p>
          <a:p>
            <a:pPr lvl="0"/>
            <a:endParaRPr lang="en-US" dirty="0"/>
          </a:p>
        </p:txBody>
      </p:sp>
      <p:sp>
        <p:nvSpPr>
          <p:cNvPr id="6" name="Slide Number Placeholder 5">
            <a:extLst>
              <a:ext uri="{FF2B5EF4-FFF2-40B4-BE49-F238E27FC236}">
                <a16:creationId xmlns:a16="http://schemas.microsoft.com/office/drawing/2014/main" id="{20AA3BAF-F9B4-E54F-9CFF-04AA85C9FD7A}"/>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pPr/>
              <a:t>‹Nr.›</a:t>
            </a:fld>
            <a:endParaRPr lang="en-US" dirty="0"/>
          </a:p>
        </p:txBody>
      </p:sp>
      <p:sp>
        <p:nvSpPr>
          <p:cNvPr id="2" name="Title 1">
            <a:extLst>
              <a:ext uri="{FF2B5EF4-FFF2-40B4-BE49-F238E27FC236}">
                <a16:creationId xmlns:a16="http://schemas.microsoft.com/office/drawing/2014/main" id="{64E537A7-1F67-845A-BE76-E6F60D0ED414}"/>
              </a:ext>
            </a:extLst>
          </p:cNvPr>
          <p:cNvSpPr>
            <a:spLocks noGrp="1"/>
          </p:cNvSpPr>
          <p:nvPr>
            <p:ph type="title"/>
          </p:nvPr>
        </p:nvSpPr>
        <p:spPr/>
        <p:txBody>
          <a:bodyPr/>
          <a:lstStyle>
            <a:lvl1pPr>
              <a:defRPr>
                <a:solidFill>
                  <a:srgbClr val="1D51A4"/>
                </a:solidFill>
              </a:defRPr>
            </a:lvl1pPr>
          </a:lstStyle>
          <a:p>
            <a:r>
              <a:rPr lang="de-DE"/>
              <a:t>Mastertitelformat bearbeiten</a:t>
            </a:r>
            <a:endParaRPr lang="en-US"/>
          </a:p>
        </p:txBody>
      </p:sp>
    </p:spTree>
    <p:extLst>
      <p:ext uri="{BB962C8B-B14F-4D97-AF65-F5344CB8AC3E}">
        <p14:creationId xmlns:p14="http://schemas.microsoft.com/office/powerpoint/2010/main" val="3853743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88D1D6-03ED-2245-85C0-42187D7056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Picture Placeholder 6">
            <a:extLst>
              <a:ext uri="{FF2B5EF4-FFF2-40B4-BE49-F238E27FC236}">
                <a16:creationId xmlns:a16="http://schemas.microsoft.com/office/drawing/2014/main" id="{395E7F69-1F92-3749-8949-B06F60F7A38E}"/>
              </a:ext>
            </a:extLst>
          </p:cNvPr>
          <p:cNvSpPr>
            <a:spLocks noGrp="1"/>
          </p:cNvSpPr>
          <p:nvPr>
            <p:ph type="pic" sz="quarter" idx="11"/>
          </p:nvPr>
        </p:nvSpPr>
        <p:spPr>
          <a:xfrm>
            <a:off x="475590" y="440267"/>
            <a:ext cx="11225343" cy="5892800"/>
          </a:xfrm>
        </p:spPr>
        <p:txBody>
          <a:bodyPr>
            <a:normAutofit/>
          </a:bodyPr>
          <a:lstStyle>
            <a:lvl1pPr>
              <a:defRPr sz="2400"/>
            </a:lvl1pPr>
          </a:lstStyle>
          <a:p>
            <a:r>
              <a:rPr lang="de-DE"/>
              <a:t>Bild durch Klicken auf Symbol hinzufügen</a:t>
            </a:r>
            <a:endParaRPr lang="en-US" dirty="0"/>
          </a:p>
        </p:txBody>
      </p:sp>
      <p:sp>
        <p:nvSpPr>
          <p:cNvPr id="10" name="Slide Number Placeholder 5">
            <a:extLst>
              <a:ext uri="{FF2B5EF4-FFF2-40B4-BE49-F238E27FC236}">
                <a16:creationId xmlns:a16="http://schemas.microsoft.com/office/drawing/2014/main" id="{0664AECA-107C-0742-9E9A-96B1A6E6DD9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‹Nr.›</a:t>
            </a:fld>
            <a:endParaRPr lang="en-US" dirty="0">
              <a:solidFill>
                <a:schemeClr val="bg1"/>
              </a:solidFill>
            </a:endParaRPr>
          </a:p>
        </p:txBody>
      </p:sp>
      <p:sp>
        <p:nvSpPr>
          <p:cNvPr id="2" name="TextBox 1">
            <a:extLst>
              <a:ext uri="{FF2B5EF4-FFF2-40B4-BE49-F238E27FC236}">
                <a16:creationId xmlns:a16="http://schemas.microsoft.com/office/drawing/2014/main" id="{1C556973-4B0F-9CCE-01C4-C769F7A96FAD}"/>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1398095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EC47082-A699-A54D-BF69-11134924DE87}"/>
              </a:ext>
            </a:extLst>
          </p:cNvPr>
          <p:cNvSpPr>
            <a:spLocks noGrp="1"/>
          </p:cNvSpPr>
          <p:nvPr>
            <p:ph type="sldNum" sz="quarter" idx="12"/>
          </p:nvPr>
        </p:nvSpPr>
        <p:spPr>
          <a:xfrm>
            <a:off x="475590" y="6510528"/>
            <a:ext cx="830696" cy="281997"/>
          </a:xfrm>
          <a:prstGeom prst="rect">
            <a:avLst/>
          </a:prstGeom>
        </p:spPr>
        <p:txBody>
          <a:bodyPr/>
          <a:lstStyle>
            <a:lvl1pPr algn="l">
              <a:defRPr sz="1400">
                <a:solidFill>
                  <a:schemeClr val="bg1"/>
                </a:solidFill>
              </a:defRPr>
            </a:lvl1pPr>
          </a:lstStyle>
          <a:p>
            <a:fld id="{065D75E3-62B6-C44A-8295-14DF27978E1A}" type="slidenum">
              <a:rPr lang="en-US" smtClean="0"/>
              <a:pPr/>
              <a:t>‹Nr.›</a:t>
            </a:fld>
            <a:endParaRPr lang="en-US" dirty="0"/>
          </a:p>
        </p:txBody>
      </p:sp>
      <p:pic>
        <p:nvPicPr>
          <p:cNvPr id="5" name="Picture 4">
            <a:extLst>
              <a:ext uri="{FF2B5EF4-FFF2-40B4-BE49-F238E27FC236}">
                <a16:creationId xmlns:a16="http://schemas.microsoft.com/office/drawing/2014/main" id="{72A44E97-282D-3141-91C4-B5F7BB5BF6D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6">
            <a:extLst>
              <a:ext uri="{FF2B5EF4-FFF2-40B4-BE49-F238E27FC236}">
                <a16:creationId xmlns:a16="http://schemas.microsoft.com/office/drawing/2014/main" id="{203A1652-B49A-8949-9163-0119976D520E}"/>
              </a:ext>
            </a:extLst>
          </p:cNvPr>
          <p:cNvSpPr>
            <a:spLocks noGrp="1"/>
          </p:cNvSpPr>
          <p:nvPr>
            <p:ph type="pic" sz="quarter" idx="11"/>
          </p:nvPr>
        </p:nvSpPr>
        <p:spPr>
          <a:xfrm>
            <a:off x="475590" y="440267"/>
            <a:ext cx="11225343" cy="5892800"/>
          </a:xfrm>
        </p:spPr>
        <p:txBody>
          <a:bodyPr>
            <a:normAutofit/>
          </a:bodyPr>
          <a:lstStyle>
            <a:lvl1pPr>
              <a:defRPr sz="2400"/>
            </a:lvl1pPr>
          </a:lstStyle>
          <a:p>
            <a:r>
              <a:rPr lang="de-DE"/>
              <a:t>Bild durch Klicken auf Symbol hinzufügen</a:t>
            </a:r>
            <a:endParaRPr lang="en-US" dirty="0"/>
          </a:p>
        </p:txBody>
      </p:sp>
      <p:sp>
        <p:nvSpPr>
          <p:cNvPr id="9" name="Slide Number Placeholder 5">
            <a:extLst>
              <a:ext uri="{FF2B5EF4-FFF2-40B4-BE49-F238E27FC236}">
                <a16:creationId xmlns:a16="http://schemas.microsoft.com/office/drawing/2014/main" id="{D090877C-D559-8344-B3F8-2CE0B12FFD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‹Nr.›</a:t>
            </a:fld>
            <a:endParaRPr lang="en-US" dirty="0">
              <a:solidFill>
                <a:schemeClr val="bg1"/>
              </a:solidFill>
            </a:endParaRPr>
          </a:p>
        </p:txBody>
      </p:sp>
      <p:sp>
        <p:nvSpPr>
          <p:cNvPr id="2" name="TextBox 1">
            <a:extLst>
              <a:ext uri="{FF2B5EF4-FFF2-40B4-BE49-F238E27FC236}">
                <a16:creationId xmlns:a16="http://schemas.microsoft.com/office/drawing/2014/main" id="{7501B9EB-E1CF-DABE-352A-C71F681AC35A}"/>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104595508"/>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593A76-A335-C145-B772-88BCC3D46B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EB18BA-BCB5-FE46-B04E-59BB7E387AE9}"/>
              </a:ext>
            </a:extLst>
          </p:cNvPr>
          <p:cNvSpPr>
            <a:spLocks noGrp="1"/>
          </p:cNvSpPr>
          <p:nvPr>
            <p:ph type="title" hasCustomPrompt="1"/>
          </p:nvPr>
        </p:nvSpPr>
        <p:spPr>
          <a:xfrm>
            <a:off x="475590" y="3599153"/>
            <a:ext cx="5689236" cy="589390"/>
          </a:xfrm>
          <a:prstGeom prst="rect">
            <a:avLst/>
          </a:prstGeom>
        </p:spPr>
        <p:txBody>
          <a:bodyPr>
            <a:noAutofit/>
          </a:bodyPr>
          <a:lstStyle>
            <a:lvl1pPr>
              <a:defRPr sz="4800" b="1" i="0">
                <a:solidFill>
                  <a:srgbClr val="008557"/>
                </a:solidFill>
                <a:latin typeface="Arial" panose="020B0604020202020204" pitchFamily="34" charset="0"/>
                <a:cs typeface="Arial" panose="020B0604020202020204" pitchFamily="34" charset="0"/>
              </a:defRPr>
            </a:lvl1pPr>
          </a:lstStyle>
          <a:p>
            <a:r>
              <a:rPr lang="en-US" dirty="0"/>
              <a:t>Thank you</a:t>
            </a:r>
          </a:p>
        </p:txBody>
      </p:sp>
      <p:sp>
        <p:nvSpPr>
          <p:cNvPr id="3" name="TextBox 2">
            <a:extLst>
              <a:ext uri="{FF2B5EF4-FFF2-40B4-BE49-F238E27FC236}">
                <a16:creationId xmlns:a16="http://schemas.microsoft.com/office/drawing/2014/main" id="{0DF2B833-B7E7-E86F-FBF9-76EFA8AD7AA3}"/>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2223143558"/>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1B80DF-A056-9443-AF84-51B2F8DB27B0}"/>
              </a:ext>
            </a:extLst>
          </p:cNvPr>
          <p:cNvPicPr>
            <a:picLocks noChangeAspect="1"/>
          </p:cNvPicPr>
          <p:nvPr userDrawn="1"/>
        </p:nvPicPr>
        <p:blipFill>
          <a:blip r:embed="rId2"/>
          <a:stretch>
            <a:fillRect/>
          </a:stretch>
        </p:blipFill>
        <p:spPr>
          <a:xfrm>
            <a:off x="5849023" y="28138"/>
            <a:ext cx="6520091" cy="413974"/>
          </a:xfrm>
          <a:prstGeom prst="rect">
            <a:avLst/>
          </a:prstGeom>
        </p:spPr>
      </p:pic>
      <p:sp>
        <p:nvSpPr>
          <p:cNvPr id="8" name="Rectangle 7">
            <a:extLst>
              <a:ext uri="{FF2B5EF4-FFF2-40B4-BE49-F238E27FC236}">
                <a16:creationId xmlns:a16="http://schemas.microsoft.com/office/drawing/2014/main" id="{8A1D214C-4298-5747-B6EF-B03A08DC9B1B}"/>
              </a:ext>
            </a:extLst>
          </p:cNvPr>
          <p:cNvSpPr/>
          <p:nvPr userDrawn="1"/>
        </p:nvSpPr>
        <p:spPr>
          <a:xfrm>
            <a:off x="4219575" y="6702990"/>
            <a:ext cx="7972425" cy="45719"/>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F2575C8B-3C3B-6045-8AB2-6BCC848C3270}"/>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‹Nr.›</a:t>
            </a:fld>
            <a:endParaRPr lang="en-US"/>
          </a:p>
        </p:txBody>
      </p:sp>
      <p:pic>
        <p:nvPicPr>
          <p:cNvPr id="10" name="Picture 9">
            <a:extLst>
              <a:ext uri="{FF2B5EF4-FFF2-40B4-BE49-F238E27FC236}">
                <a16:creationId xmlns:a16="http://schemas.microsoft.com/office/drawing/2014/main" id="{695EDF83-D586-464B-AB01-97C3FE024604}"/>
              </a:ext>
            </a:extLst>
          </p:cNvPr>
          <p:cNvPicPr>
            <a:picLocks noChangeAspect="1"/>
          </p:cNvPicPr>
          <p:nvPr userDrawn="1"/>
        </p:nvPicPr>
        <p:blipFill rotWithShape="1">
          <a:blip r:embed="rId3"/>
          <a:srcRect l="7620" b="23758"/>
          <a:stretch/>
        </p:blipFill>
        <p:spPr>
          <a:xfrm>
            <a:off x="561976" y="6240483"/>
            <a:ext cx="1046868" cy="508226"/>
          </a:xfrm>
          <a:prstGeom prst="rect">
            <a:avLst/>
          </a:prstGeom>
        </p:spPr>
      </p:pic>
    </p:spTree>
    <p:extLst>
      <p:ext uri="{BB962C8B-B14F-4D97-AF65-F5344CB8AC3E}">
        <p14:creationId xmlns:p14="http://schemas.microsoft.com/office/powerpoint/2010/main" val="676826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A1E2D6-FBD0-E74D-B048-B6C7E18B47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Slide Number Placeholder 5">
            <a:extLst>
              <a:ext uri="{FF2B5EF4-FFF2-40B4-BE49-F238E27FC236}">
                <a16:creationId xmlns:a16="http://schemas.microsoft.com/office/drawing/2014/main" id="{3F447182-01FC-1C43-BE14-7ABC3D59D23C}"/>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fld id="{065D75E3-62B6-C44A-8295-14DF27978E1A}" type="slidenum">
              <a:rPr lang="en-US" smtClean="0"/>
              <a:pPr/>
              <a:t>‹Nr.›</a:t>
            </a:fld>
            <a:endParaRPr lang="en-US" dirty="0"/>
          </a:p>
        </p:txBody>
      </p:sp>
      <p:pic>
        <p:nvPicPr>
          <p:cNvPr id="11" name="Picture 10">
            <a:extLst>
              <a:ext uri="{FF2B5EF4-FFF2-40B4-BE49-F238E27FC236}">
                <a16:creationId xmlns:a16="http://schemas.microsoft.com/office/drawing/2014/main" id="{E6577A56-6E30-4144-97A8-61880B08314A}"/>
              </a:ext>
            </a:extLst>
          </p:cNvPr>
          <p:cNvPicPr>
            <a:picLocks noChangeAspect="1"/>
          </p:cNvPicPr>
          <p:nvPr userDrawn="1"/>
        </p:nvPicPr>
        <p:blipFill>
          <a:blip r:embed="rId3"/>
          <a:stretch>
            <a:fillRect/>
          </a:stretch>
        </p:blipFill>
        <p:spPr>
          <a:xfrm>
            <a:off x="530389" y="494080"/>
            <a:ext cx="1868683" cy="1099225"/>
          </a:xfrm>
          <a:prstGeom prst="rect">
            <a:avLst/>
          </a:prstGeom>
        </p:spPr>
      </p:pic>
      <p:sp>
        <p:nvSpPr>
          <p:cNvPr id="4" name="Title 3">
            <a:extLst>
              <a:ext uri="{FF2B5EF4-FFF2-40B4-BE49-F238E27FC236}">
                <a16:creationId xmlns:a16="http://schemas.microsoft.com/office/drawing/2014/main" id="{4F1F69DE-FA2C-7B71-5D50-B55A8E6A70E0}"/>
              </a:ext>
            </a:extLst>
          </p:cNvPr>
          <p:cNvSpPr>
            <a:spLocks noGrp="1"/>
          </p:cNvSpPr>
          <p:nvPr>
            <p:ph type="title"/>
          </p:nvPr>
        </p:nvSpPr>
        <p:spPr>
          <a:xfrm>
            <a:off x="3329609" y="3676303"/>
            <a:ext cx="8311302" cy="2635399"/>
          </a:xfrm>
        </p:spPr>
        <p:txBody>
          <a:bodyPr anchor="t"/>
          <a:lstStyle>
            <a:lvl1pPr algn="r">
              <a:defRPr>
                <a:solidFill>
                  <a:schemeClr val="bg1"/>
                </a:solidFill>
              </a:defRPr>
            </a:lvl1pPr>
          </a:lstStyle>
          <a:p>
            <a:r>
              <a:rPr lang="de-DE"/>
              <a:t>Mastertitelformat bearbeiten</a:t>
            </a:r>
            <a:endParaRPr lang="en-US" dirty="0"/>
          </a:p>
        </p:txBody>
      </p:sp>
      <p:sp>
        <p:nvSpPr>
          <p:cNvPr id="2" name="TextBox 1">
            <a:extLst>
              <a:ext uri="{FF2B5EF4-FFF2-40B4-BE49-F238E27FC236}">
                <a16:creationId xmlns:a16="http://schemas.microsoft.com/office/drawing/2014/main" id="{C0B173C8-0AF2-B76E-E131-6357CE962741}"/>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1473994324"/>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on Header -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A1E2D6-FBD0-E74D-B048-B6C7E18B47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Slide Number Placeholder 5">
            <a:extLst>
              <a:ext uri="{FF2B5EF4-FFF2-40B4-BE49-F238E27FC236}">
                <a16:creationId xmlns:a16="http://schemas.microsoft.com/office/drawing/2014/main" id="{3F447182-01FC-1C43-BE14-7ABC3D59D23C}"/>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fld id="{065D75E3-62B6-C44A-8295-14DF27978E1A}" type="slidenum">
              <a:rPr lang="en-US" smtClean="0"/>
              <a:pPr/>
              <a:t>‹Nr.›</a:t>
            </a:fld>
            <a:endParaRPr lang="en-US" dirty="0"/>
          </a:p>
        </p:txBody>
      </p:sp>
      <p:pic>
        <p:nvPicPr>
          <p:cNvPr id="11" name="Picture 10">
            <a:extLst>
              <a:ext uri="{FF2B5EF4-FFF2-40B4-BE49-F238E27FC236}">
                <a16:creationId xmlns:a16="http://schemas.microsoft.com/office/drawing/2014/main" id="{E6577A56-6E30-4144-97A8-61880B08314A}"/>
              </a:ext>
            </a:extLst>
          </p:cNvPr>
          <p:cNvPicPr>
            <a:picLocks noChangeAspect="1"/>
          </p:cNvPicPr>
          <p:nvPr userDrawn="1"/>
        </p:nvPicPr>
        <p:blipFill>
          <a:blip r:embed="rId3"/>
          <a:stretch>
            <a:fillRect/>
          </a:stretch>
        </p:blipFill>
        <p:spPr>
          <a:xfrm>
            <a:off x="530389" y="494080"/>
            <a:ext cx="1868683" cy="1099225"/>
          </a:xfrm>
          <a:prstGeom prst="rect">
            <a:avLst/>
          </a:prstGeom>
        </p:spPr>
      </p:pic>
      <p:sp>
        <p:nvSpPr>
          <p:cNvPr id="9" name="Picture Placeholder 6">
            <a:extLst>
              <a:ext uri="{FF2B5EF4-FFF2-40B4-BE49-F238E27FC236}">
                <a16:creationId xmlns:a16="http://schemas.microsoft.com/office/drawing/2014/main" id="{81BAFE33-0AA3-AB48-997C-0D956C98E614}"/>
              </a:ext>
            </a:extLst>
          </p:cNvPr>
          <p:cNvSpPr>
            <a:spLocks noGrp="1"/>
          </p:cNvSpPr>
          <p:nvPr>
            <p:ph type="pic" sz="quarter" idx="11"/>
          </p:nvPr>
        </p:nvSpPr>
        <p:spPr>
          <a:xfrm>
            <a:off x="698091" y="1749425"/>
            <a:ext cx="6518686" cy="4337050"/>
          </a:xfrm>
        </p:spPr>
        <p:txBody>
          <a:bodyPr>
            <a:normAutofit/>
          </a:bodyPr>
          <a:lstStyle>
            <a:lvl1pPr>
              <a:defRPr sz="2400"/>
            </a:lvl1pPr>
          </a:lstStyle>
          <a:p>
            <a:r>
              <a:rPr lang="de-DE"/>
              <a:t>Bild durch Klicken auf Symbol hinzufügen</a:t>
            </a:r>
            <a:endParaRPr lang="en-US" dirty="0"/>
          </a:p>
        </p:txBody>
      </p:sp>
      <p:sp>
        <p:nvSpPr>
          <p:cNvPr id="3" name="Title 2">
            <a:extLst>
              <a:ext uri="{FF2B5EF4-FFF2-40B4-BE49-F238E27FC236}">
                <a16:creationId xmlns:a16="http://schemas.microsoft.com/office/drawing/2014/main" id="{492DE735-D9C9-F3C6-DE28-888B154EDC0E}"/>
              </a:ext>
            </a:extLst>
          </p:cNvPr>
          <p:cNvSpPr>
            <a:spLocks noGrp="1"/>
          </p:cNvSpPr>
          <p:nvPr>
            <p:ph type="title"/>
          </p:nvPr>
        </p:nvSpPr>
        <p:spPr>
          <a:xfrm>
            <a:off x="7533861" y="3544151"/>
            <a:ext cx="4107050" cy="2542323"/>
          </a:xfrm>
        </p:spPr>
        <p:txBody>
          <a:bodyPr anchor="t"/>
          <a:lstStyle>
            <a:lvl1pPr algn="r">
              <a:defRPr>
                <a:solidFill>
                  <a:schemeClr val="bg1"/>
                </a:solidFill>
              </a:defRPr>
            </a:lvl1pPr>
          </a:lstStyle>
          <a:p>
            <a:r>
              <a:rPr lang="de-DE"/>
              <a:t>Mastertitelformat bearbeiten</a:t>
            </a:r>
            <a:endParaRPr lang="en-US" dirty="0"/>
          </a:p>
        </p:txBody>
      </p:sp>
      <p:sp>
        <p:nvSpPr>
          <p:cNvPr id="2" name="TextBox 1">
            <a:extLst>
              <a:ext uri="{FF2B5EF4-FFF2-40B4-BE49-F238E27FC236}">
                <a16:creationId xmlns:a16="http://schemas.microsoft.com/office/drawing/2014/main" id="{5BA78F34-ACB5-AE56-C41B-2EB0BCC93FB4}"/>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2356487103"/>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 - Title and Conten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6CE1AC-5183-9540-95C2-3C1430569F10}"/>
              </a:ext>
            </a:extLst>
          </p:cNvPr>
          <p:cNvSpPr>
            <a:spLocks noGrp="1"/>
          </p:cNvSpPr>
          <p:nvPr>
            <p:ph idx="1" hasCustomPrompt="1"/>
          </p:nvPr>
        </p:nvSpPr>
        <p:spPr>
          <a:xfrm>
            <a:off x="561975" y="1400175"/>
            <a:ext cx="10891271" cy="4737153"/>
          </a:xfrm>
        </p:spPr>
        <p:txBody>
          <a:bodyPr>
            <a:normAutofit/>
          </a:bodyPr>
          <a:lstStyle>
            <a:lvl1pPr marL="0" indent="0">
              <a:buNone/>
              <a:defRPr sz="2400"/>
            </a:lvl1pPr>
            <a:lvl2pPr>
              <a:defRPr sz="2400"/>
            </a:lvl2pPr>
            <a:lvl3pPr>
              <a:defRPr sz="2400"/>
            </a:lvl3pPr>
            <a:lvl4pPr>
              <a:defRPr sz="2400"/>
            </a:lvl4pPr>
            <a:lvl5pPr>
              <a:defRPr sz="2400"/>
            </a:lvl5pPr>
          </a:lstStyle>
          <a:p>
            <a:pPr lvl="0"/>
            <a:r>
              <a:rPr lang="en-US" dirty="0"/>
              <a:t>Click to add text one column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94C2E67F-2A96-5842-B641-3DAF875A9FB8}"/>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‹Nr.›</a:t>
            </a:fld>
            <a:endParaRPr lang="en-US" dirty="0"/>
          </a:p>
        </p:txBody>
      </p:sp>
      <p:sp>
        <p:nvSpPr>
          <p:cNvPr id="7" name="Title 6">
            <a:extLst>
              <a:ext uri="{FF2B5EF4-FFF2-40B4-BE49-F238E27FC236}">
                <a16:creationId xmlns:a16="http://schemas.microsoft.com/office/drawing/2014/main" id="{02D4E386-7248-781C-1B9C-6F30E689466F}"/>
              </a:ext>
            </a:extLst>
          </p:cNvPr>
          <p:cNvSpPr>
            <a:spLocks noGrp="1"/>
          </p:cNvSpPr>
          <p:nvPr>
            <p:ph type="title"/>
          </p:nvPr>
        </p:nvSpPr>
        <p:spPr/>
        <p:txBody>
          <a:bodyPr/>
          <a:lstStyle>
            <a:lvl1pPr>
              <a:defRPr>
                <a:solidFill>
                  <a:srgbClr val="1D51A4"/>
                </a:solidFill>
              </a:defRPr>
            </a:lvl1pPr>
          </a:lstStyle>
          <a:p>
            <a:r>
              <a:rPr lang="de-DE"/>
              <a:t>Mastertitelformat bearbeiten</a:t>
            </a:r>
            <a:endParaRPr lang="en-US" dirty="0"/>
          </a:p>
        </p:txBody>
      </p:sp>
    </p:spTree>
    <p:extLst>
      <p:ext uri="{BB962C8B-B14F-4D97-AF65-F5344CB8AC3E}">
        <p14:creationId xmlns:p14="http://schemas.microsoft.com/office/powerpoint/2010/main" val="4163704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Le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1B80DF-A056-9443-AF84-51B2F8DB27B0}"/>
              </a:ext>
            </a:extLst>
          </p:cNvPr>
          <p:cNvPicPr>
            <a:picLocks noChangeAspect="1"/>
          </p:cNvPicPr>
          <p:nvPr userDrawn="1"/>
        </p:nvPicPr>
        <p:blipFill>
          <a:blip r:embed="rId2"/>
          <a:stretch>
            <a:fillRect/>
          </a:stretch>
        </p:blipFill>
        <p:spPr>
          <a:xfrm>
            <a:off x="5849023" y="28138"/>
            <a:ext cx="6520091" cy="413974"/>
          </a:xfrm>
          <a:prstGeom prst="rect">
            <a:avLst/>
          </a:prstGeom>
        </p:spPr>
      </p:pic>
      <p:sp>
        <p:nvSpPr>
          <p:cNvPr id="8" name="Rectangle 7">
            <a:extLst>
              <a:ext uri="{FF2B5EF4-FFF2-40B4-BE49-F238E27FC236}">
                <a16:creationId xmlns:a16="http://schemas.microsoft.com/office/drawing/2014/main" id="{8A1D214C-4298-5747-B6EF-B03A08DC9B1B}"/>
              </a:ext>
            </a:extLst>
          </p:cNvPr>
          <p:cNvSpPr/>
          <p:nvPr userDrawn="1"/>
        </p:nvSpPr>
        <p:spPr>
          <a:xfrm>
            <a:off x="4219575" y="6702990"/>
            <a:ext cx="7972425" cy="45719"/>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F2575C8B-3C3B-6045-8AB2-6BCC848C3270}"/>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‹Nr.›</a:t>
            </a:fld>
            <a:endParaRPr lang="en-US" dirty="0"/>
          </a:p>
        </p:txBody>
      </p:sp>
      <p:pic>
        <p:nvPicPr>
          <p:cNvPr id="10" name="Picture 9">
            <a:extLst>
              <a:ext uri="{FF2B5EF4-FFF2-40B4-BE49-F238E27FC236}">
                <a16:creationId xmlns:a16="http://schemas.microsoft.com/office/drawing/2014/main" id="{695EDF83-D586-464B-AB01-97C3FE024604}"/>
              </a:ext>
            </a:extLst>
          </p:cNvPr>
          <p:cNvPicPr>
            <a:picLocks noChangeAspect="1"/>
          </p:cNvPicPr>
          <p:nvPr userDrawn="1"/>
        </p:nvPicPr>
        <p:blipFill rotWithShape="1">
          <a:blip r:embed="rId3"/>
          <a:srcRect l="7620" b="23758"/>
          <a:stretch/>
        </p:blipFill>
        <p:spPr>
          <a:xfrm>
            <a:off x="561976" y="6240483"/>
            <a:ext cx="1046868" cy="508226"/>
          </a:xfrm>
          <a:prstGeom prst="rect">
            <a:avLst/>
          </a:prstGeom>
        </p:spPr>
      </p:pic>
    </p:spTree>
    <p:extLst>
      <p:ext uri="{BB962C8B-B14F-4D97-AF65-F5344CB8AC3E}">
        <p14:creationId xmlns:p14="http://schemas.microsoft.com/office/powerpoint/2010/main" val="904414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 -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2DD6A1-AC88-2646-9FA0-E5FE6669FB2F}"/>
              </a:ext>
            </a:extLst>
          </p:cNvPr>
          <p:cNvSpPr>
            <a:spLocks noGrp="1"/>
          </p:cNvSpPr>
          <p:nvPr>
            <p:ph sz="half" idx="1"/>
          </p:nvPr>
        </p:nvSpPr>
        <p:spPr>
          <a:xfrm>
            <a:off x="584205" y="1300480"/>
            <a:ext cx="5181600" cy="4842617"/>
          </a:xfrm>
        </p:spPr>
        <p:txBody>
          <a:bodyPr>
            <a:normAutofit/>
          </a:bodyPr>
          <a:lstStyle>
            <a:lvl1pPr>
              <a:defRPr sz="2400"/>
            </a:lvl1pPr>
            <a:lvl2pPr>
              <a:defRPr sz="2400"/>
            </a:lvl2pPr>
            <a:lvl3pPr>
              <a:defRPr sz="2400"/>
            </a:lvl3pPr>
            <a:lvl4pPr>
              <a:defRPr sz="2400"/>
            </a:lvl4pPr>
            <a:lvl5pPr>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a:extLst>
              <a:ext uri="{FF2B5EF4-FFF2-40B4-BE49-F238E27FC236}">
                <a16:creationId xmlns:a16="http://schemas.microsoft.com/office/drawing/2014/main" id="{A70E6EF3-9276-4346-A5DA-6A2D75A1C4FD}"/>
              </a:ext>
            </a:extLst>
          </p:cNvPr>
          <p:cNvSpPr>
            <a:spLocks noGrp="1"/>
          </p:cNvSpPr>
          <p:nvPr>
            <p:ph sz="half" idx="2"/>
          </p:nvPr>
        </p:nvSpPr>
        <p:spPr>
          <a:xfrm>
            <a:off x="5918205" y="1300480"/>
            <a:ext cx="5181600" cy="4842617"/>
          </a:xfrm>
        </p:spPr>
        <p:txBody>
          <a:bodyPr>
            <a:normAutofit/>
          </a:bodyPr>
          <a:lstStyle>
            <a:lvl1pPr>
              <a:defRPr sz="2400"/>
            </a:lvl1pPr>
            <a:lvl2pPr>
              <a:defRPr sz="2400"/>
            </a:lvl2pPr>
            <a:lvl3pPr>
              <a:defRPr sz="2400"/>
            </a:lvl3pPr>
            <a:lvl4pPr>
              <a:defRPr sz="2400"/>
            </a:lvl4pPr>
            <a:lvl5pPr>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Slide Number Placeholder 5">
            <a:extLst>
              <a:ext uri="{FF2B5EF4-FFF2-40B4-BE49-F238E27FC236}">
                <a16:creationId xmlns:a16="http://schemas.microsoft.com/office/drawing/2014/main" id="{6BDE8601-5391-834A-AD4E-A4A636A1B0FE}"/>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‹Nr.›</a:t>
            </a:fld>
            <a:endParaRPr lang="en-US" dirty="0"/>
          </a:p>
        </p:txBody>
      </p:sp>
      <p:sp>
        <p:nvSpPr>
          <p:cNvPr id="2" name="Title 1">
            <a:extLst>
              <a:ext uri="{FF2B5EF4-FFF2-40B4-BE49-F238E27FC236}">
                <a16:creationId xmlns:a16="http://schemas.microsoft.com/office/drawing/2014/main" id="{2591E566-67A2-8AA6-7F41-2E236429B2B4}"/>
              </a:ext>
            </a:extLst>
          </p:cNvPr>
          <p:cNvSpPr>
            <a:spLocks noGrp="1"/>
          </p:cNvSpPr>
          <p:nvPr>
            <p:ph type="title"/>
          </p:nvPr>
        </p:nvSpPr>
        <p:spPr/>
        <p:txBody>
          <a:bodyPr/>
          <a:lstStyle>
            <a:lvl1pPr>
              <a:defRPr>
                <a:solidFill>
                  <a:srgbClr val="1D51A4"/>
                </a:solidFill>
              </a:defRPr>
            </a:lvl1pPr>
          </a:lstStyle>
          <a:p>
            <a:r>
              <a:rPr lang="de-DE"/>
              <a:t>Mastertitelformat bearbeiten</a:t>
            </a:r>
            <a:endParaRPr lang="en-US" dirty="0"/>
          </a:p>
        </p:txBody>
      </p:sp>
    </p:spTree>
    <p:extLst>
      <p:ext uri="{BB962C8B-B14F-4D97-AF65-F5344CB8AC3E}">
        <p14:creationId xmlns:p14="http://schemas.microsoft.com/office/powerpoint/2010/main" val="1191799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 -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84501A-284F-E44B-8EF0-DE7C5AC8CDBD}"/>
              </a:ext>
            </a:extLst>
          </p:cNvPr>
          <p:cNvSpPr>
            <a:spLocks noGrp="1"/>
          </p:cNvSpPr>
          <p:nvPr>
            <p:ph type="body" idx="1"/>
          </p:nvPr>
        </p:nvSpPr>
        <p:spPr>
          <a:xfrm>
            <a:off x="603504" y="122872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a:extLst>
              <a:ext uri="{FF2B5EF4-FFF2-40B4-BE49-F238E27FC236}">
                <a16:creationId xmlns:a16="http://schemas.microsoft.com/office/drawing/2014/main" id="{3CA557EF-4FA4-0F46-8D23-95E72AE224C3}"/>
              </a:ext>
            </a:extLst>
          </p:cNvPr>
          <p:cNvSpPr>
            <a:spLocks noGrp="1"/>
          </p:cNvSpPr>
          <p:nvPr>
            <p:ph sz="half" idx="2"/>
          </p:nvPr>
        </p:nvSpPr>
        <p:spPr>
          <a:xfrm>
            <a:off x="602721" y="2052637"/>
            <a:ext cx="5157787" cy="3684588"/>
          </a:xfrm>
        </p:spPr>
        <p:txBody>
          <a:bodyPr>
            <a:normAutofit/>
          </a:bodyPr>
          <a:lstStyle>
            <a:lvl1pPr>
              <a:defRPr sz="2400"/>
            </a:lvl1pPr>
            <a:lvl2pPr>
              <a:defRPr sz="2400"/>
            </a:lvl2pPr>
            <a:lvl3pPr>
              <a:defRPr sz="2400"/>
            </a:lvl3pPr>
            <a:lvl4pPr>
              <a:defRPr sz="2400"/>
            </a:lvl4pPr>
            <a:lvl5pPr>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a:extLst>
              <a:ext uri="{FF2B5EF4-FFF2-40B4-BE49-F238E27FC236}">
                <a16:creationId xmlns:a16="http://schemas.microsoft.com/office/drawing/2014/main" id="{B55248A8-5CF0-7649-BBB5-1103CDD0C1AD}"/>
              </a:ext>
            </a:extLst>
          </p:cNvPr>
          <p:cNvSpPr>
            <a:spLocks noGrp="1"/>
          </p:cNvSpPr>
          <p:nvPr>
            <p:ph type="body" sz="quarter" idx="3"/>
          </p:nvPr>
        </p:nvSpPr>
        <p:spPr>
          <a:xfrm>
            <a:off x="5935133" y="122872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a:extLst>
              <a:ext uri="{FF2B5EF4-FFF2-40B4-BE49-F238E27FC236}">
                <a16:creationId xmlns:a16="http://schemas.microsoft.com/office/drawing/2014/main" id="{BEF7A972-E294-5440-AB53-6885D3D37A1A}"/>
              </a:ext>
            </a:extLst>
          </p:cNvPr>
          <p:cNvSpPr>
            <a:spLocks noGrp="1"/>
          </p:cNvSpPr>
          <p:nvPr>
            <p:ph sz="quarter" idx="4"/>
          </p:nvPr>
        </p:nvSpPr>
        <p:spPr>
          <a:xfrm>
            <a:off x="5935133" y="2052637"/>
            <a:ext cx="5183188" cy="3684588"/>
          </a:xfrm>
        </p:spPr>
        <p:txBody>
          <a:bodyPr/>
          <a:lstStyle>
            <a:lvl1pPr>
              <a:defRPr sz="2400"/>
            </a:lvl1pPr>
            <a:lvl2pPr>
              <a:defRPr sz="2400"/>
            </a:lvl2pPr>
            <a:lvl3pPr>
              <a:defRPr sz="2400"/>
            </a:lvl3pPr>
            <a:lvl4pPr>
              <a:defRPr sz="2400"/>
            </a:lvl4pPr>
            <a:lvl5pPr>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Slide Number Placeholder 5">
            <a:extLst>
              <a:ext uri="{FF2B5EF4-FFF2-40B4-BE49-F238E27FC236}">
                <a16:creationId xmlns:a16="http://schemas.microsoft.com/office/drawing/2014/main" id="{21A0D1AD-32C6-2B4C-B2ED-725F747B183C}"/>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pPr/>
              <a:t>‹Nr.›</a:t>
            </a:fld>
            <a:endParaRPr lang="en-US" dirty="0"/>
          </a:p>
        </p:txBody>
      </p:sp>
      <p:sp>
        <p:nvSpPr>
          <p:cNvPr id="2" name="Title 1">
            <a:extLst>
              <a:ext uri="{FF2B5EF4-FFF2-40B4-BE49-F238E27FC236}">
                <a16:creationId xmlns:a16="http://schemas.microsoft.com/office/drawing/2014/main" id="{C5A56346-D337-B37B-8E74-62A4C0BF879E}"/>
              </a:ext>
            </a:extLst>
          </p:cNvPr>
          <p:cNvSpPr>
            <a:spLocks noGrp="1"/>
          </p:cNvSpPr>
          <p:nvPr>
            <p:ph type="title"/>
          </p:nvPr>
        </p:nvSpPr>
        <p:spPr/>
        <p:txBody>
          <a:bodyPr/>
          <a:lstStyle>
            <a:lvl1pPr>
              <a:defRPr>
                <a:solidFill>
                  <a:srgbClr val="1D51A4"/>
                </a:solidFill>
              </a:defRPr>
            </a:lvl1pPr>
          </a:lstStyle>
          <a:p>
            <a:r>
              <a:rPr lang="de-DE"/>
              <a:t>Mastertitelformat bearbeiten</a:t>
            </a:r>
            <a:endParaRPr lang="en-US" dirty="0"/>
          </a:p>
        </p:txBody>
      </p:sp>
    </p:spTree>
    <p:extLst>
      <p:ext uri="{BB962C8B-B14F-4D97-AF65-F5344CB8AC3E}">
        <p14:creationId xmlns:p14="http://schemas.microsoft.com/office/powerpoint/2010/main" val="2930636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s Captio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4129548"/>
            <a:ext cx="12192000" cy="2728452"/>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404929A1-967C-F341-AF52-34A1C0CD06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‹Nr.›</a:t>
            </a:fld>
            <a:endParaRPr lang="en-US" dirty="0">
              <a:solidFill>
                <a:schemeClr val="bg1"/>
              </a:solidFill>
            </a:endParaRPr>
          </a:p>
        </p:txBody>
      </p:sp>
      <p:pic>
        <p:nvPicPr>
          <p:cNvPr id="5" name="Picture 4">
            <a:extLst>
              <a:ext uri="{FF2B5EF4-FFF2-40B4-BE49-F238E27FC236}">
                <a16:creationId xmlns:a16="http://schemas.microsoft.com/office/drawing/2014/main" id="{FF5977C4-A71C-3C49-9203-7C4890288364}"/>
              </a:ext>
            </a:extLst>
          </p:cNvPr>
          <p:cNvPicPr>
            <a:picLocks noChangeAspect="1"/>
          </p:cNvPicPr>
          <p:nvPr userDrawn="1"/>
        </p:nvPicPr>
        <p:blipFill>
          <a:blip r:embed="rId2"/>
          <a:stretch>
            <a:fillRect/>
          </a:stretch>
        </p:blipFill>
        <p:spPr>
          <a:xfrm>
            <a:off x="467022" y="6232525"/>
            <a:ext cx="1149668" cy="676275"/>
          </a:xfrm>
          <a:prstGeom prst="rect">
            <a:avLst/>
          </a:prstGeom>
        </p:spPr>
      </p:pic>
      <p:sp>
        <p:nvSpPr>
          <p:cNvPr id="14" name="Rectangle 13">
            <a:extLst>
              <a:ext uri="{FF2B5EF4-FFF2-40B4-BE49-F238E27FC236}">
                <a16:creationId xmlns:a16="http://schemas.microsoft.com/office/drawing/2014/main" id="{760F4762-2C9D-7149-971D-CB5E684C8703}"/>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5CA03796-B25C-A34F-8703-F87151B79A1A}"/>
              </a:ext>
            </a:extLst>
          </p:cNvPr>
          <p:cNvSpPr>
            <a:spLocks noGrp="1"/>
          </p:cNvSpPr>
          <p:nvPr>
            <p:ph type="pic" sz="quarter" idx="10"/>
          </p:nvPr>
        </p:nvSpPr>
        <p:spPr>
          <a:xfrm>
            <a:off x="722313" y="1325563"/>
            <a:ext cx="3309937" cy="2487485"/>
          </a:xfrm>
        </p:spPr>
        <p:txBody>
          <a:bodyPr/>
          <a:lstStyle/>
          <a:p>
            <a:r>
              <a:rPr lang="de-DE"/>
              <a:t>Bild durch Klicken auf Symbol hinzufügen</a:t>
            </a:r>
            <a:endParaRPr lang="en-US"/>
          </a:p>
        </p:txBody>
      </p:sp>
      <p:sp>
        <p:nvSpPr>
          <p:cNvPr id="17" name="Picture Placeholder 6">
            <a:extLst>
              <a:ext uri="{FF2B5EF4-FFF2-40B4-BE49-F238E27FC236}">
                <a16:creationId xmlns:a16="http://schemas.microsoft.com/office/drawing/2014/main" id="{94C37717-997F-1347-AEA7-92870F13135B}"/>
              </a:ext>
            </a:extLst>
          </p:cNvPr>
          <p:cNvSpPr>
            <a:spLocks noGrp="1"/>
          </p:cNvSpPr>
          <p:nvPr>
            <p:ph type="pic" sz="quarter" idx="11"/>
          </p:nvPr>
        </p:nvSpPr>
        <p:spPr>
          <a:xfrm>
            <a:off x="4526643" y="1325563"/>
            <a:ext cx="3309937" cy="2487485"/>
          </a:xfrm>
        </p:spPr>
        <p:txBody>
          <a:bodyPr/>
          <a:lstStyle/>
          <a:p>
            <a:r>
              <a:rPr lang="de-DE"/>
              <a:t>Bild durch Klicken auf Symbol hinzufügen</a:t>
            </a:r>
            <a:endParaRPr lang="en-US"/>
          </a:p>
        </p:txBody>
      </p:sp>
      <p:sp>
        <p:nvSpPr>
          <p:cNvPr id="18" name="Picture Placeholder 6">
            <a:extLst>
              <a:ext uri="{FF2B5EF4-FFF2-40B4-BE49-F238E27FC236}">
                <a16:creationId xmlns:a16="http://schemas.microsoft.com/office/drawing/2014/main" id="{C7AB06D3-03B6-9646-A9E7-9270C551EEF5}"/>
              </a:ext>
            </a:extLst>
          </p:cNvPr>
          <p:cNvSpPr>
            <a:spLocks noGrp="1"/>
          </p:cNvSpPr>
          <p:nvPr>
            <p:ph type="pic" sz="quarter" idx="12"/>
          </p:nvPr>
        </p:nvSpPr>
        <p:spPr>
          <a:xfrm>
            <a:off x="8330974" y="1325563"/>
            <a:ext cx="3309937" cy="2487485"/>
          </a:xfrm>
        </p:spPr>
        <p:txBody>
          <a:bodyPr/>
          <a:lstStyle/>
          <a:p>
            <a:r>
              <a:rPr lang="de-DE"/>
              <a:t>Bild durch Klicken auf Symbol hinzufügen</a:t>
            </a:r>
            <a:endParaRPr lang="en-US"/>
          </a:p>
        </p:txBody>
      </p:sp>
      <p:sp>
        <p:nvSpPr>
          <p:cNvPr id="20" name="Text Placeholder 19">
            <a:extLst>
              <a:ext uri="{FF2B5EF4-FFF2-40B4-BE49-F238E27FC236}">
                <a16:creationId xmlns:a16="http://schemas.microsoft.com/office/drawing/2014/main" id="{DC76DE6F-23E6-F34B-8B43-B9EFD7911E2A}"/>
              </a:ext>
            </a:extLst>
          </p:cNvPr>
          <p:cNvSpPr>
            <a:spLocks noGrp="1"/>
          </p:cNvSpPr>
          <p:nvPr>
            <p:ph type="body" sz="quarter" idx="13"/>
          </p:nvPr>
        </p:nvSpPr>
        <p:spPr>
          <a:xfrm>
            <a:off x="72231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1" name="Text Placeholder 19">
            <a:extLst>
              <a:ext uri="{FF2B5EF4-FFF2-40B4-BE49-F238E27FC236}">
                <a16:creationId xmlns:a16="http://schemas.microsoft.com/office/drawing/2014/main" id="{36578B75-700B-8A4E-AA81-22412BA1CFFA}"/>
              </a:ext>
            </a:extLst>
          </p:cNvPr>
          <p:cNvSpPr>
            <a:spLocks noGrp="1"/>
          </p:cNvSpPr>
          <p:nvPr>
            <p:ph type="body" sz="quarter" idx="14"/>
          </p:nvPr>
        </p:nvSpPr>
        <p:spPr>
          <a:xfrm>
            <a:off x="452664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2" name="Text Placeholder 19">
            <a:extLst>
              <a:ext uri="{FF2B5EF4-FFF2-40B4-BE49-F238E27FC236}">
                <a16:creationId xmlns:a16="http://schemas.microsoft.com/office/drawing/2014/main" id="{26D6F04F-AC21-874E-838B-FF13C5EBAF27}"/>
              </a:ext>
            </a:extLst>
          </p:cNvPr>
          <p:cNvSpPr>
            <a:spLocks noGrp="1"/>
          </p:cNvSpPr>
          <p:nvPr>
            <p:ph type="body" sz="quarter" idx="15"/>
          </p:nvPr>
        </p:nvSpPr>
        <p:spPr>
          <a:xfrm>
            <a:off x="8372475"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 name="Title 1">
            <a:extLst>
              <a:ext uri="{FF2B5EF4-FFF2-40B4-BE49-F238E27FC236}">
                <a16:creationId xmlns:a16="http://schemas.microsoft.com/office/drawing/2014/main" id="{98CF1358-8703-98B0-31D8-111919ABFD28}"/>
              </a:ext>
            </a:extLst>
          </p:cNvPr>
          <p:cNvSpPr>
            <a:spLocks noGrp="1"/>
          </p:cNvSpPr>
          <p:nvPr>
            <p:ph type="title"/>
          </p:nvPr>
        </p:nvSpPr>
        <p:spPr/>
        <p:txBody>
          <a:bodyPr/>
          <a:lstStyle>
            <a:lvl1pPr>
              <a:defRPr>
                <a:solidFill>
                  <a:srgbClr val="1D51A4"/>
                </a:solidFill>
              </a:defRPr>
            </a:lvl1pPr>
          </a:lstStyle>
          <a:p>
            <a:r>
              <a:rPr lang="de-DE"/>
              <a:t>Mastertitelformat bearbeiten</a:t>
            </a:r>
            <a:endParaRPr lang="en-US"/>
          </a:p>
        </p:txBody>
      </p:sp>
      <p:sp>
        <p:nvSpPr>
          <p:cNvPr id="3" name="TextBox 2">
            <a:extLst>
              <a:ext uri="{FF2B5EF4-FFF2-40B4-BE49-F238E27FC236}">
                <a16:creationId xmlns:a16="http://schemas.microsoft.com/office/drawing/2014/main" id="{B631D08F-63BF-45D4-48A4-059A4898EF4F}"/>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4014029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s Char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4129548"/>
            <a:ext cx="12192000" cy="2728452"/>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404929A1-967C-F341-AF52-34A1C0CD06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‹Nr.›</a:t>
            </a:fld>
            <a:endParaRPr lang="en-US" dirty="0">
              <a:solidFill>
                <a:schemeClr val="bg1"/>
              </a:solidFill>
            </a:endParaRPr>
          </a:p>
        </p:txBody>
      </p:sp>
      <p:pic>
        <p:nvPicPr>
          <p:cNvPr id="5" name="Picture 4">
            <a:extLst>
              <a:ext uri="{FF2B5EF4-FFF2-40B4-BE49-F238E27FC236}">
                <a16:creationId xmlns:a16="http://schemas.microsoft.com/office/drawing/2014/main" id="{FF5977C4-A71C-3C49-9203-7C4890288364}"/>
              </a:ext>
            </a:extLst>
          </p:cNvPr>
          <p:cNvPicPr>
            <a:picLocks noChangeAspect="1"/>
          </p:cNvPicPr>
          <p:nvPr userDrawn="1"/>
        </p:nvPicPr>
        <p:blipFill>
          <a:blip r:embed="rId2"/>
          <a:stretch>
            <a:fillRect/>
          </a:stretch>
        </p:blipFill>
        <p:spPr>
          <a:xfrm>
            <a:off x="467022" y="6232525"/>
            <a:ext cx="1149668" cy="676275"/>
          </a:xfrm>
          <a:prstGeom prst="rect">
            <a:avLst/>
          </a:prstGeom>
        </p:spPr>
      </p:pic>
      <p:sp>
        <p:nvSpPr>
          <p:cNvPr id="14" name="Rectangle 13">
            <a:extLst>
              <a:ext uri="{FF2B5EF4-FFF2-40B4-BE49-F238E27FC236}">
                <a16:creationId xmlns:a16="http://schemas.microsoft.com/office/drawing/2014/main" id="{760F4762-2C9D-7149-971D-CB5E684C8703}"/>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DC76DE6F-23E6-F34B-8B43-B9EFD7911E2A}"/>
              </a:ext>
            </a:extLst>
          </p:cNvPr>
          <p:cNvSpPr>
            <a:spLocks noGrp="1"/>
          </p:cNvSpPr>
          <p:nvPr>
            <p:ph type="body" sz="quarter" idx="13"/>
          </p:nvPr>
        </p:nvSpPr>
        <p:spPr>
          <a:xfrm>
            <a:off x="72231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1" name="Text Placeholder 19">
            <a:extLst>
              <a:ext uri="{FF2B5EF4-FFF2-40B4-BE49-F238E27FC236}">
                <a16:creationId xmlns:a16="http://schemas.microsoft.com/office/drawing/2014/main" id="{36578B75-700B-8A4E-AA81-22412BA1CFFA}"/>
              </a:ext>
            </a:extLst>
          </p:cNvPr>
          <p:cNvSpPr>
            <a:spLocks noGrp="1"/>
          </p:cNvSpPr>
          <p:nvPr>
            <p:ph type="body" sz="quarter" idx="14"/>
          </p:nvPr>
        </p:nvSpPr>
        <p:spPr>
          <a:xfrm>
            <a:off x="452664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2" name="Text Placeholder 19">
            <a:extLst>
              <a:ext uri="{FF2B5EF4-FFF2-40B4-BE49-F238E27FC236}">
                <a16:creationId xmlns:a16="http://schemas.microsoft.com/office/drawing/2014/main" id="{26D6F04F-AC21-874E-838B-FF13C5EBAF27}"/>
              </a:ext>
            </a:extLst>
          </p:cNvPr>
          <p:cNvSpPr>
            <a:spLocks noGrp="1"/>
          </p:cNvSpPr>
          <p:nvPr>
            <p:ph type="body" sz="quarter" idx="15"/>
          </p:nvPr>
        </p:nvSpPr>
        <p:spPr>
          <a:xfrm>
            <a:off x="8372475"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3" name="Chart Placeholder 2">
            <a:extLst>
              <a:ext uri="{FF2B5EF4-FFF2-40B4-BE49-F238E27FC236}">
                <a16:creationId xmlns:a16="http://schemas.microsoft.com/office/drawing/2014/main" id="{22C4A4C4-8DED-434D-B4F3-0F1DD3DC07BA}"/>
              </a:ext>
            </a:extLst>
          </p:cNvPr>
          <p:cNvSpPr>
            <a:spLocks noGrp="1"/>
          </p:cNvSpPr>
          <p:nvPr>
            <p:ph type="chart" sz="quarter" idx="16"/>
          </p:nvPr>
        </p:nvSpPr>
        <p:spPr>
          <a:xfrm>
            <a:off x="722313" y="1325563"/>
            <a:ext cx="3309937" cy="2487612"/>
          </a:xfrm>
        </p:spPr>
        <p:txBody>
          <a:bodyPr/>
          <a:lstStyle/>
          <a:p>
            <a:r>
              <a:rPr lang="de-DE"/>
              <a:t>Diagramm durch Klicken auf Symbol hinzufügen</a:t>
            </a:r>
            <a:endParaRPr lang="en-US"/>
          </a:p>
        </p:txBody>
      </p:sp>
      <p:sp>
        <p:nvSpPr>
          <p:cNvPr id="15" name="Chart Placeholder 2">
            <a:extLst>
              <a:ext uri="{FF2B5EF4-FFF2-40B4-BE49-F238E27FC236}">
                <a16:creationId xmlns:a16="http://schemas.microsoft.com/office/drawing/2014/main" id="{EBF1B544-8034-F24E-8DFE-C61A3E70E1D7}"/>
              </a:ext>
            </a:extLst>
          </p:cNvPr>
          <p:cNvSpPr>
            <a:spLocks noGrp="1"/>
          </p:cNvSpPr>
          <p:nvPr>
            <p:ph type="chart" sz="quarter" idx="17"/>
          </p:nvPr>
        </p:nvSpPr>
        <p:spPr>
          <a:xfrm>
            <a:off x="4526643" y="1319623"/>
            <a:ext cx="3309937" cy="2487612"/>
          </a:xfrm>
        </p:spPr>
        <p:txBody>
          <a:bodyPr/>
          <a:lstStyle/>
          <a:p>
            <a:r>
              <a:rPr lang="de-DE"/>
              <a:t>Diagramm durch Klicken auf Symbol hinzufügen</a:t>
            </a:r>
            <a:endParaRPr lang="en-US"/>
          </a:p>
        </p:txBody>
      </p:sp>
      <p:sp>
        <p:nvSpPr>
          <p:cNvPr id="19" name="Chart Placeholder 2">
            <a:extLst>
              <a:ext uri="{FF2B5EF4-FFF2-40B4-BE49-F238E27FC236}">
                <a16:creationId xmlns:a16="http://schemas.microsoft.com/office/drawing/2014/main" id="{B92C8E7F-E155-B341-AA8E-86D5730AC3FD}"/>
              </a:ext>
            </a:extLst>
          </p:cNvPr>
          <p:cNvSpPr>
            <a:spLocks noGrp="1"/>
          </p:cNvSpPr>
          <p:nvPr>
            <p:ph type="chart" sz="quarter" idx="18"/>
          </p:nvPr>
        </p:nvSpPr>
        <p:spPr>
          <a:xfrm>
            <a:off x="8343900" y="1319623"/>
            <a:ext cx="3309937" cy="2487612"/>
          </a:xfrm>
        </p:spPr>
        <p:txBody>
          <a:bodyPr/>
          <a:lstStyle/>
          <a:p>
            <a:r>
              <a:rPr lang="de-DE"/>
              <a:t>Diagramm durch Klicken auf Symbol hinzufügen</a:t>
            </a:r>
            <a:endParaRPr lang="en-US"/>
          </a:p>
        </p:txBody>
      </p:sp>
      <p:sp>
        <p:nvSpPr>
          <p:cNvPr id="2" name="Title 1">
            <a:extLst>
              <a:ext uri="{FF2B5EF4-FFF2-40B4-BE49-F238E27FC236}">
                <a16:creationId xmlns:a16="http://schemas.microsoft.com/office/drawing/2014/main" id="{E270F89F-9680-03CA-9587-1788DA4EAD55}"/>
              </a:ext>
            </a:extLst>
          </p:cNvPr>
          <p:cNvSpPr>
            <a:spLocks noGrp="1"/>
          </p:cNvSpPr>
          <p:nvPr>
            <p:ph type="title"/>
          </p:nvPr>
        </p:nvSpPr>
        <p:spPr/>
        <p:txBody>
          <a:bodyPr/>
          <a:lstStyle>
            <a:lvl1pPr>
              <a:defRPr>
                <a:solidFill>
                  <a:srgbClr val="1D51A4"/>
                </a:solidFill>
              </a:defRPr>
            </a:lvl1pPr>
          </a:lstStyle>
          <a:p>
            <a:r>
              <a:rPr lang="de-DE"/>
              <a:t>Mastertitelformat bearbeiten</a:t>
            </a:r>
            <a:endParaRPr lang="en-US"/>
          </a:p>
        </p:txBody>
      </p:sp>
      <p:sp>
        <p:nvSpPr>
          <p:cNvPr id="4" name="TextBox 3">
            <a:extLst>
              <a:ext uri="{FF2B5EF4-FFF2-40B4-BE49-F238E27FC236}">
                <a16:creationId xmlns:a16="http://schemas.microsoft.com/office/drawing/2014/main" id="{5C47C4E2-D7EE-9EB7-77BC-727FAB08CC19}"/>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4145580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5186C2-85C5-B841-B803-BF24B25A9B61}"/>
              </a:ext>
            </a:extLst>
          </p:cNvPr>
          <p:cNvSpPr>
            <a:spLocks noGrp="1"/>
          </p:cNvSpPr>
          <p:nvPr>
            <p:ph type="body" idx="1"/>
          </p:nvPr>
        </p:nvSpPr>
        <p:spPr>
          <a:xfrm>
            <a:off x="561975" y="1400175"/>
            <a:ext cx="10791825" cy="477678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Rectangle 3">
            <a:extLst>
              <a:ext uri="{FF2B5EF4-FFF2-40B4-BE49-F238E27FC236}">
                <a16:creationId xmlns:a16="http://schemas.microsoft.com/office/drawing/2014/main" id="{8333F40E-04CE-0B47-9A0C-9920E7706FCA}"/>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CFDEBB2-5AB0-8D77-C9D0-9B6579363C60}"/>
              </a:ext>
            </a:extLst>
          </p:cNvPr>
          <p:cNvSpPr>
            <a:spLocks noGrp="1"/>
          </p:cNvSpPr>
          <p:nvPr>
            <p:ph type="title"/>
          </p:nvPr>
        </p:nvSpPr>
        <p:spPr>
          <a:xfrm>
            <a:off x="522219" y="274154"/>
            <a:ext cx="10515600" cy="813766"/>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5" name="TextBox 4">
            <a:extLst>
              <a:ext uri="{FF2B5EF4-FFF2-40B4-BE49-F238E27FC236}">
                <a16:creationId xmlns:a16="http://schemas.microsoft.com/office/drawing/2014/main" id="{E1BB9658-CAE0-1C76-0952-9767B89A525B}"/>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Customer First   ●   Differentiate with Our People   ●   Bias for Action   ●   Continuous Improvement   ●   Accountability</a:t>
            </a:r>
          </a:p>
        </p:txBody>
      </p:sp>
      <p:sp>
        <p:nvSpPr>
          <p:cNvPr id="6" name="Slide Number Placeholder 5">
            <a:extLst>
              <a:ext uri="{FF2B5EF4-FFF2-40B4-BE49-F238E27FC236}">
                <a16:creationId xmlns:a16="http://schemas.microsoft.com/office/drawing/2014/main" id="{C89C06AE-210F-3D0A-4E55-9519F665004F}"/>
              </a:ext>
            </a:extLst>
          </p:cNvPr>
          <p:cNvSpPr>
            <a:spLocks noGrp="1"/>
          </p:cNvSpPr>
          <p:nvPr>
            <p:ph type="sldNum" sz="quarter" idx="4"/>
          </p:nvPr>
        </p:nvSpPr>
        <p:spPr>
          <a:xfrm>
            <a:off x="10810215" y="6465169"/>
            <a:ext cx="830696" cy="281997"/>
          </a:xfrm>
          <a:prstGeom prst="rect">
            <a:avLst/>
          </a:prstGeom>
        </p:spPr>
        <p:txBody>
          <a:bodyPr anchor="b"/>
          <a:lstStyle>
            <a:lvl1pPr algn="r">
              <a:defRPr sz="1100">
                <a:solidFill>
                  <a:srgbClr val="008557"/>
                </a:solidFill>
              </a:defRPr>
            </a:lvl1pPr>
          </a:lstStyle>
          <a:p>
            <a:fld id="{065D75E3-62B6-C44A-8295-14DF27978E1A}" type="slidenum">
              <a:rPr lang="en-US" smtClean="0"/>
              <a:pPr/>
              <a:t>‹Nr.›</a:t>
            </a:fld>
            <a:endParaRPr lang="en-US" dirty="0"/>
          </a:p>
        </p:txBody>
      </p:sp>
      <p:pic>
        <p:nvPicPr>
          <p:cNvPr id="7" name="Picture 6">
            <a:extLst>
              <a:ext uri="{FF2B5EF4-FFF2-40B4-BE49-F238E27FC236}">
                <a16:creationId xmlns:a16="http://schemas.microsoft.com/office/drawing/2014/main" id="{DA4D68C5-086E-FDAF-9ADA-74E169E8CC8B}"/>
              </a:ext>
            </a:extLst>
          </p:cNvPr>
          <p:cNvPicPr>
            <a:picLocks noChangeAspect="1"/>
          </p:cNvPicPr>
          <p:nvPr userDrawn="1"/>
        </p:nvPicPr>
        <p:blipFill rotWithShape="1">
          <a:blip r:embed="rId17"/>
          <a:srcRect l="7620" b="23758"/>
          <a:stretch/>
        </p:blipFill>
        <p:spPr>
          <a:xfrm>
            <a:off x="561976" y="6238940"/>
            <a:ext cx="1046868" cy="508226"/>
          </a:xfrm>
          <a:prstGeom prst="rect">
            <a:avLst/>
          </a:prstGeom>
        </p:spPr>
      </p:pic>
    </p:spTree>
    <p:extLst>
      <p:ext uri="{BB962C8B-B14F-4D97-AF65-F5344CB8AC3E}">
        <p14:creationId xmlns:p14="http://schemas.microsoft.com/office/powerpoint/2010/main" val="267252657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6" r:id="rId3"/>
    <p:sldLayoutId id="2147483650" r:id="rId4"/>
    <p:sldLayoutId id="2147483655" r:id="rId5"/>
    <p:sldLayoutId id="2147483652" r:id="rId6"/>
    <p:sldLayoutId id="2147483653" r:id="rId7"/>
    <p:sldLayoutId id="2147483656" r:id="rId8"/>
    <p:sldLayoutId id="2147483667" r:id="rId9"/>
    <p:sldLayoutId id="2147483661" r:id="rId10"/>
    <p:sldLayoutId id="2147483657" r:id="rId11"/>
    <p:sldLayoutId id="2147483662" r:id="rId12"/>
    <p:sldLayoutId id="2147483660" r:id="rId13"/>
    <p:sldLayoutId id="2147483663" r:id="rId14"/>
    <p:sldLayoutId id="2147483668" r:id="rId15"/>
  </p:sldLayoutIdLst>
  <p:hf hdr="0" ftr="0" dt="0"/>
  <p:txStyles>
    <p:titleStyle>
      <a:lvl1pPr algn="l" defTabSz="914400" rtl="0" eaLnBrk="1" latinLnBrk="0" hangingPunct="1">
        <a:lnSpc>
          <a:spcPct val="90000"/>
        </a:lnSpc>
        <a:spcBef>
          <a:spcPct val="0"/>
        </a:spcBef>
        <a:buNone/>
        <a:defRPr sz="3600" kern="1200">
          <a:solidFill>
            <a:schemeClr val="tx1">
              <a:lumMod val="85000"/>
              <a:lumOff val="1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microsoft.com/office/2018/10/relationships/comments" Target="../comments/modernComment_115_FF66AA96.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png"/><Relationship Id="rId10" Type="http://schemas.openxmlformats.org/officeDocument/2006/relationships/slide" Target="slide6.xml"/><Relationship Id="rId4" Type="http://schemas.openxmlformats.org/officeDocument/2006/relationships/image" Target="../media/image22.png"/><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48D83-3B8F-B073-C127-09A4844530D0}"/>
              </a:ext>
            </a:extLst>
          </p:cNvPr>
          <p:cNvSpPr>
            <a:spLocks noGrp="1"/>
          </p:cNvSpPr>
          <p:nvPr>
            <p:ph type="ctrTitle"/>
          </p:nvPr>
        </p:nvSpPr>
        <p:spPr>
          <a:xfrm>
            <a:off x="623514" y="4517481"/>
            <a:ext cx="10583201" cy="660112"/>
          </a:xfrm>
        </p:spPr>
        <p:txBody>
          <a:bodyPr>
            <a:noAutofit/>
          </a:bodyPr>
          <a:lstStyle/>
          <a:p>
            <a:r>
              <a:rPr lang="en-US" sz="3600" dirty="0"/>
              <a:t>Air-Q3</a:t>
            </a:r>
          </a:p>
        </p:txBody>
      </p:sp>
      <p:sp>
        <p:nvSpPr>
          <p:cNvPr id="3" name="Subtitle 2">
            <a:extLst>
              <a:ext uri="{FF2B5EF4-FFF2-40B4-BE49-F238E27FC236}">
                <a16:creationId xmlns:a16="http://schemas.microsoft.com/office/drawing/2014/main" id="{67BE2E69-3051-3A9E-2C5B-7933DF36B36A}"/>
              </a:ext>
            </a:extLst>
          </p:cNvPr>
          <p:cNvSpPr>
            <a:spLocks noGrp="1"/>
          </p:cNvSpPr>
          <p:nvPr>
            <p:ph type="subTitle" idx="1"/>
          </p:nvPr>
        </p:nvSpPr>
        <p:spPr/>
        <p:txBody>
          <a:bodyPr/>
          <a:lstStyle/>
          <a:p>
            <a:r>
              <a:rPr lang="en-US" sz="2000" dirty="0"/>
              <a:t>Supraglottic Airway (SGA)</a:t>
            </a:r>
            <a:endParaRPr lang="en-US" sz="2000" dirty="0">
              <a:latin typeface="Arial" panose="020B0604020202020204" pitchFamily="34" charset="0"/>
            </a:endParaRPr>
          </a:p>
        </p:txBody>
      </p:sp>
    </p:spTree>
    <p:extLst>
      <p:ext uri="{BB962C8B-B14F-4D97-AF65-F5344CB8AC3E}">
        <p14:creationId xmlns:p14="http://schemas.microsoft.com/office/powerpoint/2010/main" val="4284918422"/>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EBD064CE-8D1F-3A52-415F-966CA4ACC988}"/>
              </a:ext>
            </a:extLst>
          </p:cNvPr>
          <p:cNvPicPr>
            <a:picLocks noGrp="1" noChangeAspect="1"/>
          </p:cNvPicPr>
          <p:nvPr>
            <p:ph idx="1"/>
          </p:nvPr>
        </p:nvPicPr>
        <p:blipFill>
          <a:blip r:embed="rId2"/>
          <a:stretch>
            <a:fillRect/>
          </a:stretch>
        </p:blipFill>
        <p:spPr>
          <a:xfrm>
            <a:off x="1579925" y="1328630"/>
            <a:ext cx="2857500" cy="533400"/>
          </a:xfrm>
          <a:prstGeom prst="rect">
            <a:avLst/>
          </a:prstGeom>
        </p:spPr>
      </p:pic>
      <p:sp>
        <p:nvSpPr>
          <p:cNvPr id="3" name="Foliennummernplatzhalter 2">
            <a:extLst>
              <a:ext uri="{FF2B5EF4-FFF2-40B4-BE49-F238E27FC236}">
                <a16:creationId xmlns:a16="http://schemas.microsoft.com/office/drawing/2014/main" id="{DB926A74-8C3E-34F1-CA01-EACE9C815CD7}"/>
              </a:ext>
            </a:extLst>
          </p:cNvPr>
          <p:cNvSpPr>
            <a:spLocks noGrp="1"/>
          </p:cNvSpPr>
          <p:nvPr>
            <p:ph type="sldNum" sz="quarter" idx="4"/>
          </p:nvPr>
        </p:nvSpPr>
        <p:spPr/>
        <p:txBody>
          <a:bodyPr/>
          <a:lstStyle/>
          <a:p>
            <a:fld id="{065D75E3-62B6-C44A-8295-14DF27978E1A}" type="slidenum">
              <a:rPr lang="en-US" smtClean="0"/>
              <a:pPr/>
              <a:t>10</a:t>
            </a:fld>
            <a:endParaRPr lang="en-US"/>
          </a:p>
        </p:txBody>
      </p:sp>
      <p:sp>
        <p:nvSpPr>
          <p:cNvPr id="4" name="Titel 3">
            <a:extLst>
              <a:ext uri="{FF2B5EF4-FFF2-40B4-BE49-F238E27FC236}">
                <a16:creationId xmlns:a16="http://schemas.microsoft.com/office/drawing/2014/main" id="{6524685C-4BE8-48B8-C950-2573D5493C67}"/>
              </a:ext>
            </a:extLst>
          </p:cNvPr>
          <p:cNvSpPr>
            <a:spLocks noGrp="1"/>
          </p:cNvSpPr>
          <p:nvPr>
            <p:ph type="title"/>
          </p:nvPr>
        </p:nvSpPr>
        <p:spPr/>
        <p:txBody>
          <a:bodyPr/>
          <a:lstStyle/>
          <a:p>
            <a:r>
              <a:rPr lang="de-DE" dirty="0" err="1"/>
              <a:t>Competitor</a:t>
            </a:r>
            <a:r>
              <a:rPr lang="de-DE" dirty="0"/>
              <a:t> Landscape</a:t>
            </a:r>
          </a:p>
        </p:txBody>
      </p:sp>
      <p:pic>
        <p:nvPicPr>
          <p:cNvPr id="6148" name="Picture 4" descr="Impressum • Flexicare">
            <a:extLst>
              <a:ext uri="{FF2B5EF4-FFF2-40B4-BE49-F238E27FC236}">
                <a16:creationId xmlns:a16="http://schemas.microsoft.com/office/drawing/2014/main" id="{0D91C932-2D60-2B0E-14B2-7B38B0FDA9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1272" y="1448359"/>
            <a:ext cx="373455" cy="3887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elle 9">
            <a:extLst>
              <a:ext uri="{FF2B5EF4-FFF2-40B4-BE49-F238E27FC236}">
                <a16:creationId xmlns:a16="http://schemas.microsoft.com/office/drawing/2014/main" id="{7991FA40-6406-72C8-2B50-2D72B9902538}"/>
              </a:ext>
            </a:extLst>
          </p:cNvPr>
          <p:cNvGraphicFramePr>
            <a:graphicFrameLocks noGrp="1"/>
          </p:cNvGraphicFramePr>
          <p:nvPr/>
        </p:nvGraphicFramePr>
        <p:xfrm>
          <a:off x="374904" y="1882070"/>
          <a:ext cx="5321808" cy="1249680"/>
        </p:xfrm>
        <a:graphic>
          <a:graphicData uri="http://schemas.openxmlformats.org/drawingml/2006/table">
            <a:tbl>
              <a:tblPr firstRow="1" bandRow="1">
                <a:tableStyleId>{2D5ABB26-0587-4C30-8999-92F81FD0307C}</a:tableStyleId>
              </a:tblPr>
              <a:tblGrid>
                <a:gridCol w="1773936">
                  <a:extLst>
                    <a:ext uri="{9D8B030D-6E8A-4147-A177-3AD203B41FA5}">
                      <a16:colId xmlns:a16="http://schemas.microsoft.com/office/drawing/2014/main" val="689521103"/>
                    </a:ext>
                  </a:extLst>
                </a:gridCol>
                <a:gridCol w="1773936">
                  <a:extLst>
                    <a:ext uri="{9D8B030D-6E8A-4147-A177-3AD203B41FA5}">
                      <a16:colId xmlns:a16="http://schemas.microsoft.com/office/drawing/2014/main" val="578314150"/>
                    </a:ext>
                  </a:extLst>
                </a:gridCol>
                <a:gridCol w="1773936">
                  <a:extLst>
                    <a:ext uri="{9D8B030D-6E8A-4147-A177-3AD203B41FA5}">
                      <a16:colId xmlns:a16="http://schemas.microsoft.com/office/drawing/2014/main" val="997468280"/>
                    </a:ext>
                  </a:extLst>
                </a:gridCol>
              </a:tblGrid>
              <a:tr h="219456">
                <a:tc>
                  <a:txBody>
                    <a:bodyPr/>
                    <a:lstStyle/>
                    <a:p>
                      <a:pPr algn="l"/>
                      <a:r>
                        <a:rPr lang="de-DE" sz="1000" b="1" dirty="0">
                          <a:solidFill>
                            <a:schemeClr val="bg1"/>
                          </a:solidFill>
                        </a:rPr>
                        <a:t>Gen 1</a:t>
                      </a:r>
                    </a:p>
                  </a:txBody>
                  <a:tcPr>
                    <a:lnL>
                      <a:noFill/>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l"/>
                      <a:r>
                        <a:rPr lang="de-DE" sz="1000" b="1" dirty="0">
                          <a:solidFill>
                            <a:schemeClr val="bg1"/>
                          </a:solidFill>
                        </a:rPr>
                        <a:t>Gen 2</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l"/>
                      <a:r>
                        <a:rPr lang="de-DE" sz="1000" b="1" dirty="0">
                          <a:solidFill>
                            <a:schemeClr val="bg1"/>
                          </a:solidFill>
                        </a:rPr>
                        <a:t>Gen 3</a:t>
                      </a:r>
                    </a:p>
                  </a:txBody>
                  <a:tcPr>
                    <a:lnL w="635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699461133"/>
                  </a:ext>
                </a:extLst>
              </a:tr>
              <a:tr h="370840">
                <a:tc>
                  <a:txBody>
                    <a:bodyPr/>
                    <a:lstStyle/>
                    <a:p>
                      <a:pPr marL="171450" indent="-171450" algn="l">
                        <a:buFont typeface="Arial" panose="020B0604020202020204" pitchFamily="34" charset="0"/>
                        <a:buChar char="•"/>
                      </a:pPr>
                      <a:r>
                        <a:rPr lang="de-DE" sz="1000" dirty="0" err="1"/>
                        <a:t>Solus</a:t>
                      </a:r>
                      <a:r>
                        <a:rPr lang="de-DE" sz="1000" dirty="0"/>
                        <a:t>™ Standard</a:t>
                      </a:r>
                    </a:p>
                    <a:p>
                      <a:pPr marL="171450" indent="-171450" algn="l">
                        <a:buFont typeface="Arial" panose="020B0604020202020204" pitchFamily="34" charset="0"/>
                        <a:buChar char="•"/>
                      </a:pPr>
                      <a:r>
                        <a:rPr lang="de-DE" sz="1000" dirty="0" err="1"/>
                        <a:t>Solus</a:t>
                      </a:r>
                      <a:r>
                        <a:rPr lang="de-DE" sz="1000" dirty="0"/>
                        <a:t>™ Satin </a:t>
                      </a:r>
                    </a:p>
                    <a:p>
                      <a:pPr marL="171450" indent="-171450" algn="l">
                        <a:buFont typeface="Arial" panose="020B0604020202020204" pitchFamily="34" charset="0"/>
                        <a:buChar char="•"/>
                      </a:pPr>
                      <a:r>
                        <a:rPr lang="de-DE" sz="1000" dirty="0" err="1"/>
                        <a:t>Solus</a:t>
                      </a:r>
                      <a:r>
                        <a:rPr lang="de-DE" sz="1000" dirty="0"/>
                        <a:t>™ MRI </a:t>
                      </a:r>
                    </a:p>
                    <a:p>
                      <a:pPr marL="171450" indent="-171450" algn="l">
                        <a:buFont typeface="Arial" panose="020B0604020202020204" pitchFamily="34" charset="0"/>
                        <a:buChar char="•"/>
                      </a:pPr>
                      <a:r>
                        <a:rPr lang="de-DE" sz="1000" dirty="0" err="1"/>
                        <a:t>Solus</a:t>
                      </a:r>
                      <a:r>
                        <a:rPr lang="de-DE" sz="1000" dirty="0"/>
                        <a:t>™ </a:t>
                      </a:r>
                      <a:r>
                        <a:rPr lang="de-DE" sz="1000" dirty="0" err="1"/>
                        <a:t>Curve</a:t>
                      </a:r>
                      <a:endParaRPr lang="de-DE" sz="1000" dirty="0"/>
                    </a:p>
                    <a:p>
                      <a:pPr marL="171450" indent="-171450" algn="l">
                        <a:buFont typeface="Arial" panose="020B0604020202020204" pitchFamily="34" charset="0"/>
                        <a:buChar char="•"/>
                      </a:pPr>
                      <a:r>
                        <a:rPr lang="de-DE" sz="1000" dirty="0" err="1"/>
                        <a:t>Solus</a:t>
                      </a:r>
                      <a:r>
                        <a:rPr lang="de-DE" sz="1000" dirty="0"/>
                        <a:t>™ Flexible </a:t>
                      </a:r>
                      <a:r>
                        <a:rPr lang="de-DE" sz="1000" dirty="0" err="1"/>
                        <a:t>reinforced</a:t>
                      </a:r>
                      <a:endParaRPr lang="de-DE" sz="1000" dirty="0"/>
                    </a:p>
                  </a:txBody>
                  <a:tcPr>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tcPr>
                </a:tc>
                <a:tc>
                  <a:txBody>
                    <a:bodyPr/>
                    <a:lstStyle/>
                    <a:p>
                      <a:pPr marL="171450" indent="-171450" algn="l">
                        <a:buFont typeface="Arial" panose="020B0604020202020204" pitchFamily="34" charset="0"/>
                        <a:buChar char="•"/>
                      </a:pPr>
                      <a:r>
                        <a:rPr lang="de-DE" sz="1000" dirty="0"/>
                        <a:t>i-gel®</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tcPr>
                </a:tc>
                <a:tc>
                  <a:txBody>
                    <a:bodyPr/>
                    <a:lstStyle/>
                    <a:p>
                      <a:pPr marL="171450" indent="-171450" algn="l">
                        <a:buFont typeface="Arial" panose="020B0604020202020204" pitchFamily="34" charset="0"/>
                        <a:buChar char="•"/>
                      </a:pPr>
                      <a:r>
                        <a:rPr lang="de-DE" sz="1000" dirty="0"/>
                        <a:t>i-gel® Plus</a:t>
                      </a:r>
                    </a:p>
                  </a:txBody>
                  <a:tcPr>
                    <a:lnL w="6350" cap="flat" cmpd="sng" algn="ctr">
                      <a:solidFill>
                        <a:schemeClr val="bg1">
                          <a:lumMod val="75000"/>
                        </a:schemeClr>
                      </a:solidFill>
                      <a:prstDash val="solid"/>
                      <a:round/>
                      <a:headEnd type="none" w="med" len="med"/>
                      <a:tailEnd type="none" w="med" len="med"/>
                    </a:lnL>
                    <a:lnT w="6350" cap="flat" cmpd="sng" algn="ctr">
                      <a:noFill/>
                      <a:prstDash val="solid"/>
                      <a:round/>
                      <a:headEnd type="none" w="med" len="med"/>
                      <a:tailEnd type="none" w="med" len="med"/>
                    </a:lnT>
                  </a:tcPr>
                </a:tc>
                <a:extLst>
                  <a:ext uri="{0D108BD9-81ED-4DB2-BD59-A6C34878D82A}">
                    <a16:rowId xmlns:a16="http://schemas.microsoft.com/office/drawing/2014/main" val="1273072009"/>
                  </a:ext>
                </a:extLst>
              </a:tr>
            </a:tbl>
          </a:graphicData>
        </a:graphic>
      </p:graphicFrame>
      <p:graphicFrame>
        <p:nvGraphicFramePr>
          <p:cNvPr id="10" name="Tabelle 9">
            <a:extLst>
              <a:ext uri="{FF2B5EF4-FFF2-40B4-BE49-F238E27FC236}">
                <a16:creationId xmlns:a16="http://schemas.microsoft.com/office/drawing/2014/main" id="{4B46B924-C3F9-6DBB-EFBA-D3B9302DF513}"/>
              </a:ext>
            </a:extLst>
          </p:cNvPr>
          <p:cNvGraphicFramePr>
            <a:graphicFrameLocks noGrp="1"/>
          </p:cNvGraphicFramePr>
          <p:nvPr/>
        </p:nvGraphicFramePr>
        <p:xfrm>
          <a:off x="6319103" y="1882070"/>
          <a:ext cx="5321808" cy="944880"/>
        </p:xfrm>
        <a:graphic>
          <a:graphicData uri="http://schemas.openxmlformats.org/drawingml/2006/table">
            <a:tbl>
              <a:tblPr firstRow="1" bandRow="1">
                <a:tableStyleId>{2D5ABB26-0587-4C30-8999-92F81FD0307C}</a:tableStyleId>
              </a:tblPr>
              <a:tblGrid>
                <a:gridCol w="1773936">
                  <a:extLst>
                    <a:ext uri="{9D8B030D-6E8A-4147-A177-3AD203B41FA5}">
                      <a16:colId xmlns:a16="http://schemas.microsoft.com/office/drawing/2014/main" val="689521103"/>
                    </a:ext>
                  </a:extLst>
                </a:gridCol>
                <a:gridCol w="1773936">
                  <a:extLst>
                    <a:ext uri="{9D8B030D-6E8A-4147-A177-3AD203B41FA5}">
                      <a16:colId xmlns:a16="http://schemas.microsoft.com/office/drawing/2014/main" val="578314150"/>
                    </a:ext>
                  </a:extLst>
                </a:gridCol>
                <a:gridCol w="1773936">
                  <a:extLst>
                    <a:ext uri="{9D8B030D-6E8A-4147-A177-3AD203B41FA5}">
                      <a16:colId xmlns:a16="http://schemas.microsoft.com/office/drawing/2014/main" val="997468280"/>
                    </a:ext>
                  </a:extLst>
                </a:gridCol>
              </a:tblGrid>
              <a:tr h="219456">
                <a:tc>
                  <a:txBody>
                    <a:bodyPr/>
                    <a:lstStyle/>
                    <a:p>
                      <a:pPr algn="l"/>
                      <a:r>
                        <a:rPr lang="de-DE" sz="1000" b="1" kern="1200" dirty="0">
                          <a:solidFill>
                            <a:schemeClr val="bg1"/>
                          </a:solidFill>
                          <a:latin typeface="+mn-lt"/>
                          <a:ea typeface="+mn-ea"/>
                          <a:cs typeface="+mn-cs"/>
                        </a:rPr>
                        <a:t>Gen</a:t>
                      </a:r>
                      <a:r>
                        <a:rPr lang="de-DE" sz="1000" b="1" dirty="0">
                          <a:solidFill>
                            <a:schemeClr val="bg1"/>
                          </a:solidFill>
                        </a:rPr>
                        <a:t> 1</a:t>
                      </a:r>
                    </a:p>
                  </a:txBody>
                  <a:tcPr>
                    <a:lnL>
                      <a:noFill/>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l"/>
                      <a:r>
                        <a:rPr lang="de-DE" sz="1000" b="1" dirty="0">
                          <a:solidFill>
                            <a:schemeClr val="bg1"/>
                          </a:solidFill>
                        </a:rPr>
                        <a:t>Gen 2</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l"/>
                      <a:r>
                        <a:rPr lang="de-DE" sz="1000" b="1" dirty="0">
                          <a:solidFill>
                            <a:schemeClr val="bg1"/>
                          </a:solidFill>
                        </a:rPr>
                        <a:t>Gen 3</a:t>
                      </a:r>
                    </a:p>
                  </a:txBody>
                  <a:tcPr>
                    <a:lnL w="635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699461133"/>
                  </a:ext>
                </a:extLst>
              </a:tr>
              <a:tr h="370840">
                <a:tc>
                  <a:txBody>
                    <a:bodyPr/>
                    <a:lstStyle/>
                    <a:p>
                      <a:pPr marL="171450" indent="-171450" algn="l">
                        <a:buFont typeface="Arial" panose="020B0604020202020204" pitchFamily="34" charset="0"/>
                        <a:buChar char="•"/>
                      </a:pPr>
                      <a:r>
                        <a:rPr lang="de-DE" sz="1000" dirty="0" err="1"/>
                        <a:t>LarySeal</a:t>
                      </a:r>
                      <a:r>
                        <a:rPr lang="de-DE" sz="1000" dirty="0"/>
                        <a:t> Blue</a:t>
                      </a:r>
                    </a:p>
                    <a:p>
                      <a:pPr marL="171450" indent="-171450" algn="l">
                        <a:buFont typeface="Arial" panose="020B0604020202020204" pitchFamily="34" charset="0"/>
                        <a:buChar char="•"/>
                      </a:pPr>
                      <a:r>
                        <a:rPr lang="de-DE" sz="1000" dirty="0" err="1"/>
                        <a:t>LarySeal</a:t>
                      </a:r>
                      <a:r>
                        <a:rPr lang="de-DE" sz="1000" dirty="0"/>
                        <a:t> Clear</a:t>
                      </a:r>
                    </a:p>
                    <a:p>
                      <a:pPr marL="171450" indent="-171450" algn="l">
                        <a:buFont typeface="Arial" panose="020B0604020202020204" pitchFamily="34" charset="0"/>
                        <a:buChar char="•"/>
                      </a:pPr>
                      <a:r>
                        <a:rPr lang="de-DE" sz="1000" dirty="0" err="1"/>
                        <a:t>LarySeal</a:t>
                      </a:r>
                      <a:r>
                        <a:rPr lang="de-DE" sz="1000" dirty="0"/>
                        <a:t> </a:t>
                      </a:r>
                      <a:r>
                        <a:rPr lang="de-DE" sz="1000" dirty="0" err="1"/>
                        <a:t>Mutliple</a:t>
                      </a:r>
                      <a:endParaRPr lang="de-DE" sz="1000" dirty="0"/>
                    </a:p>
                    <a:p>
                      <a:pPr marL="171450" indent="-171450" algn="l">
                        <a:buFont typeface="Arial" panose="020B0604020202020204" pitchFamily="34" charset="0"/>
                        <a:buChar char="•"/>
                      </a:pPr>
                      <a:r>
                        <a:rPr lang="de-DE" sz="1000" dirty="0" err="1"/>
                        <a:t>LarySeal</a:t>
                      </a:r>
                      <a:r>
                        <a:rPr lang="de-DE" sz="1000" dirty="0"/>
                        <a:t> MRI</a:t>
                      </a:r>
                    </a:p>
                  </a:txBody>
                  <a:tcPr>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tcPr>
                </a:tc>
                <a:tc>
                  <a:txBody>
                    <a:bodyPr/>
                    <a:lstStyle/>
                    <a:p>
                      <a:pPr marL="171450" indent="-171450" algn="l">
                        <a:buFont typeface="Arial" panose="020B0604020202020204" pitchFamily="34" charset="0"/>
                        <a:buChar char="•"/>
                      </a:pPr>
                      <a:r>
                        <a:rPr lang="de-DE" sz="1000" dirty="0" err="1"/>
                        <a:t>LarySeal</a:t>
                      </a:r>
                      <a:r>
                        <a:rPr lang="de-DE" sz="1000" dirty="0"/>
                        <a:t> Pro</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tcPr>
                </a:tc>
                <a:tc>
                  <a:txBody>
                    <a:bodyPr/>
                    <a:lstStyle/>
                    <a:p>
                      <a:pPr algn="l"/>
                      <a:endParaRPr lang="de-DE" sz="1000" dirty="0"/>
                    </a:p>
                  </a:txBody>
                  <a:tcPr>
                    <a:lnL w="6350" cap="flat" cmpd="sng" algn="ctr">
                      <a:solidFill>
                        <a:schemeClr val="bg1">
                          <a:lumMod val="75000"/>
                        </a:schemeClr>
                      </a:solidFill>
                      <a:prstDash val="solid"/>
                      <a:round/>
                      <a:headEnd type="none" w="med" len="med"/>
                      <a:tailEnd type="none" w="med" len="med"/>
                    </a:lnL>
                    <a:lnT w="6350" cap="flat" cmpd="sng" algn="ctr">
                      <a:noFill/>
                      <a:prstDash val="solid"/>
                      <a:round/>
                      <a:headEnd type="none" w="med" len="med"/>
                      <a:tailEnd type="none" w="med" len="med"/>
                    </a:lnT>
                  </a:tcPr>
                </a:tc>
                <a:extLst>
                  <a:ext uri="{0D108BD9-81ED-4DB2-BD59-A6C34878D82A}">
                    <a16:rowId xmlns:a16="http://schemas.microsoft.com/office/drawing/2014/main" val="1273072009"/>
                  </a:ext>
                </a:extLst>
              </a:tr>
            </a:tbl>
          </a:graphicData>
        </a:graphic>
      </p:graphicFrame>
      <p:pic>
        <p:nvPicPr>
          <p:cNvPr id="6150" name="Picture 6" descr="Teleflex Urology Care Blog (DE)">
            <a:extLst>
              <a:ext uri="{FF2B5EF4-FFF2-40B4-BE49-F238E27FC236}">
                <a16:creationId xmlns:a16="http://schemas.microsoft.com/office/drawing/2014/main" id="{44652745-BCC9-BD23-8128-B8E6CF884F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875" b="30493"/>
          <a:stretch/>
        </p:blipFill>
        <p:spPr bwMode="auto">
          <a:xfrm>
            <a:off x="2117385" y="3781583"/>
            <a:ext cx="1782581" cy="3887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elle 10">
            <a:extLst>
              <a:ext uri="{FF2B5EF4-FFF2-40B4-BE49-F238E27FC236}">
                <a16:creationId xmlns:a16="http://schemas.microsoft.com/office/drawing/2014/main" id="{B45F4912-90D3-0F43-C16A-5EEC12F8471A}"/>
              </a:ext>
            </a:extLst>
          </p:cNvPr>
          <p:cNvGraphicFramePr>
            <a:graphicFrameLocks noGrp="1"/>
          </p:cNvGraphicFramePr>
          <p:nvPr/>
        </p:nvGraphicFramePr>
        <p:xfrm>
          <a:off x="374904" y="4194866"/>
          <a:ext cx="5321808" cy="944880"/>
        </p:xfrm>
        <a:graphic>
          <a:graphicData uri="http://schemas.openxmlformats.org/drawingml/2006/table">
            <a:tbl>
              <a:tblPr firstRow="1" bandRow="1">
                <a:tableStyleId>{2D5ABB26-0587-4C30-8999-92F81FD0307C}</a:tableStyleId>
              </a:tblPr>
              <a:tblGrid>
                <a:gridCol w="1773936">
                  <a:extLst>
                    <a:ext uri="{9D8B030D-6E8A-4147-A177-3AD203B41FA5}">
                      <a16:colId xmlns:a16="http://schemas.microsoft.com/office/drawing/2014/main" val="689521103"/>
                    </a:ext>
                  </a:extLst>
                </a:gridCol>
                <a:gridCol w="1773936">
                  <a:extLst>
                    <a:ext uri="{9D8B030D-6E8A-4147-A177-3AD203B41FA5}">
                      <a16:colId xmlns:a16="http://schemas.microsoft.com/office/drawing/2014/main" val="578314150"/>
                    </a:ext>
                  </a:extLst>
                </a:gridCol>
                <a:gridCol w="1773936">
                  <a:extLst>
                    <a:ext uri="{9D8B030D-6E8A-4147-A177-3AD203B41FA5}">
                      <a16:colId xmlns:a16="http://schemas.microsoft.com/office/drawing/2014/main" val="997468280"/>
                    </a:ext>
                  </a:extLst>
                </a:gridCol>
              </a:tblGrid>
              <a:tr h="219456">
                <a:tc>
                  <a:txBody>
                    <a:bodyPr/>
                    <a:lstStyle/>
                    <a:p>
                      <a:pPr algn="l"/>
                      <a:r>
                        <a:rPr lang="de-DE" sz="1000" b="1" dirty="0">
                          <a:solidFill>
                            <a:schemeClr val="bg1"/>
                          </a:solidFill>
                        </a:rPr>
                        <a:t>Gen 1</a:t>
                      </a:r>
                    </a:p>
                  </a:txBody>
                  <a:tcPr>
                    <a:lnL>
                      <a:noFill/>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l"/>
                      <a:r>
                        <a:rPr lang="de-DE" sz="1000" b="1" dirty="0">
                          <a:solidFill>
                            <a:schemeClr val="bg1"/>
                          </a:solidFill>
                        </a:rPr>
                        <a:t>Gen 2</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l"/>
                      <a:r>
                        <a:rPr lang="de-DE" sz="1000" b="1" dirty="0">
                          <a:solidFill>
                            <a:schemeClr val="bg1"/>
                          </a:solidFill>
                        </a:rPr>
                        <a:t>Gen 3</a:t>
                      </a:r>
                    </a:p>
                  </a:txBody>
                  <a:tcPr>
                    <a:lnL w="635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699461133"/>
                  </a:ext>
                </a:extLst>
              </a:tr>
              <a:tr h="370840">
                <a:tc>
                  <a:txBody>
                    <a:bodyPr/>
                    <a:lstStyle/>
                    <a:p>
                      <a:pPr marL="171450" indent="-171450" algn="l">
                        <a:buFont typeface="Arial" panose="020B0604020202020204" pitchFamily="34" charset="0"/>
                        <a:buChar char="•"/>
                      </a:pPr>
                      <a:r>
                        <a:rPr lang="de-DE" sz="1000" dirty="0"/>
                        <a:t>LME Unique</a:t>
                      </a:r>
                    </a:p>
                    <a:p>
                      <a:pPr marL="171450" indent="-171450" algn="l">
                        <a:buFont typeface="Arial" panose="020B0604020202020204" pitchFamily="34" charset="0"/>
                        <a:buChar char="•"/>
                      </a:pPr>
                      <a:r>
                        <a:rPr lang="de-DE" sz="1000" dirty="0"/>
                        <a:t>LMA Classic</a:t>
                      </a:r>
                    </a:p>
                    <a:p>
                      <a:pPr marL="171450" indent="-171450" algn="l">
                        <a:buFont typeface="Arial" panose="020B0604020202020204" pitchFamily="34" charset="0"/>
                        <a:buChar char="•"/>
                      </a:pPr>
                      <a:r>
                        <a:rPr lang="de-DE" sz="1000" dirty="0"/>
                        <a:t>LMW </a:t>
                      </a:r>
                      <a:r>
                        <a:rPr lang="de-DE" sz="1000" dirty="0" err="1"/>
                        <a:t>SureSeal</a:t>
                      </a:r>
                      <a:endParaRPr lang="de-DE" sz="1000" dirty="0"/>
                    </a:p>
                    <a:p>
                      <a:pPr marL="171450" indent="-171450" algn="l">
                        <a:buFont typeface="Arial" panose="020B0604020202020204" pitchFamily="34" charset="0"/>
                        <a:buChar char="•"/>
                      </a:pPr>
                      <a:endParaRPr lang="de-DE" sz="1000" dirty="0"/>
                    </a:p>
                  </a:txBody>
                  <a:tcPr>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tcPr>
                </a:tc>
                <a:tc>
                  <a:txBody>
                    <a:bodyPr/>
                    <a:lstStyle/>
                    <a:p>
                      <a:pPr marL="171450" indent="-171450" algn="l">
                        <a:buFont typeface="Arial" panose="020B0604020202020204" pitchFamily="34" charset="0"/>
                        <a:buChar char="•"/>
                      </a:pPr>
                      <a:r>
                        <a:rPr lang="de-DE" sz="1000" dirty="0"/>
                        <a:t>LMA </a:t>
                      </a:r>
                      <a:r>
                        <a:rPr lang="de-DE" sz="1000" dirty="0" err="1"/>
                        <a:t>Protector</a:t>
                      </a:r>
                      <a:endParaRPr lang="de-DE" sz="1000" dirty="0"/>
                    </a:p>
                    <a:p>
                      <a:pPr marL="171450" indent="-171450" algn="l">
                        <a:buFont typeface="Arial" panose="020B0604020202020204" pitchFamily="34" charset="0"/>
                        <a:buChar char="•"/>
                      </a:pPr>
                      <a:r>
                        <a:rPr lang="de-DE" sz="1000" dirty="0"/>
                        <a:t>LMA Supreme</a:t>
                      </a:r>
                    </a:p>
                    <a:p>
                      <a:pPr marL="171450" indent="-171450" algn="l">
                        <a:buFont typeface="Arial" panose="020B0604020202020204" pitchFamily="34" charset="0"/>
                        <a:buChar char="•"/>
                      </a:pPr>
                      <a:r>
                        <a:rPr lang="de-DE" sz="1000" dirty="0"/>
                        <a:t>LMA </a:t>
                      </a:r>
                      <a:r>
                        <a:rPr lang="de-DE" sz="1000" dirty="0" err="1"/>
                        <a:t>ProSeal</a:t>
                      </a:r>
                      <a:endParaRPr lang="de-DE" sz="1000" dirty="0"/>
                    </a:p>
                    <a:p>
                      <a:pPr marL="171450" indent="-171450" algn="l">
                        <a:buFont typeface="Arial" panose="020B0604020202020204" pitchFamily="34" charset="0"/>
                        <a:buChar char="•"/>
                      </a:pPr>
                      <a:r>
                        <a:rPr lang="de-DE" sz="1000" dirty="0"/>
                        <a:t>LMA Guardian</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tcPr>
                </a:tc>
                <a:tc>
                  <a:txBody>
                    <a:bodyPr/>
                    <a:lstStyle/>
                    <a:p>
                      <a:pPr algn="l"/>
                      <a:endParaRPr lang="de-DE" sz="1000" dirty="0"/>
                    </a:p>
                  </a:txBody>
                  <a:tcPr>
                    <a:lnL w="6350" cap="flat" cmpd="sng" algn="ctr">
                      <a:solidFill>
                        <a:schemeClr val="bg1">
                          <a:lumMod val="75000"/>
                        </a:schemeClr>
                      </a:solidFill>
                      <a:prstDash val="solid"/>
                      <a:round/>
                      <a:headEnd type="none" w="med" len="med"/>
                      <a:tailEnd type="none" w="med" len="med"/>
                    </a:lnL>
                    <a:lnT w="6350" cap="flat" cmpd="sng" algn="ctr">
                      <a:noFill/>
                      <a:prstDash val="solid"/>
                      <a:round/>
                      <a:headEnd type="none" w="med" len="med"/>
                      <a:tailEnd type="none" w="med" len="med"/>
                    </a:lnT>
                  </a:tcPr>
                </a:tc>
                <a:extLst>
                  <a:ext uri="{0D108BD9-81ED-4DB2-BD59-A6C34878D82A}">
                    <a16:rowId xmlns:a16="http://schemas.microsoft.com/office/drawing/2014/main" val="1273072009"/>
                  </a:ext>
                </a:extLst>
              </a:tr>
            </a:tbl>
          </a:graphicData>
        </a:graphic>
      </p:graphicFrame>
      <p:graphicFrame>
        <p:nvGraphicFramePr>
          <p:cNvPr id="13" name="Tabelle 12">
            <a:extLst>
              <a:ext uri="{FF2B5EF4-FFF2-40B4-BE49-F238E27FC236}">
                <a16:creationId xmlns:a16="http://schemas.microsoft.com/office/drawing/2014/main" id="{AAF981D4-8A13-924C-5240-C35519EC8042}"/>
              </a:ext>
            </a:extLst>
          </p:cNvPr>
          <p:cNvGraphicFramePr>
            <a:graphicFrameLocks noGrp="1"/>
          </p:cNvGraphicFramePr>
          <p:nvPr/>
        </p:nvGraphicFramePr>
        <p:xfrm>
          <a:off x="6319102" y="4194866"/>
          <a:ext cx="5321808" cy="1402080"/>
        </p:xfrm>
        <a:graphic>
          <a:graphicData uri="http://schemas.openxmlformats.org/drawingml/2006/table">
            <a:tbl>
              <a:tblPr firstRow="1" bandRow="1">
                <a:tableStyleId>{2D5ABB26-0587-4C30-8999-92F81FD0307C}</a:tableStyleId>
              </a:tblPr>
              <a:tblGrid>
                <a:gridCol w="1773936">
                  <a:extLst>
                    <a:ext uri="{9D8B030D-6E8A-4147-A177-3AD203B41FA5}">
                      <a16:colId xmlns:a16="http://schemas.microsoft.com/office/drawing/2014/main" val="689521103"/>
                    </a:ext>
                  </a:extLst>
                </a:gridCol>
                <a:gridCol w="1773936">
                  <a:extLst>
                    <a:ext uri="{9D8B030D-6E8A-4147-A177-3AD203B41FA5}">
                      <a16:colId xmlns:a16="http://schemas.microsoft.com/office/drawing/2014/main" val="578314150"/>
                    </a:ext>
                  </a:extLst>
                </a:gridCol>
                <a:gridCol w="1773936">
                  <a:extLst>
                    <a:ext uri="{9D8B030D-6E8A-4147-A177-3AD203B41FA5}">
                      <a16:colId xmlns:a16="http://schemas.microsoft.com/office/drawing/2014/main" val="997468280"/>
                    </a:ext>
                  </a:extLst>
                </a:gridCol>
              </a:tblGrid>
              <a:tr h="219456">
                <a:tc>
                  <a:txBody>
                    <a:bodyPr/>
                    <a:lstStyle/>
                    <a:p>
                      <a:pPr algn="l"/>
                      <a:r>
                        <a:rPr lang="de-DE" sz="1000" b="1" dirty="0">
                          <a:solidFill>
                            <a:schemeClr val="bg1"/>
                          </a:solidFill>
                        </a:rPr>
                        <a:t>Gen 1</a:t>
                      </a:r>
                    </a:p>
                  </a:txBody>
                  <a:tcPr>
                    <a:lnL>
                      <a:noFill/>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l"/>
                      <a:r>
                        <a:rPr lang="de-DE" sz="1000" b="1" dirty="0">
                          <a:solidFill>
                            <a:schemeClr val="bg1"/>
                          </a:solidFill>
                        </a:rPr>
                        <a:t>Gen 2</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l"/>
                      <a:r>
                        <a:rPr lang="de-DE" sz="1000" b="1" dirty="0">
                          <a:solidFill>
                            <a:schemeClr val="bg1"/>
                          </a:solidFill>
                        </a:rPr>
                        <a:t>Gen 3</a:t>
                      </a:r>
                    </a:p>
                  </a:txBody>
                  <a:tcPr>
                    <a:lnL w="635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699461133"/>
                  </a:ext>
                </a:extLst>
              </a:tr>
              <a:tr h="370840">
                <a:tc>
                  <a:txBody>
                    <a:bodyPr/>
                    <a:lstStyle/>
                    <a:p>
                      <a:pPr marL="171450" indent="-171450" algn="l">
                        <a:buFont typeface="Arial" panose="020B0604020202020204" pitchFamily="34" charset="0"/>
                        <a:buChar char="•"/>
                      </a:pPr>
                      <a:r>
                        <a:rPr lang="de-DE" sz="1000" dirty="0"/>
                        <a:t>Ambu® </a:t>
                      </a:r>
                      <a:r>
                        <a:rPr lang="de-DE" sz="1000" dirty="0" err="1"/>
                        <a:t>AuraStraight</a:t>
                      </a:r>
                      <a:r>
                        <a:rPr lang="de-DE" sz="1000" dirty="0"/>
                        <a:t>™</a:t>
                      </a:r>
                    </a:p>
                    <a:p>
                      <a:pPr marL="171450" indent="-171450" algn="l">
                        <a:buFont typeface="Arial" panose="020B0604020202020204" pitchFamily="34" charset="0"/>
                        <a:buChar char="•"/>
                      </a:pPr>
                      <a:r>
                        <a:rPr lang="fr-FR" sz="1000" dirty="0" err="1"/>
                        <a:t>Ambu</a:t>
                      </a:r>
                      <a:r>
                        <a:rPr lang="fr-FR" sz="1000" dirty="0"/>
                        <a:t>® </a:t>
                      </a:r>
                      <a:r>
                        <a:rPr lang="fr-FR" sz="1000" dirty="0" err="1"/>
                        <a:t>AuraOnce</a:t>
                      </a:r>
                      <a:r>
                        <a:rPr lang="fr-FR" sz="1000" dirty="0"/>
                        <a:t>™</a:t>
                      </a:r>
                    </a:p>
                    <a:p>
                      <a:pPr marL="171450" indent="-171450" algn="l">
                        <a:buFont typeface="Arial" panose="020B0604020202020204" pitchFamily="34" charset="0"/>
                        <a:buChar char="•"/>
                      </a:pPr>
                      <a:r>
                        <a:rPr lang="fr-FR" sz="1000" dirty="0" err="1"/>
                        <a:t>Ambu</a:t>
                      </a:r>
                      <a:r>
                        <a:rPr lang="fr-FR" sz="1000" dirty="0"/>
                        <a:t>® </a:t>
                      </a:r>
                      <a:r>
                        <a:rPr lang="fr-FR" sz="1000" dirty="0" err="1"/>
                        <a:t>AuraFlex</a:t>
                      </a:r>
                      <a:r>
                        <a:rPr lang="fr-FR" sz="1000" dirty="0"/>
                        <a:t>™ </a:t>
                      </a:r>
                      <a:r>
                        <a:rPr lang="fr-FR" sz="1000" dirty="0" err="1"/>
                        <a:t>Disposable</a:t>
                      </a:r>
                      <a:r>
                        <a:rPr lang="fr-FR" sz="1000" dirty="0"/>
                        <a:t> </a:t>
                      </a:r>
                      <a:r>
                        <a:rPr lang="fr-FR" sz="1000" dirty="0" err="1"/>
                        <a:t>Laryngeal</a:t>
                      </a:r>
                      <a:r>
                        <a:rPr lang="fr-FR" sz="1000" dirty="0"/>
                        <a:t> Mask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dirty="0" err="1"/>
                        <a:t>Ambu®Aura-i</a:t>
                      </a:r>
                      <a:r>
                        <a:rPr lang="de-DE" sz="1000" dirty="0"/>
                        <a:t>™</a:t>
                      </a:r>
                    </a:p>
                    <a:p>
                      <a:pPr marL="0" indent="0" algn="l">
                        <a:buFont typeface="Arial" panose="020B0604020202020204" pitchFamily="34" charset="0"/>
                        <a:buNone/>
                      </a:pPr>
                      <a:endParaRPr lang="de-DE" sz="1000" dirty="0"/>
                    </a:p>
                  </a:txBody>
                  <a:tcPr>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tcPr>
                </a:tc>
                <a:tc>
                  <a:txBody>
                    <a:bodyPr/>
                    <a:lstStyle/>
                    <a:p>
                      <a:pPr marL="171450" indent="-171450" algn="l">
                        <a:buFont typeface="Arial" panose="020B0604020202020204" pitchFamily="34" charset="0"/>
                        <a:buChar char="•"/>
                      </a:pPr>
                      <a:r>
                        <a:rPr lang="de-DE" sz="1000" dirty="0"/>
                        <a:t>Ambu® </a:t>
                      </a:r>
                      <a:r>
                        <a:rPr lang="de-DE" sz="1000" dirty="0" err="1"/>
                        <a:t>AuraGain</a:t>
                      </a:r>
                      <a:endParaRPr lang="de-DE" sz="1000" dirty="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tcPr>
                </a:tc>
                <a:tc>
                  <a:txBody>
                    <a:bodyPr/>
                    <a:lstStyle/>
                    <a:p>
                      <a:pPr algn="l"/>
                      <a:endParaRPr lang="de-DE" sz="1000" dirty="0"/>
                    </a:p>
                  </a:txBody>
                  <a:tcPr>
                    <a:lnL w="6350" cap="flat" cmpd="sng" algn="ctr">
                      <a:solidFill>
                        <a:schemeClr val="bg1">
                          <a:lumMod val="75000"/>
                        </a:schemeClr>
                      </a:solidFill>
                      <a:prstDash val="solid"/>
                      <a:round/>
                      <a:headEnd type="none" w="med" len="med"/>
                      <a:tailEnd type="none" w="med" len="med"/>
                    </a:lnL>
                    <a:lnT w="6350" cap="flat" cmpd="sng" algn="ctr">
                      <a:noFill/>
                      <a:prstDash val="solid"/>
                      <a:round/>
                      <a:headEnd type="none" w="med" len="med"/>
                      <a:tailEnd type="none" w="med" len="med"/>
                    </a:lnT>
                  </a:tcPr>
                </a:tc>
                <a:extLst>
                  <a:ext uri="{0D108BD9-81ED-4DB2-BD59-A6C34878D82A}">
                    <a16:rowId xmlns:a16="http://schemas.microsoft.com/office/drawing/2014/main" val="1273072009"/>
                  </a:ext>
                </a:extLst>
              </a:tr>
            </a:tbl>
          </a:graphicData>
        </a:graphic>
      </p:graphicFrame>
      <p:pic>
        <p:nvPicPr>
          <p:cNvPr id="6152" name="Picture 8">
            <a:extLst>
              <a:ext uri="{FF2B5EF4-FFF2-40B4-BE49-F238E27FC236}">
                <a16:creationId xmlns:a16="http://schemas.microsoft.com/office/drawing/2014/main" id="{7C342F14-8E0F-9363-AAB4-090BBDE64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1263" y="3860126"/>
            <a:ext cx="1133475" cy="3048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971DF34E-59CE-F9C7-ECC8-1282B4F740F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1534" b="17972"/>
          <a:stretch/>
        </p:blipFill>
        <p:spPr bwMode="auto">
          <a:xfrm>
            <a:off x="8413840" y="4929434"/>
            <a:ext cx="1132332" cy="684982"/>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gel_plus_product_images_3_in_a_row">
            <a:extLst>
              <a:ext uri="{FF2B5EF4-FFF2-40B4-BE49-F238E27FC236}">
                <a16:creationId xmlns:a16="http://schemas.microsoft.com/office/drawing/2014/main" id="{BAB93369-9E3D-74B6-D853-DE540CE5054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8896"/>
          <a:stretch/>
        </p:blipFill>
        <p:spPr bwMode="auto">
          <a:xfrm>
            <a:off x="4182162" y="2367895"/>
            <a:ext cx="1217164" cy="1173963"/>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a:extLst>
              <a:ext uri="{FF2B5EF4-FFF2-40B4-BE49-F238E27FC236}">
                <a16:creationId xmlns:a16="http://schemas.microsoft.com/office/drawing/2014/main" id="{63B6575D-24B7-EF90-AC33-DDE2403BF6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65664" y="2389684"/>
            <a:ext cx="1138306" cy="1138306"/>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a:extLst>
              <a:ext uri="{FF2B5EF4-FFF2-40B4-BE49-F238E27FC236}">
                <a16:creationId xmlns:a16="http://schemas.microsoft.com/office/drawing/2014/main" id="{5A3DA73D-A62C-5BB0-8A9A-8E0ADF5AC6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3232" y="5172438"/>
            <a:ext cx="1240632" cy="1240632"/>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hlinkClick r:id="rId10" action="ppaction://hlinksldjump"/>
            <a:extLst>
              <a:ext uri="{FF2B5EF4-FFF2-40B4-BE49-F238E27FC236}">
                <a16:creationId xmlns:a16="http://schemas.microsoft.com/office/drawing/2014/main" id="{696F82FF-E6B5-BCA1-F305-430376D32658}"/>
              </a:ext>
            </a:extLst>
          </p:cNvPr>
          <p:cNvSpPr/>
          <p:nvPr/>
        </p:nvSpPr>
        <p:spPr>
          <a:xfrm>
            <a:off x="438912" y="6318504"/>
            <a:ext cx="1152144" cy="475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18722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6E2F423-4335-4B72-9BE2-91B22E272140}"/>
              </a:ext>
            </a:extLst>
          </p:cNvPr>
          <p:cNvSpPr>
            <a:spLocks noGrp="1"/>
          </p:cNvSpPr>
          <p:nvPr>
            <p:ph type="sldNum" sz="quarter" idx="4"/>
          </p:nvPr>
        </p:nvSpPr>
        <p:spPr/>
        <p:txBody>
          <a:bodyPr/>
          <a:lstStyle/>
          <a:p>
            <a:fld id="{065D75E3-62B6-C44A-8295-14DF27978E1A}" type="slidenum">
              <a:rPr lang="en-US" smtClean="0"/>
              <a:pPr/>
              <a:t>11</a:t>
            </a:fld>
            <a:endParaRPr lang="en-US"/>
          </a:p>
        </p:txBody>
      </p:sp>
      <p:graphicFrame>
        <p:nvGraphicFramePr>
          <p:cNvPr id="3" name="Tabelle 3">
            <a:extLst>
              <a:ext uri="{FF2B5EF4-FFF2-40B4-BE49-F238E27FC236}">
                <a16:creationId xmlns:a16="http://schemas.microsoft.com/office/drawing/2014/main" id="{928A168E-0B3B-91AD-7429-754D30E33282}"/>
              </a:ext>
            </a:extLst>
          </p:cNvPr>
          <p:cNvGraphicFramePr>
            <a:graphicFrameLocks noGrp="1"/>
          </p:cNvGraphicFramePr>
          <p:nvPr/>
        </p:nvGraphicFramePr>
        <p:xfrm>
          <a:off x="541528" y="765386"/>
          <a:ext cx="11208510" cy="4414520"/>
        </p:xfrm>
        <a:graphic>
          <a:graphicData uri="http://schemas.openxmlformats.org/drawingml/2006/table">
            <a:tbl>
              <a:tblPr firstRow="1" bandRow="1">
                <a:tableStyleId>{2D5ABB26-0587-4C30-8999-92F81FD0307C}</a:tableStyleId>
              </a:tblPr>
              <a:tblGrid>
                <a:gridCol w="1058672">
                  <a:extLst>
                    <a:ext uri="{9D8B030D-6E8A-4147-A177-3AD203B41FA5}">
                      <a16:colId xmlns:a16="http://schemas.microsoft.com/office/drawing/2014/main" val="3219012981"/>
                    </a:ext>
                  </a:extLst>
                </a:gridCol>
                <a:gridCol w="1280160">
                  <a:extLst>
                    <a:ext uri="{9D8B030D-6E8A-4147-A177-3AD203B41FA5}">
                      <a16:colId xmlns:a16="http://schemas.microsoft.com/office/drawing/2014/main" val="1911584589"/>
                    </a:ext>
                  </a:extLst>
                </a:gridCol>
                <a:gridCol w="1426464">
                  <a:extLst>
                    <a:ext uri="{9D8B030D-6E8A-4147-A177-3AD203B41FA5}">
                      <a16:colId xmlns:a16="http://schemas.microsoft.com/office/drawing/2014/main" val="913955896"/>
                    </a:ext>
                  </a:extLst>
                </a:gridCol>
                <a:gridCol w="4489704">
                  <a:extLst>
                    <a:ext uri="{9D8B030D-6E8A-4147-A177-3AD203B41FA5}">
                      <a16:colId xmlns:a16="http://schemas.microsoft.com/office/drawing/2014/main" val="2520417457"/>
                    </a:ext>
                  </a:extLst>
                </a:gridCol>
                <a:gridCol w="2953510">
                  <a:extLst>
                    <a:ext uri="{9D8B030D-6E8A-4147-A177-3AD203B41FA5}">
                      <a16:colId xmlns:a16="http://schemas.microsoft.com/office/drawing/2014/main" val="3318826912"/>
                    </a:ext>
                  </a:extLst>
                </a:gridCol>
              </a:tblGrid>
              <a:tr h="370840">
                <a:tc>
                  <a:txBody>
                    <a:bodyPr/>
                    <a:lstStyle/>
                    <a:p>
                      <a:r>
                        <a:rPr lang="de-DE" sz="1100" b="1" dirty="0">
                          <a:latin typeface="+mn-lt"/>
                        </a:rPr>
                        <a:t>Company</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r>
                        <a:rPr lang="de-DE" sz="1100" b="1" dirty="0" err="1">
                          <a:latin typeface="+mn-lt"/>
                        </a:rPr>
                        <a:t>Product</a:t>
                      </a:r>
                      <a:endParaRPr lang="de-DE" sz="1100" b="1" dirty="0">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r>
                        <a:rPr lang="de-DE" sz="1100" b="1" dirty="0">
                          <a:latin typeface="+mn-lt"/>
                        </a:rPr>
                        <a:t>Generation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r>
                        <a:rPr lang="de-DE" sz="1100" b="1" dirty="0" err="1">
                          <a:latin typeface="+mn-lt"/>
                        </a:rPr>
                        <a:t>Competitor</a:t>
                      </a:r>
                      <a:r>
                        <a:rPr lang="de-DE" sz="1100" b="1" dirty="0">
                          <a:latin typeface="+mn-lt"/>
                        </a:rPr>
                        <a:t> Features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r>
                        <a:rPr lang="de-DE" sz="1100" b="1" dirty="0" err="1">
                          <a:latin typeface="+mn-lt"/>
                        </a:rPr>
                        <a:t>AirLife</a:t>
                      </a:r>
                      <a:r>
                        <a:rPr lang="de-DE" sz="1100" b="1" dirty="0">
                          <a:latin typeface="+mn-lt"/>
                        </a:rPr>
                        <a:t> </a:t>
                      </a:r>
                      <a:r>
                        <a:rPr lang="de-DE" sz="1100" b="1" dirty="0" err="1">
                          <a:latin typeface="+mn-lt"/>
                        </a:rPr>
                        <a:t>Strategy</a:t>
                      </a:r>
                      <a:endParaRPr lang="de-DE" sz="1100" b="1" dirty="0">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08094256"/>
                  </a:ext>
                </a:extLst>
              </a:tr>
              <a:tr h="370840">
                <a:tc gridSpan="2">
                  <a:txBody>
                    <a:bodyPr/>
                    <a:lstStyle/>
                    <a:p>
                      <a:r>
                        <a:rPr lang="de-DE" sz="1100" dirty="0">
                          <a:latin typeface="+mn-lt"/>
                        </a:rPr>
                        <a:t>Standard LMA/SGA</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endParaRPr lang="de-DE" sz="1200" dirty="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de-DE" sz="1100" dirty="0">
                          <a:latin typeface="+mn-lt"/>
                        </a:rPr>
                        <a:t>1</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100" dirty="0">
                          <a:latin typeface="+mn-lt"/>
                        </a:rPr>
                        <a:t>Low-Cost, available anywhere</a:t>
                      </a:r>
                      <a:endParaRPr lang="de-DE" sz="1100" dirty="0">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de-DE" sz="1100" dirty="0" err="1">
                          <a:latin typeface="+mn-lt"/>
                        </a:rPr>
                        <a:t>SunMed</a:t>
                      </a:r>
                      <a:r>
                        <a:rPr lang="de-DE" sz="1100" dirty="0">
                          <a:latin typeface="+mn-lt"/>
                        </a:rPr>
                        <a:t> LMA at </a:t>
                      </a:r>
                      <a:r>
                        <a:rPr lang="de-DE" sz="1100" dirty="0" err="1">
                          <a:latin typeface="+mn-lt"/>
                        </a:rPr>
                        <a:t>comparable</a:t>
                      </a:r>
                      <a:r>
                        <a:rPr lang="de-DE" sz="1100" dirty="0">
                          <a:latin typeface="+mn-lt"/>
                        </a:rPr>
                        <a:t> </a:t>
                      </a:r>
                      <a:r>
                        <a:rPr lang="de-DE" sz="1100" dirty="0" err="1">
                          <a:latin typeface="+mn-lt"/>
                        </a:rPr>
                        <a:t>cost</a:t>
                      </a:r>
                      <a:endParaRPr lang="de-DE" sz="1100" dirty="0">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647791746"/>
                  </a:ext>
                </a:extLst>
              </a:tr>
              <a:tr h="370840">
                <a:tc rowSpan="2">
                  <a:txBody>
                    <a:bodyPr/>
                    <a:lstStyle/>
                    <a:p>
                      <a:r>
                        <a:rPr lang="de-DE" sz="1100" b="1" dirty="0">
                          <a:latin typeface="+mn-lt"/>
                        </a:rPr>
                        <a:t>AMBU</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err="1">
                          <a:latin typeface="+mn-lt"/>
                        </a:rPr>
                        <a:t>AuraGain</a:t>
                      </a:r>
                      <a:endParaRPr lang="de-DE" sz="1100" dirty="0">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100" dirty="0">
                          <a:latin typeface="+mn-lt"/>
                        </a:rPr>
                        <a:t>2</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dirty="0">
                          <a:latin typeface="+mn-lt"/>
                        </a:rPr>
                        <a:t>Low-cost with decent quality, Anatomically curved, gastric access, ability to intubate, MR safe</a:t>
                      </a:r>
                      <a:endParaRPr lang="de-DE" sz="1100" dirty="0">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latin typeface="+mn-lt"/>
                        </a:rPr>
                        <a:t>Air-Q3G</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076650"/>
                  </a:ext>
                </a:extLst>
              </a:tr>
              <a:tr h="370840">
                <a:tc vMerge="1">
                  <a:txBody>
                    <a:bodyPr/>
                    <a:lstStyle/>
                    <a:p>
                      <a:endParaRPr lang="de-DE" sz="1100"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de-DE" sz="1100" dirty="0" err="1">
                          <a:latin typeface="+mn-lt"/>
                        </a:rPr>
                        <a:t>AuraStraight</a:t>
                      </a:r>
                      <a:endParaRPr lang="de-DE" sz="1100" dirty="0">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de-DE" sz="1100" dirty="0">
                          <a:latin typeface="+mn-lt"/>
                        </a:rPr>
                        <a:t>1</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Easy glide, extra soft, MR safe, phthalate free, use in OR and emergency medicine</a:t>
                      </a:r>
                      <a:endParaRPr lang="en-US" sz="1100" b="0" i="0" u="none" strike="noStrike" kern="1200" baseline="0" dirty="0">
                        <a:solidFill>
                          <a:schemeClr val="tx1"/>
                        </a:solidFill>
                        <a:latin typeface="+mn-l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Air-Q3 or </a:t>
                      </a:r>
                      <a:r>
                        <a:rPr lang="en-US" sz="1100" kern="1200" dirty="0" err="1">
                          <a:solidFill>
                            <a:schemeClr val="tx1"/>
                          </a:solidFill>
                          <a:latin typeface="+mn-lt"/>
                          <a:ea typeface="+mn-ea"/>
                          <a:cs typeface="+mn-cs"/>
                        </a:rPr>
                        <a:t>SunMed</a:t>
                      </a:r>
                      <a:r>
                        <a:rPr lang="en-US" sz="1100" kern="1200" dirty="0">
                          <a:solidFill>
                            <a:schemeClr val="tx1"/>
                          </a:solidFill>
                          <a:latin typeface="+mn-lt"/>
                          <a:ea typeface="+mn-ea"/>
                          <a:cs typeface="+mn-cs"/>
                        </a:rPr>
                        <a:t> LMA based on cost concerns</a:t>
                      </a:r>
                      <a:r>
                        <a:rPr lang="en-US" sz="1100" b="0" i="0" u="none" strike="noStrike" kern="1200" baseline="0" dirty="0">
                          <a:solidFill>
                            <a:schemeClr val="tx1"/>
                          </a:solidFill>
                          <a:latin typeface="+mn-lt"/>
                          <a:ea typeface="+mn-ea"/>
                          <a:cs typeface="+mn-cs"/>
                        </a:rPr>
                        <a:t>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482461335"/>
                  </a:ext>
                </a:extLst>
              </a:tr>
              <a:tr h="370840">
                <a:tc rowSpan="2">
                  <a:txBody>
                    <a:bodyPr/>
                    <a:lstStyle/>
                    <a:p>
                      <a:r>
                        <a:rPr lang="de-DE" sz="1100" b="1" dirty="0" err="1">
                          <a:latin typeface="+mn-lt"/>
                        </a:rPr>
                        <a:t>Teleflex</a:t>
                      </a:r>
                      <a:endParaRPr lang="de-DE" sz="1100" b="1" dirty="0">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latin typeface="+mn-lt"/>
                        </a:rPr>
                        <a:t>LMA Supreme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100" dirty="0">
                          <a:latin typeface="+mn-lt"/>
                        </a:rPr>
                        <a:t>2</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Gastric access, effective “First Seal™” and innovative </a:t>
                      </a:r>
                      <a:r>
                        <a:rPr lang="en-US" sz="1100" kern="1200" dirty="0" err="1">
                          <a:solidFill>
                            <a:schemeClr val="tx1"/>
                          </a:solidFill>
                          <a:latin typeface="+mn-lt"/>
                          <a:ea typeface="+mn-ea"/>
                          <a:cs typeface="+mn-cs"/>
                        </a:rPr>
                        <a:t>Secon</a:t>
                      </a:r>
                      <a:r>
                        <a:rPr lang="en-US" sz="1100" kern="1200" dirty="0">
                          <a:solidFill>
                            <a:schemeClr val="tx1"/>
                          </a:solidFill>
                          <a:latin typeface="+mn-lt"/>
                          <a:ea typeface="+mn-ea"/>
                          <a:cs typeface="+mn-cs"/>
                        </a:rPr>
                        <a:t> Seal (which minimizes gastric insufflation</a:t>
                      </a:r>
                      <a:endParaRPr lang="en-US" sz="1100" b="0" i="0" u="none" strike="noStrike" kern="1200" baseline="0" dirty="0">
                        <a:solidFill>
                          <a:schemeClr val="tx1"/>
                        </a:solidFill>
                        <a:latin typeface="+mn-l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kern="1200" dirty="0">
                          <a:solidFill>
                            <a:schemeClr val="tx1"/>
                          </a:solidFill>
                          <a:latin typeface="+mn-lt"/>
                          <a:ea typeface="+mn-ea"/>
                          <a:cs typeface="+mn-cs"/>
                        </a:rPr>
                        <a:t>Air-Q3G </a:t>
                      </a:r>
                      <a:r>
                        <a:rPr lang="de-DE" sz="1100" kern="1200" dirty="0" err="1">
                          <a:solidFill>
                            <a:schemeClr val="tx1"/>
                          </a:solidFill>
                          <a:latin typeface="+mn-lt"/>
                          <a:ea typeface="+mn-ea"/>
                          <a:cs typeface="+mn-cs"/>
                        </a:rPr>
                        <a:t>or</a:t>
                      </a:r>
                      <a:r>
                        <a:rPr lang="de-DE" sz="1100" kern="1200" dirty="0">
                          <a:solidFill>
                            <a:schemeClr val="tx1"/>
                          </a:solidFill>
                          <a:latin typeface="+mn-lt"/>
                          <a:ea typeface="+mn-ea"/>
                          <a:cs typeface="+mn-cs"/>
                        </a:rPr>
                        <a:t> Air-Qsp3G</a:t>
                      </a:r>
                      <a:r>
                        <a:rPr lang="de-DE" sz="1800" b="0" i="0" u="none" strike="noStrike" kern="1200" baseline="0" dirty="0">
                          <a:solidFill>
                            <a:schemeClr val="tx1"/>
                          </a:solidFill>
                          <a:latin typeface="+mn-lt"/>
                          <a:ea typeface="+mn-ea"/>
                          <a:cs typeface="+mn-cs"/>
                        </a:rPr>
                        <a:t>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1446303"/>
                  </a:ext>
                </a:extLst>
              </a:tr>
              <a:tr h="370840">
                <a:tc vMerge="1">
                  <a:txBody>
                    <a:bodyPr/>
                    <a:lstStyle/>
                    <a:p>
                      <a:endParaRPr lang="de-DE" sz="1100"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de-DE" sz="1100" dirty="0">
                          <a:latin typeface="+mn-lt"/>
                        </a:rPr>
                        <a:t>LMA Unique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de-DE" sz="1100" dirty="0">
                          <a:latin typeface="+mn-lt"/>
                        </a:rPr>
                        <a:t>1</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Versatile, single use, aperture bars, soft, flexible cuff</a:t>
                      </a:r>
                      <a:r>
                        <a:rPr lang="en-US" sz="1800" b="0" i="0" u="none" strike="noStrike" kern="1200" baseline="0" dirty="0">
                          <a:solidFill>
                            <a:schemeClr val="tx1"/>
                          </a:solidFill>
                          <a:latin typeface="+mn-lt"/>
                          <a:ea typeface="+mn-ea"/>
                          <a:cs typeface="+mn-cs"/>
                        </a:rPr>
                        <a:t>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Air-Q3 or </a:t>
                      </a:r>
                      <a:r>
                        <a:rPr lang="en-US" sz="1100" kern="1200" dirty="0" err="1">
                          <a:solidFill>
                            <a:schemeClr val="tx1"/>
                          </a:solidFill>
                          <a:latin typeface="+mn-lt"/>
                          <a:ea typeface="+mn-ea"/>
                          <a:cs typeface="+mn-cs"/>
                        </a:rPr>
                        <a:t>SunMed</a:t>
                      </a:r>
                      <a:r>
                        <a:rPr lang="en-US" sz="1100" kern="1200" dirty="0">
                          <a:solidFill>
                            <a:schemeClr val="tx1"/>
                          </a:solidFill>
                          <a:latin typeface="+mn-lt"/>
                          <a:ea typeface="+mn-ea"/>
                          <a:cs typeface="+mn-cs"/>
                        </a:rPr>
                        <a:t> LMA based on cost concerns</a:t>
                      </a:r>
                      <a:endParaRPr lang="en-US" sz="1800" b="0" i="0" u="none" strike="noStrike" kern="1200" baseline="0" dirty="0">
                        <a:solidFill>
                          <a:schemeClr val="tx1"/>
                        </a:solidFill>
                        <a:latin typeface="+mn-l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76486574"/>
                  </a:ext>
                </a:extLst>
              </a:tr>
              <a:tr h="370840">
                <a:tc rowSpan="2">
                  <a:txBody>
                    <a:bodyPr/>
                    <a:lstStyle/>
                    <a:p>
                      <a:r>
                        <a:rPr lang="de-DE" sz="1100" b="1" dirty="0" err="1">
                          <a:latin typeface="+mn-lt"/>
                        </a:rPr>
                        <a:t>Flexicare</a:t>
                      </a:r>
                      <a:endParaRPr lang="de-DE" sz="1100" b="1" dirty="0">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err="1">
                          <a:latin typeface="+mn-lt"/>
                        </a:rPr>
                        <a:t>LarySeal</a:t>
                      </a:r>
                      <a:r>
                        <a:rPr lang="de-DE" sz="1100" dirty="0">
                          <a:latin typeface="+mn-lt"/>
                        </a:rPr>
                        <a:t> Pro</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100" dirty="0">
                          <a:latin typeface="+mn-lt"/>
                        </a:rPr>
                        <a:t>2</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latin typeface="+mn-lt"/>
                        </a:rPr>
                        <a:t>Integrated </a:t>
                      </a:r>
                      <a:r>
                        <a:rPr lang="de-DE" sz="1100" dirty="0" err="1">
                          <a:latin typeface="+mn-lt"/>
                        </a:rPr>
                        <a:t>suction</a:t>
                      </a:r>
                      <a:r>
                        <a:rPr lang="de-DE" sz="1100" dirty="0">
                          <a:latin typeface="+mn-lt"/>
                        </a:rPr>
                        <a:t> </a:t>
                      </a:r>
                      <a:r>
                        <a:rPr lang="de-DE" sz="1100" dirty="0" err="1">
                          <a:latin typeface="+mn-lt"/>
                        </a:rPr>
                        <a:t>catheter</a:t>
                      </a:r>
                      <a:r>
                        <a:rPr lang="de-DE" sz="1100" dirty="0">
                          <a:latin typeface="+mn-lt"/>
                        </a:rPr>
                        <a:t> </a:t>
                      </a:r>
                      <a:r>
                        <a:rPr lang="de-DE" sz="1100" dirty="0" err="1">
                          <a:latin typeface="+mn-lt"/>
                        </a:rPr>
                        <a:t>port</a:t>
                      </a:r>
                      <a:r>
                        <a:rPr lang="de-DE" sz="1100" dirty="0">
                          <a:latin typeface="+mn-lt"/>
                        </a:rPr>
                        <a:t>, </a:t>
                      </a:r>
                      <a:r>
                        <a:rPr lang="de-DE" sz="1100" dirty="0" err="1">
                          <a:latin typeface="+mn-lt"/>
                        </a:rPr>
                        <a:t>ability</a:t>
                      </a:r>
                      <a:r>
                        <a:rPr lang="de-DE" sz="1100" dirty="0">
                          <a:latin typeface="+mn-lt"/>
                        </a:rPr>
                        <a:t> to </a:t>
                      </a:r>
                      <a:r>
                        <a:rPr lang="de-DE" sz="1100" dirty="0" err="1">
                          <a:latin typeface="+mn-lt"/>
                        </a:rPr>
                        <a:t>intubate</a:t>
                      </a:r>
                      <a:r>
                        <a:rPr lang="de-DE" sz="1100" dirty="0">
                          <a:latin typeface="+mn-lt"/>
                        </a:rPr>
                        <a:t>, </a:t>
                      </a:r>
                      <a:r>
                        <a:rPr lang="de-DE" sz="1100" dirty="0" err="1">
                          <a:latin typeface="+mn-lt"/>
                        </a:rPr>
                        <a:t>bite</a:t>
                      </a:r>
                      <a:r>
                        <a:rPr lang="de-DE" sz="1100" dirty="0">
                          <a:latin typeface="+mn-lt"/>
                        </a:rPr>
                        <a:t> </a:t>
                      </a:r>
                      <a:r>
                        <a:rPr lang="de-DE" sz="1100" dirty="0" err="1">
                          <a:latin typeface="+mn-lt"/>
                        </a:rPr>
                        <a:t>guard</a:t>
                      </a:r>
                      <a:r>
                        <a:rPr lang="de-DE" sz="1100" dirty="0">
                          <a:latin typeface="+mn-lt"/>
                        </a:rPr>
                        <a:t>, </a:t>
                      </a:r>
                      <a:r>
                        <a:rPr lang="de-DE" sz="1100" dirty="0" err="1">
                          <a:latin typeface="+mn-lt"/>
                        </a:rPr>
                        <a:t>epiglottic</a:t>
                      </a:r>
                      <a:r>
                        <a:rPr lang="de-DE" sz="1100" dirty="0">
                          <a:latin typeface="+mn-lt"/>
                        </a:rPr>
                        <a:t> </a:t>
                      </a:r>
                      <a:r>
                        <a:rPr lang="de-DE" sz="1100" dirty="0" err="1">
                          <a:latin typeface="+mn-lt"/>
                        </a:rPr>
                        <a:t>flap</a:t>
                      </a:r>
                      <a:endParaRPr lang="de-DE" sz="1100" dirty="0">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latin typeface="+mn-lt"/>
                        </a:rPr>
                        <a:t>Air-Q3 G</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0675028"/>
                  </a:ext>
                </a:extLst>
              </a:tr>
              <a:tr h="370840">
                <a:tc vMerge="1">
                  <a:txBody>
                    <a:bodyPr/>
                    <a:lstStyle/>
                    <a:p>
                      <a:endParaRPr lang="de-DE" sz="1100"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de-DE" sz="1100" dirty="0" err="1">
                          <a:latin typeface="+mn-lt"/>
                        </a:rPr>
                        <a:t>LarySeal</a:t>
                      </a:r>
                      <a:r>
                        <a:rPr lang="de-DE" sz="1100" dirty="0">
                          <a:latin typeface="+mn-lt"/>
                        </a:rPr>
                        <a:t> Clear</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de-DE" sz="1100" dirty="0">
                          <a:latin typeface="+mn-lt"/>
                        </a:rPr>
                        <a:t>1</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Satin finish PVC, crush resistant, color-coded balloon, clear view</a:t>
                      </a:r>
                      <a:endParaRPr lang="de-DE" sz="1100" dirty="0">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Air-Q3 or </a:t>
                      </a:r>
                      <a:r>
                        <a:rPr lang="en-US" sz="1100" kern="1200" dirty="0" err="1">
                          <a:solidFill>
                            <a:schemeClr val="tx1"/>
                          </a:solidFill>
                          <a:latin typeface="+mn-lt"/>
                          <a:ea typeface="+mn-ea"/>
                          <a:cs typeface="+mn-cs"/>
                        </a:rPr>
                        <a:t>SunMed</a:t>
                      </a:r>
                      <a:r>
                        <a:rPr lang="en-US" sz="1100" kern="1200" dirty="0">
                          <a:solidFill>
                            <a:schemeClr val="tx1"/>
                          </a:solidFill>
                          <a:latin typeface="+mn-lt"/>
                          <a:ea typeface="+mn-ea"/>
                          <a:cs typeface="+mn-cs"/>
                        </a:rPr>
                        <a:t> LMA based on cost concerns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540994334"/>
                  </a:ext>
                </a:extLst>
              </a:tr>
              <a:tr h="370840">
                <a:tc rowSpan="2">
                  <a:txBody>
                    <a:bodyPr/>
                    <a:lstStyle/>
                    <a:p>
                      <a:r>
                        <a:rPr lang="de-DE" sz="1100" b="1" dirty="0" err="1">
                          <a:latin typeface="+mn-lt"/>
                        </a:rPr>
                        <a:t>Intersurgical</a:t>
                      </a:r>
                      <a:endParaRPr lang="de-DE" sz="1100" b="1" dirty="0">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latin typeface="+mn-lt"/>
                        </a:rPr>
                        <a:t>i-gel Plus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100" dirty="0">
                          <a:latin typeface="+mn-lt"/>
                        </a:rPr>
                        <a:t>3</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Non-inflating cuff (1st and only), gastric access, ability to intubate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latin typeface="+mn-lt"/>
                        </a:rPr>
                        <a:t>Air-Qsp3G</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2317472"/>
                  </a:ext>
                </a:extLst>
              </a:tr>
              <a:tr h="370840">
                <a:tc vMerge="1">
                  <a:txBody>
                    <a:bodyPr/>
                    <a:lstStyle/>
                    <a:p>
                      <a:endParaRPr lang="de-DE" sz="1100" dirty="0">
                        <a:latin typeface="+mn-lt"/>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r>
                        <a:rPr lang="de-DE" sz="1100" dirty="0" err="1">
                          <a:latin typeface="+mn-lt"/>
                        </a:rPr>
                        <a:t>Solus</a:t>
                      </a:r>
                      <a:endParaRPr lang="de-DE" sz="1100" dirty="0">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de-DE" sz="1100" dirty="0">
                          <a:latin typeface="+mn-lt"/>
                        </a:rPr>
                        <a:t>1</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de-DE" sz="1100" dirty="0">
                          <a:latin typeface="+mn-lt"/>
                        </a:rPr>
                        <a:t>Lower end </a:t>
                      </a:r>
                      <a:r>
                        <a:rPr lang="de-DE" sz="1100" dirty="0" err="1">
                          <a:latin typeface="+mn-lt"/>
                        </a:rPr>
                        <a:t>line</a:t>
                      </a:r>
                      <a:r>
                        <a:rPr lang="de-DE" sz="1100" dirty="0">
                          <a:latin typeface="+mn-lt"/>
                        </a:rPr>
                        <a:t>, 4 </a:t>
                      </a:r>
                      <a:r>
                        <a:rPr lang="de-DE" sz="1100" dirty="0" err="1">
                          <a:latin typeface="+mn-lt"/>
                        </a:rPr>
                        <a:t>version</a:t>
                      </a:r>
                      <a:r>
                        <a:rPr lang="de-DE" sz="1100" dirty="0">
                          <a:latin typeface="+mn-lt"/>
                        </a:rPr>
                        <a:t>, </a:t>
                      </a:r>
                      <a:r>
                        <a:rPr lang="de-DE" sz="1100" dirty="0" err="1">
                          <a:latin typeface="+mn-lt"/>
                        </a:rPr>
                        <a:t>including</a:t>
                      </a:r>
                      <a:r>
                        <a:rPr lang="de-DE" sz="1100" dirty="0">
                          <a:latin typeface="+mn-lt"/>
                        </a:rPr>
                        <a:t> Satin, MRI, </a:t>
                      </a:r>
                      <a:r>
                        <a:rPr lang="de-DE" sz="1100" dirty="0" err="1">
                          <a:latin typeface="+mn-lt"/>
                        </a:rPr>
                        <a:t>curved</a:t>
                      </a:r>
                      <a:r>
                        <a:rPr lang="de-DE" sz="1100" dirty="0">
                          <a:latin typeface="+mn-lt"/>
                        </a:rPr>
                        <a:t> &amp; flex</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Air-Q3 or </a:t>
                      </a:r>
                      <a:r>
                        <a:rPr lang="en-US" sz="1100" kern="1200" dirty="0" err="1">
                          <a:solidFill>
                            <a:schemeClr val="tx1"/>
                          </a:solidFill>
                          <a:latin typeface="+mn-lt"/>
                          <a:ea typeface="+mn-ea"/>
                          <a:cs typeface="+mn-cs"/>
                        </a:rPr>
                        <a:t>SunMed</a:t>
                      </a:r>
                      <a:r>
                        <a:rPr lang="en-US" sz="1100" kern="1200" dirty="0">
                          <a:solidFill>
                            <a:schemeClr val="tx1"/>
                          </a:solidFill>
                          <a:latin typeface="+mn-lt"/>
                          <a:ea typeface="+mn-ea"/>
                          <a:cs typeface="+mn-cs"/>
                        </a:rPr>
                        <a:t> LMA for flex models</a:t>
                      </a:r>
                      <a:r>
                        <a:rPr lang="en-US" sz="1800" b="0" i="0" u="none" strike="noStrike" kern="1200" baseline="0" dirty="0">
                          <a:solidFill>
                            <a:schemeClr val="tx1"/>
                          </a:solidFill>
                          <a:latin typeface="+mn-lt"/>
                          <a:ea typeface="+mn-ea"/>
                          <a:cs typeface="+mn-cs"/>
                        </a:rPr>
                        <a:t>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143755734"/>
                  </a:ext>
                </a:extLst>
              </a:tr>
              <a:tr h="370840">
                <a:tc>
                  <a:txBody>
                    <a:bodyPr/>
                    <a:lstStyle/>
                    <a:p>
                      <a:endParaRPr lang="de-DE" sz="1100" b="1" dirty="0">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de-DE" sz="1100" dirty="0">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endParaRPr lang="de-DE" sz="1100" dirty="0">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de-DE" sz="1100" dirty="0">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chemeClr val="tx1"/>
                        </a:solidFill>
                        <a:latin typeface="+mn-l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006918657"/>
                  </a:ext>
                </a:extLst>
              </a:tr>
            </a:tbl>
          </a:graphicData>
        </a:graphic>
      </p:graphicFrame>
      <p:sp>
        <p:nvSpPr>
          <p:cNvPr id="4" name="Rechteck 3">
            <a:hlinkClick r:id="rId2" action="ppaction://hlinksldjump"/>
            <a:extLst>
              <a:ext uri="{FF2B5EF4-FFF2-40B4-BE49-F238E27FC236}">
                <a16:creationId xmlns:a16="http://schemas.microsoft.com/office/drawing/2014/main" id="{C570D0EF-D2CA-0B7B-D4BC-F3A5948594B1}"/>
              </a:ext>
            </a:extLst>
          </p:cNvPr>
          <p:cNvSpPr/>
          <p:nvPr/>
        </p:nvSpPr>
        <p:spPr>
          <a:xfrm>
            <a:off x="438912" y="6318504"/>
            <a:ext cx="1152144" cy="475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hlinkClick r:id="rId2" action="ppaction://hlinksldjump"/>
            <a:extLst>
              <a:ext uri="{FF2B5EF4-FFF2-40B4-BE49-F238E27FC236}">
                <a16:creationId xmlns:a16="http://schemas.microsoft.com/office/drawing/2014/main" id="{E0C1D219-E9F0-A01B-3F7F-501512625608}"/>
              </a:ext>
            </a:extLst>
          </p:cNvPr>
          <p:cNvSpPr/>
          <p:nvPr/>
        </p:nvSpPr>
        <p:spPr>
          <a:xfrm>
            <a:off x="591312" y="6470904"/>
            <a:ext cx="1152144" cy="475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52994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FD44C10-44BF-6ECC-9122-5EC405815941}"/>
              </a:ext>
            </a:extLst>
          </p:cNvPr>
          <p:cNvSpPr>
            <a:spLocks noGrp="1"/>
          </p:cNvSpPr>
          <p:nvPr>
            <p:ph type="sldNum" sz="quarter" idx="4"/>
          </p:nvPr>
        </p:nvSpPr>
        <p:spPr/>
        <p:txBody>
          <a:bodyPr/>
          <a:lstStyle/>
          <a:p>
            <a:fld id="{065D75E3-62B6-C44A-8295-14DF27978E1A}" type="slidenum">
              <a:rPr lang="en-US" smtClean="0"/>
              <a:pPr/>
              <a:t>12</a:t>
            </a:fld>
            <a:endParaRPr lang="en-US" dirty="0"/>
          </a:p>
        </p:txBody>
      </p:sp>
      <p:sp>
        <p:nvSpPr>
          <p:cNvPr id="4" name="Titel 3">
            <a:extLst>
              <a:ext uri="{FF2B5EF4-FFF2-40B4-BE49-F238E27FC236}">
                <a16:creationId xmlns:a16="http://schemas.microsoft.com/office/drawing/2014/main" id="{A42E349D-D73B-222A-3E41-0E221A09FBDE}"/>
              </a:ext>
            </a:extLst>
          </p:cNvPr>
          <p:cNvSpPr>
            <a:spLocks noGrp="1"/>
          </p:cNvSpPr>
          <p:nvPr>
            <p:ph type="title"/>
          </p:nvPr>
        </p:nvSpPr>
        <p:spPr/>
        <p:txBody>
          <a:bodyPr>
            <a:normAutofit/>
          </a:bodyPr>
          <a:lstStyle/>
          <a:p>
            <a:r>
              <a:rPr lang="de-DE" dirty="0"/>
              <a:t>Air-Q</a:t>
            </a:r>
            <a:r>
              <a:rPr lang="de-DE" baseline="30000" dirty="0"/>
              <a:t>®</a:t>
            </a:r>
            <a:r>
              <a:rPr lang="de-DE" dirty="0"/>
              <a:t> </a:t>
            </a:r>
            <a:r>
              <a:rPr lang="de-DE" dirty="0" err="1"/>
              <a:t>vs</a:t>
            </a:r>
            <a:r>
              <a:rPr lang="de-DE" dirty="0"/>
              <a:t> </a:t>
            </a:r>
            <a:r>
              <a:rPr lang="de-DE" sz="3600" dirty="0"/>
              <a:t>i-gel</a:t>
            </a:r>
            <a:r>
              <a:rPr lang="de-DE" sz="3600" baseline="30000" dirty="0"/>
              <a:t>®</a:t>
            </a:r>
            <a:endParaRPr lang="de-DE" baseline="30000" dirty="0"/>
          </a:p>
        </p:txBody>
      </p:sp>
      <p:pic>
        <p:nvPicPr>
          <p:cNvPr id="6" name="Grafik 5">
            <a:extLst>
              <a:ext uri="{FF2B5EF4-FFF2-40B4-BE49-F238E27FC236}">
                <a16:creationId xmlns:a16="http://schemas.microsoft.com/office/drawing/2014/main" id="{8F5019F3-176A-B97F-961B-C408ADBD94CA}"/>
              </a:ext>
            </a:extLst>
          </p:cNvPr>
          <p:cNvPicPr>
            <a:picLocks noChangeAspect="1"/>
          </p:cNvPicPr>
          <p:nvPr/>
        </p:nvPicPr>
        <p:blipFill>
          <a:blip r:embed="rId2"/>
          <a:stretch>
            <a:fillRect/>
          </a:stretch>
        </p:blipFill>
        <p:spPr>
          <a:xfrm>
            <a:off x="741183" y="1847629"/>
            <a:ext cx="4915586" cy="3162741"/>
          </a:xfrm>
          <a:prstGeom prst="rect">
            <a:avLst/>
          </a:prstGeom>
          <a:ln>
            <a:noFill/>
          </a:ln>
          <a:effectLst>
            <a:outerShdw blurRad="292100" dist="139700" dir="2700000" algn="tl" rotWithShape="0">
              <a:srgbClr val="333333">
                <a:alpha val="65000"/>
              </a:srgbClr>
            </a:outerShdw>
          </a:effectLst>
        </p:spPr>
      </p:pic>
      <p:pic>
        <p:nvPicPr>
          <p:cNvPr id="8" name="Grafik 7">
            <a:extLst>
              <a:ext uri="{FF2B5EF4-FFF2-40B4-BE49-F238E27FC236}">
                <a16:creationId xmlns:a16="http://schemas.microsoft.com/office/drawing/2014/main" id="{C4EE6D17-30CB-A969-664B-093BB2BE92E1}"/>
              </a:ext>
            </a:extLst>
          </p:cNvPr>
          <p:cNvPicPr>
            <a:picLocks noChangeAspect="1"/>
          </p:cNvPicPr>
          <p:nvPr/>
        </p:nvPicPr>
        <p:blipFill>
          <a:blip r:embed="rId3"/>
          <a:stretch>
            <a:fillRect/>
          </a:stretch>
        </p:blipFill>
        <p:spPr>
          <a:xfrm>
            <a:off x="6452872" y="1847629"/>
            <a:ext cx="4772691" cy="2772162"/>
          </a:xfrm>
          <a:prstGeom prst="rect">
            <a:avLst/>
          </a:prstGeom>
          <a:ln>
            <a:noFill/>
          </a:ln>
          <a:effectLst>
            <a:outerShdw blurRad="292100" dist="139700" dir="2700000" algn="tl" rotWithShape="0">
              <a:srgbClr val="333333">
                <a:alpha val="65000"/>
              </a:srgbClr>
            </a:outerShdw>
          </a:effectLst>
        </p:spPr>
      </p:pic>
      <p:sp>
        <p:nvSpPr>
          <p:cNvPr id="9" name="Textfeld 8">
            <a:extLst>
              <a:ext uri="{FF2B5EF4-FFF2-40B4-BE49-F238E27FC236}">
                <a16:creationId xmlns:a16="http://schemas.microsoft.com/office/drawing/2014/main" id="{8E741C5C-0282-50D2-0825-78838103D102}"/>
              </a:ext>
            </a:extLst>
          </p:cNvPr>
          <p:cNvSpPr txBox="1"/>
          <p:nvPr/>
        </p:nvSpPr>
        <p:spPr>
          <a:xfrm>
            <a:off x="741183" y="1367327"/>
            <a:ext cx="4915586" cy="369332"/>
          </a:xfrm>
          <a:prstGeom prst="rect">
            <a:avLst/>
          </a:prstGeom>
          <a:noFill/>
        </p:spPr>
        <p:txBody>
          <a:bodyPr wrap="square" rtlCol="0">
            <a:spAutoFit/>
          </a:bodyPr>
          <a:lstStyle/>
          <a:p>
            <a:pPr algn="ctr"/>
            <a:r>
              <a:rPr lang="de-DE" b="1" dirty="0"/>
              <a:t>Insertion time &amp; </a:t>
            </a:r>
            <a:r>
              <a:rPr lang="de-DE" b="1" dirty="0" err="1"/>
              <a:t>number</a:t>
            </a:r>
            <a:r>
              <a:rPr lang="de-DE" b="1" dirty="0"/>
              <a:t> </a:t>
            </a:r>
            <a:r>
              <a:rPr lang="de-DE" b="1" dirty="0" err="1"/>
              <a:t>of</a:t>
            </a:r>
            <a:r>
              <a:rPr lang="de-DE" b="1" dirty="0"/>
              <a:t> </a:t>
            </a:r>
            <a:r>
              <a:rPr lang="de-DE" b="1" dirty="0" err="1"/>
              <a:t>attempts</a:t>
            </a:r>
            <a:endParaRPr lang="de-DE" b="1" dirty="0"/>
          </a:p>
        </p:txBody>
      </p:sp>
      <p:sp>
        <p:nvSpPr>
          <p:cNvPr id="10" name="Textfeld 9">
            <a:extLst>
              <a:ext uri="{FF2B5EF4-FFF2-40B4-BE49-F238E27FC236}">
                <a16:creationId xmlns:a16="http://schemas.microsoft.com/office/drawing/2014/main" id="{D2516314-70AA-3E7D-0957-EEA92FD9044E}"/>
              </a:ext>
            </a:extLst>
          </p:cNvPr>
          <p:cNvSpPr txBox="1"/>
          <p:nvPr/>
        </p:nvSpPr>
        <p:spPr>
          <a:xfrm>
            <a:off x="6381424" y="1376311"/>
            <a:ext cx="4915586" cy="369332"/>
          </a:xfrm>
          <a:prstGeom prst="rect">
            <a:avLst/>
          </a:prstGeom>
          <a:noFill/>
        </p:spPr>
        <p:txBody>
          <a:bodyPr wrap="square" rtlCol="0">
            <a:spAutoFit/>
          </a:bodyPr>
          <a:lstStyle/>
          <a:p>
            <a:pPr algn="ctr"/>
            <a:r>
              <a:rPr lang="de-DE" b="1" dirty="0" err="1"/>
              <a:t>Oropharyngeal</a:t>
            </a:r>
            <a:r>
              <a:rPr lang="de-DE" b="1" dirty="0"/>
              <a:t> Leak </a:t>
            </a:r>
            <a:r>
              <a:rPr lang="de-DE" b="1" dirty="0" err="1"/>
              <a:t>Pressure</a:t>
            </a:r>
            <a:r>
              <a:rPr lang="de-DE" b="1" dirty="0"/>
              <a:t> (OLP)</a:t>
            </a:r>
          </a:p>
        </p:txBody>
      </p:sp>
      <p:sp>
        <p:nvSpPr>
          <p:cNvPr id="12" name="Textfeld 11">
            <a:extLst>
              <a:ext uri="{FF2B5EF4-FFF2-40B4-BE49-F238E27FC236}">
                <a16:creationId xmlns:a16="http://schemas.microsoft.com/office/drawing/2014/main" id="{2CB8D5BB-F13B-5E09-43AD-E363005F33A3}"/>
              </a:ext>
            </a:extLst>
          </p:cNvPr>
          <p:cNvSpPr txBox="1"/>
          <p:nvPr/>
        </p:nvSpPr>
        <p:spPr>
          <a:xfrm>
            <a:off x="741183" y="5355515"/>
            <a:ext cx="6097424" cy="215444"/>
          </a:xfrm>
          <a:prstGeom prst="rect">
            <a:avLst/>
          </a:prstGeom>
          <a:noFill/>
        </p:spPr>
        <p:txBody>
          <a:bodyPr wrap="square">
            <a:spAutoFit/>
          </a:bodyPr>
          <a:lstStyle/>
          <a:p>
            <a:pPr algn="l"/>
            <a:r>
              <a:rPr lang="de-DE" sz="800" b="0" i="0" u="none" strike="noStrike" baseline="0" dirty="0" err="1"/>
              <a:t>Massoudi</a:t>
            </a:r>
            <a:r>
              <a:rPr lang="de-DE" sz="800" b="0" i="0" u="none" strike="noStrike" baseline="0" dirty="0"/>
              <a:t> et al., </a:t>
            </a:r>
            <a:r>
              <a:rPr lang="de-DE" sz="800" b="0" i="0" u="none" strike="noStrike" baseline="0" dirty="0" err="1"/>
              <a:t>BioMed</a:t>
            </a:r>
            <a:r>
              <a:rPr lang="de-DE" sz="800" b="0" i="0" u="none" strike="noStrike" baseline="0" dirty="0"/>
              <a:t> Research International, Volume 2018</a:t>
            </a:r>
            <a:endParaRPr lang="de-DE" sz="800" dirty="0"/>
          </a:p>
        </p:txBody>
      </p:sp>
    </p:spTree>
    <p:extLst>
      <p:ext uri="{BB962C8B-B14F-4D97-AF65-F5344CB8AC3E}">
        <p14:creationId xmlns:p14="http://schemas.microsoft.com/office/powerpoint/2010/main" val="3620329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FD44C10-44BF-6ECC-9122-5EC405815941}"/>
              </a:ext>
            </a:extLst>
          </p:cNvPr>
          <p:cNvSpPr>
            <a:spLocks noGrp="1"/>
          </p:cNvSpPr>
          <p:nvPr>
            <p:ph type="sldNum" sz="quarter" idx="4"/>
          </p:nvPr>
        </p:nvSpPr>
        <p:spPr/>
        <p:txBody>
          <a:bodyPr/>
          <a:lstStyle/>
          <a:p>
            <a:fld id="{065D75E3-62B6-C44A-8295-14DF27978E1A}" type="slidenum">
              <a:rPr lang="en-US" smtClean="0"/>
              <a:pPr/>
              <a:t>13</a:t>
            </a:fld>
            <a:endParaRPr lang="en-US" dirty="0"/>
          </a:p>
        </p:txBody>
      </p:sp>
      <p:sp>
        <p:nvSpPr>
          <p:cNvPr id="4" name="Titel 3">
            <a:extLst>
              <a:ext uri="{FF2B5EF4-FFF2-40B4-BE49-F238E27FC236}">
                <a16:creationId xmlns:a16="http://schemas.microsoft.com/office/drawing/2014/main" id="{A42E349D-D73B-222A-3E41-0E221A09FBDE}"/>
              </a:ext>
            </a:extLst>
          </p:cNvPr>
          <p:cNvSpPr>
            <a:spLocks noGrp="1"/>
          </p:cNvSpPr>
          <p:nvPr>
            <p:ph type="title"/>
          </p:nvPr>
        </p:nvSpPr>
        <p:spPr/>
        <p:txBody>
          <a:bodyPr>
            <a:normAutofit/>
          </a:bodyPr>
          <a:lstStyle/>
          <a:p>
            <a:r>
              <a:rPr lang="de-DE" dirty="0"/>
              <a:t>Air-Q</a:t>
            </a:r>
            <a:r>
              <a:rPr lang="de-DE" baseline="30000" dirty="0"/>
              <a:t>®</a:t>
            </a:r>
            <a:r>
              <a:rPr lang="de-DE" dirty="0"/>
              <a:t> </a:t>
            </a:r>
            <a:r>
              <a:rPr lang="de-DE" dirty="0" err="1"/>
              <a:t>vs</a:t>
            </a:r>
            <a:r>
              <a:rPr lang="de-DE" dirty="0"/>
              <a:t> </a:t>
            </a:r>
            <a:r>
              <a:rPr lang="de-DE" sz="3600" dirty="0"/>
              <a:t>LMA Classic</a:t>
            </a:r>
            <a:endParaRPr lang="de-DE" baseline="30000" dirty="0"/>
          </a:p>
        </p:txBody>
      </p:sp>
      <p:sp>
        <p:nvSpPr>
          <p:cNvPr id="9" name="Textfeld 8">
            <a:extLst>
              <a:ext uri="{FF2B5EF4-FFF2-40B4-BE49-F238E27FC236}">
                <a16:creationId xmlns:a16="http://schemas.microsoft.com/office/drawing/2014/main" id="{8E741C5C-0282-50D2-0825-78838103D102}"/>
              </a:ext>
            </a:extLst>
          </p:cNvPr>
          <p:cNvSpPr txBox="1"/>
          <p:nvPr/>
        </p:nvSpPr>
        <p:spPr>
          <a:xfrm>
            <a:off x="741183" y="1367327"/>
            <a:ext cx="4915586" cy="369332"/>
          </a:xfrm>
          <a:prstGeom prst="rect">
            <a:avLst/>
          </a:prstGeom>
          <a:noFill/>
        </p:spPr>
        <p:txBody>
          <a:bodyPr wrap="square" rtlCol="0">
            <a:spAutoFit/>
          </a:bodyPr>
          <a:lstStyle/>
          <a:p>
            <a:pPr algn="ctr"/>
            <a:r>
              <a:rPr lang="de-DE" b="1" dirty="0"/>
              <a:t>Insertion time &amp; </a:t>
            </a:r>
            <a:r>
              <a:rPr lang="de-DE" b="1" dirty="0" err="1"/>
              <a:t>number</a:t>
            </a:r>
            <a:r>
              <a:rPr lang="de-DE" b="1" dirty="0"/>
              <a:t> </a:t>
            </a:r>
            <a:r>
              <a:rPr lang="de-DE" b="1" dirty="0" err="1"/>
              <a:t>of</a:t>
            </a:r>
            <a:r>
              <a:rPr lang="de-DE" b="1" dirty="0"/>
              <a:t> </a:t>
            </a:r>
            <a:r>
              <a:rPr lang="de-DE" b="1" dirty="0" err="1"/>
              <a:t>attempts</a:t>
            </a:r>
            <a:endParaRPr lang="de-DE" b="1" dirty="0"/>
          </a:p>
        </p:txBody>
      </p:sp>
      <p:sp>
        <p:nvSpPr>
          <p:cNvPr id="12" name="Textfeld 11">
            <a:extLst>
              <a:ext uri="{FF2B5EF4-FFF2-40B4-BE49-F238E27FC236}">
                <a16:creationId xmlns:a16="http://schemas.microsoft.com/office/drawing/2014/main" id="{2CB8D5BB-F13B-5E09-43AD-E363005F33A3}"/>
              </a:ext>
            </a:extLst>
          </p:cNvPr>
          <p:cNvSpPr txBox="1"/>
          <p:nvPr/>
        </p:nvSpPr>
        <p:spPr>
          <a:xfrm>
            <a:off x="741183" y="5355515"/>
            <a:ext cx="6097424" cy="215444"/>
          </a:xfrm>
          <a:prstGeom prst="rect">
            <a:avLst/>
          </a:prstGeom>
          <a:noFill/>
        </p:spPr>
        <p:txBody>
          <a:bodyPr wrap="square">
            <a:spAutoFit/>
          </a:bodyPr>
          <a:lstStyle/>
          <a:p>
            <a:pPr algn="l"/>
            <a:r>
              <a:rPr lang="de-DE" sz="800" b="0" i="0" u="none" strike="noStrike" baseline="0" dirty="0"/>
              <a:t>Ha et al., </a:t>
            </a:r>
            <a:r>
              <a:rPr lang="en-US" sz="800" b="0" i="0" u="none" strike="noStrike" baseline="0" dirty="0"/>
              <a:t>Can J </a:t>
            </a:r>
            <a:r>
              <a:rPr lang="en-US" sz="800" b="0" i="0" u="none" strike="noStrike" baseline="0" dirty="0" err="1"/>
              <a:t>Anesth</a:t>
            </a:r>
            <a:r>
              <a:rPr lang="en-US" sz="800" b="0" i="0" u="none" strike="noStrike" baseline="0" dirty="0"/>
              <a:t>/J Can </a:t>
            </a:r>
            <a:r>
              <a:rPr lang="en-US" sz="800" b="0" i="0" u="none" strike="noStrike" baseline="0" dirty="0" err="1"/>
              <a:t>Anesth</a:t>
            </a:r>
            <a:r>
              <a:rPr lang="en-US" sz="800" b="0" i="0" u="none" strike="noStrike" baseline="0" dirty="0"/>
              <a:t> (2018) 65:543–550</a:t>
            </a:r>
            <a:endParaRPr lang="de-DE" sz="800" dirty="0"/>
          </a:p>
        </p:txBody>
      </p:sp>
      <p:pic>
        <p:nvPicPr>
          <p:cNvPr id="5" name="Grafik 4">
            <a:extLst>
              <a:ext uri="{FF2B5EF4-FFF2-40B4-BE49-F238E27FC236}">
                <a16:creationId xmlns:a16="http://schemas.microsoft.com/office/drawing/2014/main" id="{8DEC0478-DB62-F3B1-E133-0E29BB910B42}"/>
              </a:ext>
            </a:extLst>
          </p:cNvPr>
          <p:cNvPicPr>
            <a:picLocks noChangeAspect="1"/>
          </p:cNvPicPr>
          <p:nvPr/>
        </p:nvPicPr>
        <p:blipFill>
          <a:blip r:embed="rId2"/>
          <a:stretch>
            <a:fillRect/>
          </a:stretch>
        </p:blipFill>
        <p:spPr>
          <a:xfrm>
            <a:off x="630088" y="1755613"/>
            <a:ext cx="9383434" cy="3486637"/>
          </a:xfrm>
          <a:prstGeom prst="rect">
            <a:avLst/>
          </a:prstGeom>
        </p:spPr>
      </p:pic>
      <p:sp>
        <p:nvSpPr>
          <p:cNvPr id="11" name="Rechteck 10">
            <a:extLst>
              <a:ext uri="{FF2B5EF4-FFF2-40B4-BE49-F238E27FC236}">
                <a16:creationId xmlns:a16="http://schemas.microsoft.com/office/drawing/2014/main" id="{33745FF1-50CF-D7B6-163B-4D6B922D3072}"/>
              </a:ext>
            </a:extLst>
          </p:cNvPr>
          <p:cNvSpPr/>
          <p:nvPr/>
        </p:nvSpPr>
        <p:spPr>
          <a:xfrm>
            <a:off x="741183" y="3905428"/>
            <a:ext cx="9154847" cy="35037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68834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2D0B8-CBB3-FA4D-9535-D7053F407611}"/>
              </a:ext>
            </a:extLst>
          </p:cNvPr>
          <p:cNvSpPr>
            <a:spLocks noGrp="1"/>
          </p:cNvSpPr>
          <p:nvPr>
            <p:ph type="title"/>
          </p:nvPr>
        </p:nvSpPr>
        <p:spPr>
          <a:xfrm>
            <a:off x="896695" y="3734232"/>
            <a:ext cx="5689236" cy="535809"/>
          </a:xfrm>
        </p:spPr>
        <p:txBody>
          <a:bodyPr>
            <a:normAutofit fontScale="90000"/>
          </a:bodyPr>
          <a:lstStyle/>
          <a:p>
            <a:r>
              <a:rPr lang="en-US" dirty="0"/>
              <a:t>Thank you</a:t>
            </a:r>
          </a:p>
        </p:txBody>
      </p:sp>
      <p:sp>
        <p:nvSpPr>
          <p:cNvPr id="3" name="Slide Number Placeholder 2">
            <a:extLst>
              <a:ext uri="{FF2B5EF4-FFF2-40B4-BE49-F238E27FC236}">
                <a16:creationId xmlns:a16="http://schemas.microsoft.com/office/drawing/2014/main" id="{CA61B671-2F76-CD4A-A283-2A283342AE1E}"/>
              </a:ext>
            </a:extLst>
          </p:cNvPr>
          <p:cNvSpPr>
            <a:spLocks noGrp="1"/>
          </p:cNvSpPr>
          <p:nvPr>
            <p:ph type="sldNum" sz="quarter" idx="4294967295"/>
          </p:nvPr>
        </p:nvSpPr>
        <p:spPr>
          <a:xfrm>
            <a:off x="11414125" y="6438900"/>
            <a:ext cx="777875" cy="227013"/>
          </a:xfrm>
          <a:prstGeom prst="rect">
            <a:avLst/>
          </a:prstGeom>
        </p:spPr>
        <p:txBody>
          <a:bodyPr/>
          <a:lstStyle/>
          <a:p>
            <a:fld id="{94E0494F-D9D9-4FE9-B19B-AC7F2920D1CD}" type="slidenum">
              <a:rPr lang="en-US" smtClean="0">
                <a:solidFill>
                  <a:schemeClr val="bg1"/>
                </a:solidFill>
              </a:rPr>
              <a:pPr/>
              <a:t>14</a:t>
            </a:fld>
            <a:endParaRPr lang="en-US" dirty="0">
              <a:solidFill>
                <a:schemeClr val="bg1"/>
              </a:solidFill>
            </a:endParaRPr>
          </a:p>
        </p:txBody>
      </p:sp>
    </p:spTree>
    <p:extLst>
      <p:ext uri="{BB962C8B-B14F-4D97-AF65-F5344CB8AC3E}">
        <p14:creationId xmlns:p14="http://schemas.microsoft.com/office/powerpoint/2010/main" val="3737653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3238C6-670E-F10C-B194-7CD1F8F1B00D}"/>
              </a:ext>
            </a:extLst>
          </p:cNvPr>
          <p:cNvSpPr>
            <a:spLocks noGrp="1"/>
          </p:cNvSpPr>
          <p:nvPr>
            <p:ph type="body" idx="1"/>
          </p:nvPr>
        </p:nvSpPr>
        <p:spPr>
          <a:xfrm>
            <a:off x="370877" y="1053672"/>
            <a:ext cx="5573781" cy="2432844"/>
          </a:xfrm>
        </p:spPr>
        <p:txBody>
          <a:bodyPr>
            <a:noAutofit/>
          </a:bodyPr>
          <a:lstStyle/>
          <a:p>
            <a:pPr algn="ctr"/>
            <a:r>
              <a:rPr lang="de-DE" sz="1600" dirty="0" err="1">
                <a:latin typeface="+mn-lt"/>
              </a:rPr>
              <a:t>Supraglottic</a:t>
            </a:r>
            <a:endParaRPr lang="de-DE" sz="1600" dirty="0">
              <a:latin typeface="+mn-lt"/>
            </a:endParaRPr>
          </a:p>
          <a:p>
            <a:r>
              <a:rPr lang="en-US" sz="1600" b="0" dirty="0">
                <a:solidFill>
                  <a:schemeClr val="tx1"/>
                </a:solidFill>
                <a:latin typeface="+mn-lt"/>
              </a:rPr>
              <a:t>Supraglottic airways (known as SGA, or LMA™ Laryngeal Mask Airways) are placed above the glottis. These airways were a mainstay of the surgery suite, providing temporary airways for short procedures, rather than performing an invasive procedure like endotracheal intubation. Now, they are used in emergency management, in and out of the hospital and other healthcare environments. </a:t>
            </a:r>
          </a:p>
          <a:p>
            <a:pPr algn="ctr"/>
            <a:endParaRPr lang="de-DE" sz="1600" b="0" dirty="0">
              <a:latin typeface="+mn-lt"/>
            </a:endParaRPr>
          </a:p>
        </p:txBody>
      </p:sp>
      <p:sp>
        <p:nvSpPr>
          <p:cNvPr id="6" name="Title 5">
            <a:extLst>
              <a:ext uri="{FF2B5EF4-FFF2-40B4-BE49-F238E27FC236}">
                <a16:creationId xmlns:a16="http://schemas.microsoft.com/office/drawing/2014/main" id="{116A9FB6-7A75-9D4A-BE36-476974C39CBD}"/>
              </a:ext>
            </a:extLst>
          </p:cNvPr>
          <p:cNvSpPr>
            <a:spLocks noGrp="1"/>
          </p:cNvSpPr>
          <p:nvPr>
            <p:ph type="title"/>
          </p:nvPr>
        </p:nvSpPr>
        <p:spPr/>
        <p:txBody>
          <a:bodyPr/>
          <a:lstStyle/>
          <a:p>
            <a:r>
              <a:rPr lang="de-DE" dirty="0"/>
              <a:t>Laryngeal </a:t>
            </a:r>
            <a:r>
              <a:rPr lang="de-DE" dirty="0" err="1"/>
              <a:t>mask</a:t>
            </a:r>
            <a:r>
              <a:rPr lang="de-DE" dirty="0"/>
              <a:t> vs. Endotracheal Tube</a:t>
            </a:r>
          </a:p>
        </p:txBody>
      </p:sp>
      <p:sp>
        <p:nvSpPr>
          <p:cNvPr id="12" name="Text Placeholder 1">
            <a:extLst>
              <a:ext uri="{FF2B5EF4-FFF2-40B4-BE49-F238E27FC236}">
                <a16:creationId xmlns:a16="http://schemas.microsoft.com/office/drawing/2014/main" id="{86D05600-8FD7-BC22-33ED-9CED465B0AFE}"/>
              </a:ext>
            </a:extLst>
          </p:cNvPr>
          <p:cNvSpPr txBox="1">
            <a:spLocks/>
          </p:cNvSpPr>
          <p:nvPr/>
        </p:nvSpPr>
        <p:spPr>
          <a:xfrm>
            <a:off x="6096000" y="1977978"/>
            <a:ext cx="5573781" cy="1375824"/>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200000"/>
              </a:lnSpc>
            </a:pPr>
            <a:r>
              <a:rPr lang="de-DE" sz="1600" dirty="0">
                <a:latin typeface="+mn-lt"/>
              </a:rPr>
              <a:t>Endotracheal</a:t>
            </a:r>
          </a:p>
          <a:p>
            <a:pPr>
              <a:lnSpc>
                <a:spcPct val="100000"/>
              </a:lnSpc>
              <a:spcBef>
                <a:spcPts val="0"/>
              </a:spcBef>
            </a:pPr>
            <a:r>
              <a:rPr lang="en-US" sz="1600" b="0" dirty="0">
                <a:latin typeface="+mn-lt"/>
              </a:rPr>
              <a:t>An endotracheal tube is a tube constructed of polyvinyl chloride </a:t>
            </a:r>
          </a:p>
          <a:p>
            <a:pPr>
              <a:lnSpc>
                <a:spcPct val="100000"/>
              </a:lnSpc>
              <a:spcBef>
                <a:spcPts val="0"/>
              </a:spcBef>
            </a:pPr>
            <a:r>
              <a:rPr lang="en-US" sz="1600" b="0" dirty="0">
                <a:latin typeface="+mn-lt"/>
              </a:rPr>
              <a:t>that is placed between the vocal cords through the trachea. It serves to provide oxygen and inhaled gases to the lungs and protects the lungs from contamination, such as gastric contents or blood.</a:t>
            </a:r>
          </a:p>
          <a:p>
            <a:pPr algn="ctr"/>
            <a:endParaRPr lang="de-DE" sz="1600" b="0" dirty="0">
              <a:latin typeface="+mn-lt"/>
            </a:endParaRPr>
          </a:p>
        </p:txBody>
      </p:sp>
      <p:pic>
        <p:nvPicPr>
          <p:cNvPr id="18" name="Picture 17">
            <a:extLst>
              <a:ext uri="{FF2B5EF4-FFF2-40B4-BE49-F238E27FC236}">
                <a16:creationId xmlns:a16="http://schemas.microsoft.com/office/drawing/2014/main" id="{1F102B57-26BB-7C2D-ABEC-E41CAB4BB52B}"/>
              </a:ext>
            </a:extLst>
          </p:cNvPr>
          <p:cNvPicPr>
            <a:picLocks noChangeAspect="1"/>
          </p:cNvPicPr>
          <p:nvPr/>
        </p:nvPicPr>
        <p:blipFill>
          <a:blip r:embed="rId2"/>
          <a:stretch>
            <a:fillRect/>
          </a:stretch>
        </p:blipFill>
        <p:spPr>
          <a:xfrm>
            <a:off x="7338740" y="2960653"/>
            <a:ext cx="3376885" cy="3104422"/>
          </a:xfrm>
          <a:prstGeom prst="rect">
            <a:avLst/>
          </a:prstGeom>
        </p:spPr>
      </p:pic>
      <p:pic>
        <p:nvPicPr>
          <p:cNvPr id="20" name="Picture 19">
            <a:extLst>
              <a:ext uri="{FF2B5EF4-FFF2-40B4-BE49-F238E27FC236}">
                <a16:creationId xmlns:a16="http://schemas.microsoft.com/office/drawing/2014/main" id="{262B10C6-2EDB-7A6B-72A0-425EECCB557D}"/>
              </a:ext>
            </a:extLst>
          </p:cNvPr>
          <p:cNvPicPr>
            <a:picLocks noChangeAspect="1"/>
          </p:cNvPicPr>
          <p:nvPr/>
        </p:nvPicPr>
        <p:blipFill>
          <a:blip r:embed="rId3"/>
          <a:stretch>
            <a:fillRect/>
          </a:stretch>
        </p:blipFill>
        <p:spPr>
          <a:xfrm>
            <a:off x="756104" y="3380154"/>
            <a:ext cx="4435021" cy="2265420"/>
          </a:xfrm>
          <a:prstGeom prst="rect">
            <a:avLst/>
          </a:prstGeom>
        </p:spPr>
      </p:pic>
    </p:spTree>
    <p:extLst>
      <p:ext uri="{BB962C8B-B14F-4D97-AF65-F5344CB8AC3E}">
        <p14:creationId xmlns:p14="http://schemas.microsoft.com/office/powerpoint/2010/main" val="1688734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E034365-55F6-4EA9-0964-43AFF4F5377A}"/>
              </a:ext>
            </a:extLst>
          </p:cNvPr>
          <p:cNvSpPr>
            <a:spLocks noGrp="1"/>
          </p:cNvSpPr>
          <p:nvPr>
            <p:ph idx="1"/>
          </p:nvPr>
        </p:nvSpPr>
        <p:spPr>
          <a:xfrm>
            <a:off x="561975" y="1400175"/>
            <a:ext cx="5534025" cy="4737153"/>
          </a:xfrm>
        </p:spPr>
        <p:txBody>
          <a:bodyPr/>
          <a:lstStyle/>
          <a:p>
            <a:r>
              <a:rPr lang="en-US" b="1" dirty="0"/>
              <a:t>SGA’s are classified by generation:</a:t>
            </a:r>
          </a:p>
          <a:p>
            <a:r>
              <a:rPr lang="en-US" b="1" dirty="0"/>
              <a:t>Gen 1:</a:t>
            </a:r>
          </a:p>
          <a:p>
            <a:pPr marL="342900" indent="-342900">
              <a:buFont typeface="Arial" panose="020B0604020202020204" pitchFamily="34" charset="0"/>
              <a:buChar char="•"/>
            </a:pPr>
            <a:r>
              <a:rPr lang="en-US" dirty="0"/>
              <a:t>Standard, with inflatable cuff. </a:t>
            </a:r>
          </a:p>
          <a:p>
            <a:r>
              <a:rPr lang="en-US" b="1" dirty="0"/>
              <a:t>Gen 2:</a:t>
            </a:r>
          </a:p>
          <a:p>
            <a:pPr marL="342900" indent="-342900">
              <a:buFont typeface="Arial" panose="020B0604020202020204" pitchFamily="34" charset="0"/>
              <a:buChar char="•"/>
            </a:pPr>
            <a:r>
              <a:rPr lang="en-US" dirty="0"/>
              <a:t>With inflatable and non-inflatable cuff (</a:t>
            </a:r>
            <a:r>
              <a:rPr lang="en-US" dirty="0" err="1"/>
              <a:t>iGel</a:t>
            </a:r>
            <a:r>
              <a:rPr lang="en-US" dirty="0"/>
              <a:t>), gastric access, ability to intubate, integrated bite block.</a:t>
            </a:r>
          </a:p>
          <a:p>
            <a:r>
              <a:rPr lang="en-US" b="1" dirty="0"/>
              <a:t>Gen 3</a:t>
            </a:r>
            <a:r>
              <a:rPr lang="en-US" dirty="0"/>
              <a:t>: </a:t>
            </a:r>
          </a:p>
          <a:p>
            <a:pPr marL="342900" indent="-342900">
              <a:buFont typeface="Arial" panose="020B0604020202020204" pitchFamily="34" charset="0"/>
              <a:buChar char="•"/>
            </a:pPr>
            <a:r>
              <a:rPr lang="en-US" dirty="0"/>
              <a:t>Does AirQ3 take us there?</a:t>
            </a:r>
          </a:p>
          <a:p>
            <a:endParaRPr lang="de-DE" dirty="0"/>
          </a:p>
        </p:txBody>
      </p:sp>
      <p:sp>
        <p:nvSpPr>
          <p:cNvPr id="3" name="Foliennummernplatzhalter 2">
            <a:extLst>
              <a:ext uri="{FF2B5EF4-FFF2-40B4-BE49-F238E27FC236}">
                <a16:creationId xmlns:a16="http://schemas.microsoft.com/office/drawing/2014/main" id="{DD326362-6A29-F966-84B8-17C8F781C356}"/>
              </a:ext>
            </a:extLst>
          </p:cNvPr>
          <p:cNvSpPr>
            <a:spLocks noGrp="1"/>
          </p:cNvSpPr>
          <p:nvPr>
            <p:ph type="sldNum" sz="quarter" idx="4"/>
          </p:nvPr>
        </p:nvSpPr>
        <p:spPr/>
        <p:txBody>
          <a:bodyPr/>
          <a:lstStyle/>
          <a:p>
            <a:fld id="{065D75E3-62B6-C44A-8295-14DF27978E1A}" type="slidenum">
              <a:rPr lang="en-US" smtClean="0"/>
              <a:pPr/>
              <a:t>3</a:t>
            </a:fld>
            <a:endParaRPr lang="en-US"/>
          </a:p>
        </p:txBody>
      </p:sp>
      <p:sp>
        <p:nvSpPr>
          <p:cNvPr id="4" name="Titel 3">
            <a:extLst>
              <a:ext uri="{FF2B5EF4-FFF2-40B4-BE49-F238E27FC236}">
                <a16:creationId xmlns:a16="http://schemas.microsoft.com/office/drawing/2014/main" id="{6B42DF20-3DD4-5E7B-0C72-8273443A552F}"/>
              </a:ext>
            </a:extLst>
          </p:cNvPr>
          <p:cNvSpPr>
            <a:spLocks noGrp="1"/>
          </p:cNvSpPr>
          <p:nvPr>
            <p:ph type="title"/>
          </p:nvPr>
        </p:nvSpPr>
        <p:spPr/>
        <p:txBody>
          <a:bodyPr/>
          <a:lstStyle/>
          <a:p>
            <a:r>
              <a:rPr lang="de-DE" dirty="0"/>
              <a:t>Classification SGA</a:t>
            </a:r>
          </a:p>
        </p:txBody>
      </p:sp>
      <p:pic>
        <p:nvPicPr>
          <p:cNvPr id="3074" name="Picture 2">
            <a:extLst>
              <a:ext uri="{FF2B5EF4-FFF2-40B4-BE49-F238E27FC236}">
                <a16:creationId xmlns:a16="http://schemas.microsoft.com/office/drawing/2014/main" id="{4C449A4C-80DE-122B-EE40-32FD81048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001" y="1376363"/>
            <a:ext cx="1086724" cy="43308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530C52D-41D3-41D3-2779-659F7544A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0349" y="1512965"/>
            <a:ext cx="1910477"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254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ir-Q3G Product Introduction">
            <a:hlinkClick r:id="" action="ppaction://media"/>
            <a:extLst>
              <a:ext uri="{FF2B5EF4-FFF2-40B4-BE49-F238E27FC236}">
                <a16:creationId xmlns:a16="http://schemas.microsoft.com/office/drawing/2014/main" id="{42B541A0-73A7-B615-EA36-1B4208AE276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97050" y="1400175"/>
            <a:ext cx="8421688" cy="4737100"/>
          </a:xfrm>
        </p:spPr>
      </p:pic>
      <p:sp>
        <p:nvSpPr>
          <p:cNvPr id="3" name="Foliennummernplatzhalter 2">
            <a:extLst>
              <a:ext uri="{FF2B5EF4-FFF2-40B4-BE49-F238E27FC236}">
                <a16:creationId xmlns:a16="http://schemas.microsoft.com/office/drawing/2014/main" id="{FC038B75-672A-A709-532C-EB351A34C5F7}"/>
              </a:ext>
            </a:extLst>
          </p:cNvPr>
          <p:cNvSpPr>
            <a:spLocks noGrp="1"/>
          </p:cNvSpPr>
          <p:nvPr>
            <p:ph type="sldNum" sz="quarter" idx="4"/>
          </p:nvPr>
        </p:nvSpPr>
        <p:spPr/>
        <p:txBody>
          <a:bodyPr/>
          <a:lstStyle/>
          <a:p>
            <a:fld id="{065D75E3-62B6-C44A-8295-14DF27978E1A}" type="slidenum">
              <a:rPr lang="en-US" smtClean="0"/>
              <a:pPr/>
              <a:t>4</a:t>
            </a:fld>
            <a:endParaRPr lang="en-US"/>
          </a:p>
        </p:txBody>
      </p:sp>
      <p:sp>
        <p:nvSpPr>
          <p:cNvPr id="4" name="Titel 3">
            <a:extLst>
              <a:ext uri="{FF2B5EF4-FFF2-40B4-BE49-F238E27FC236}">
                <a16:creationId xmlns:a16="http://schemas.microsoft.com/office/drawing/2014/main" id="{4ACC61E7-C760-871B-D530-3694F1EB9CDB}"/>
              </a:ext>
            </a:extLst>
          </p:cNvPr>
          <p:cNvSpPr>
            <a:spLocks noGrp="1"/>
          </p:cNvSpPr>
          <p:nvPr>
            <p:ph type="title"/>
          </p:nvPr>
        </p:nvSpPr>
        <p:spPr/>
        <p:txBody>
          <a:bodyPr/>
          <a:lstStyle/>
          <a:p>
            <a:r>
              <a:rPr lang="de-DE" dirty="0"/>
              <a:t>Air-Q3 G</a:t>
            </a:r>
          </a:p>
        </p:txBody>
      </p:sp>
    </p:spTree>
    <p:extLst>
      <p:ext uri="{BB962C8B-B14F-4D97-AF65-F5344CB8AC3E}">
        <p14:creationId xmlns:p14="http://schemas.microsoft.com/office/powerpoint/2010/main" val="350857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3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983B235-B69E-17E3-C585-7561695A4E4F}"/>
              </a:ext>
            </a:extLst>
          </p:cNvPr>
          <p:cNvSpPr>
            <a:spLocks noGrp="1"/>
          </p:cNvSpPr>
          <p:nvPr>
            <p:ph type="sldNum" sz="quarter" idx="4"/>
          </p:nvPr>
        </p:nvSpPr>
        <p:spPr>
          <a:xfrm>
            <a:off x="10810215" y="6453581"/>
            <a:ext cx="830696" cy="281997"/>
          </a:xfrm>
        </p:spPr>
        <p:txBody>
          <a:bodyPr/>
          <a:lstStyle/>
          <a:p>
            <a:fld id="{065D75E3-62B6-C44A-8295-14DF27978E1A}" type="slidenum">
              <a:rPr lang="en-US" smtClean="0"/>
              <a:pPr/>
              <a:t>5</a:t>
            </a:fld>
            <a:endParaRPr lang="en-US"/>
          </a:p>
        </p:txBody>
      </p:sp>
      <p:sp>
        <p:nvSpPr>
          <p:cNvPr id="4" name="Titel 3">
            <a:extLst>
              <a:ext uri="{FF2B5EF4-FFF2-40B4-BE49-F238E27FC236}">
                <a16:creationId xmlns:a16="http://schemas.microsoft.com/office/drawing/2014/main" id="{5C7680C0-CF18-EF7F-5BED-1E6495238095}"/>
              </a:ext>
            </a:extLst>
          </p:cNvPr>
          <p:cNvSpPr>
            <a:spLocks noGrp="1"/>
          </p:cNvSpPr>
          <p:nvPr>
            <p:ph type="title"/>
          </p:nvPr>
        </p:nvSpPr>
        <p:spPr/>
        <p:txBody>
          <a:bodyPr/>
          <a:lstStyle/>
          <a:p>
            <a:r>
              <a:rPr lang="de-DE" dirty="0"/>
              <a:t>Air-Q3 Portfolio</a:t>
            </a:r>
          </a:p>
        </p:txBody>
      </p:sp>
      <p:pic>
        <p:nvPicPr>
          <p:cNvPr id="4098" name="Picture 2">
            <a:extLst>
              <a:ext uri="{FF2B5EF4-FFF2-40B4-BE49-F238E27FC236}">
                <a16:creationId xmlns:a16="http://schemas.microsoft.com/office/drawing/2014/main" id="{DE92C4A3-D9BF-0910-91B9-DDEA86F1E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18" y="4001963"/>
            <a:ext cx="869784" cy="19046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4F0FF953-CBAD-16EB-E023-D3FB04769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6152" y="3852870"/>
            <a:ext cx="819667" cy="220285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D97147FB-3617-E888-2AEC-A098808968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9489" y="3929322"/>
            <a:ext cx="1087816" cy="204994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AB5283A6-2CD0-3733-A8A6-6F34131ACF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2336" y="3895487"/>
            <a:ext cx="604394" cy="21176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elle 5">
            <a:extLst>
              <a:ext uri="{FF2B5EF4-FFF2-40B4-BE49-F238E27FC236}">
                <a16:creationId xmlns:a16="http://schemas.microsoft.com/office/drawing/2014/main" id="{4A2DBB59-17A0-8D6B-BD05-08EFC40711FA}"/>
              </a:ext>
            </a:extLst>
          </p:cNvPr>
          <p:cNvGraphicFramePr>
            <a:graphicFrameLocks noGrp="1"/>
          </p:cNvGraphicFramePr>
          <p:nvPr/>
        </p:nvGraphicFramePr>
        <p:xfrm>
          <a:off x="522219" y="1183796"/>
          <a:ext cx="11118692" cy="2468880"/>
        </p:xfrm>
        <a:graphic>
          <a:graphicData uri="http://schemas.openxmlformats.org/drawingml/2006/table">
            <a:tbl>
              <a:tblPr firstRow="1" bandRow="1">
                <a:tableStyleId>{2D5ABB26-0587-4C30-8999-92F81FD0307C}</a:tableStyleId>
              </a:tblPr>
              <a:tblGrid>
                <a:gridCol w="2779673">
                  <a:extLst>
                    <a:ext uri="{9D8B030D-6E8A-4147-A177-3AD203B41FA5}">
                      <a16:colId xmlns:a16="http://schemas.microsoft.com/office/drawing/2014/main" val="2868099660"/>
                    </a:ext>
                  </a:extLst>
                </a:gridCol>
                <a:gridCol w="2779673">
                  <a:extLst>
                    <a:ext uri="{9D8B030D-6E8A-4147-A177-3AD203B41FA5}">
                      <a16:colId xmlns:a16="http://schemas.microsoft.com/office/drawing/2014/main" val="2630342509"/>
                    </a:ext>
                  </a:extLst>
                </a:gridCol>
                <a:gridCol w="2779673">
                  <a:extLst>
                    <a:ext uri="{9D8B030D-6E8A-4147-A177-3AD203B41FA5}">
                      <a16:colId xmlns:a16="http://schemas.microsoft.com/office/drawing/2014/main" val="879886691"/>
                    </a:ext>
                  </a:extLst>
                </a:gridCol>
                <a:gridCol w="2779673">
                  <a:extLst>
                    <a:ext uri="{9D8B030D-6E8A-4147-A177-3AD203B41FA5}">
                      <a16:colId xmlns:a16="http://schemas.microsoft.com/office/drawing/2014/main" val="131959124"/>
                    </a:ext>
                  </a:extLst>
                </a:gridCol>
              </a:tblGrid>
              <a:tr h="166233">
                <a:tc>
                  <a:txBody>
                    <a:bodyPr/>
                    <a:lstStyle/>
                    <a:p>
                      <a:pPr algn="ctr"/>
                      <a:r>
                        <a:rPr lang="de-DE" sz="1200" b="1" dirty="0">
                          <a:solidFill>
                            <a:schemeClr val="bg1"/>
                          </a:solidFill>
                        </a:rPr>
                        <a:t>Air-Q3 – Gen 2</a:t>
                      </a:r>
                    </a:p>
                  </a:txBody>
                  <a:tcPr>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rgbClr val="008557"/>
                    </a:solidFill>
                  </a:tcPr>
                </a:tc>
                <a:tc>
                  <a:txBody>
                    <a:bodyPr/>
                    <a:lstStyle/>
                    <a:p>
                      <a:pPr algn="ctr"/>
                      <a:r>
                        <a:rPr lang="de-DE" sz="1200" b="1" dirty="0">
                          <a:solidFill>
                            <a:schemeClr val="bg1"/>
                          </a:solidFill>
                        </a:rPr>
                        <a:t>Air-Qsp3 – Gen 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rgbClr val="008557"/>
                    </a:solidFill>
                  </a:tcPr>
                </a:tc>
                <a:tc>
                  <a:txBody>
                    <a:bodyPr/>
                    <a:lstStyle/>
                    <a:p>
                      <a:pPr algn="ctr"/>
                      <a:r>
                        <a:rPr lang="de-DE" sz="1200" b="1" dirty="0">
                          <a:solidFill>
                            <a:schemeClr val="bg1"/>
                          </a:solidFill>
                        </a:rPr>
                        <a:t>Air-Q3G -Gen 2</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rgbClr val="008557"/>
                    </a:solidFill>
                  </a:tcPr>
                </a:tc>
                <a:tc>
                  <a:txBody>
                    <a:bodyPr/>
                    <a:lstStyle/>
                    <a:p>
                      <a:pPr algn="ctr"/>
                      <a:r>
                        <a:rPr lang="de-DE" sz="1200" b="1" dirty="0">
                          <a:solidFill>
                            <a:schemeClr val="bg1"/>
                          </a:solidFill>
                        </a:rPr>
                        <a:t>Air-Qsp3G - Gen 3</a:t>
                      </a:r>
                    </a:p>
                  </a:txBody>
                  <a:tcPr>
                    <a:lnL w="6350" cap="flat" cmpd="sng" algn="ctr">
                      <a:solidFill>
                        <a:schemeClr val="bg1">
                          <a:lumMod val="75000"/>
                        </a:schemeClr>
                      </a:solidFill>
                      <a:prstDash val="solid"/>
                      <a:round/>
                      <a:headEnd type="none" w="med" len="med"/>
                      <a:tailEnd type="none" w="med" len="med"/>
                    </a:lnL>
                    <a:lnB w="6350" cap="flat" cmpd="sng" algn="ctr">
                      <a:solidFill>
                        <a:schemeClr val="bg1">
                          <a:lumMod val="75000"/>
                        </a:schemeClr>
                      </a:solidFill>
                      <a:prstDash val="solid"/>
                      <a:round/>
                      <a:headEnd type="none" w="med" len="med"/>
                      <a:tailEnd type="none" w="med" len="med"/>
                    </a:lnB>
                    <a:solidFill>
                      <a:srgbClr val="008557"/>
                    </a:solidFill>
                  </a:tcPr>
                </a:tc>
                <a:extLst>
                  <a:ext uri="{0D108BD9-81ED-4DB2-BD59-A6C34878D82A}">
                    <a16:rowId xmlns:a16="http://schemas.microsoft.com/office/drawing/2014/main" val="3876729185"/>
                  </a:ext>
                </a:extLst>
              </a:tr>
              <a:tr h="166233">
                <a:tc>
                  <a:txBody>
                    <a:bodyPr/>
                    <a:lstStyle/>
                    <a:p>
                      <a:pPr algn="ctr"/>
                      <a:r>
                        <a:rPr lang="de-DE" sz="1200" dirty="0"/>
                        <a:t>30005</a:t>
                      </a:r>
                    </a:p>
                  </a:txBody>
                  <a:tcP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de-DE" sz="1200" dirty="0"/>
                        <a:t>40005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de-DE" sz="1200" dirty="0"/>
                        <a:t>50005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de-DE" sz="1200" dirty="0"/>
                        <a:t>60005</a:t>
                      </a:r>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418815690"/>
                  </a:ext>
                </a:extLst>
              </a:tr>
              <a:tr h="166233">
                <a:tc>
                  <a:txBody>
                    <a:bodyPr/>
                    <a:lstStyle/>
                    <a:p>
                      <a:pPr algn="ctr"/>
                      <a:r>
                        <a:rPr lang="de-DE" sz="1200" dirty="0"/>
                        <a:t>30055</a:t>
                      </a:r>
                    </a:p>
                  </a:txBody>
                  <a:tcP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de-DE" sz="1200" dirty="0"/>
                        <a:t>40055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de-DE" sz="1200" dirty="0"/>
                        <a:t>50055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de-DE" sz="1200" dirty="0"/>
                        <a:t>60055</a:t>
                      </a:r>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112500881"/>
                  </a:ext>
                </a:extLst>
              </a:tr>
              <a:tr h="166233">
                <a:tc>
                  <a:txBody>
                    <a:bodyPr/>
                    <a:lstStyle/>
                    <a:p>
                      <a:pPr algn="ctr"/>
                      <a:r>
                        <a:rPr lang="de-DE" sz="1200" dirty="0"/>
                        <a:t>30105</a:t>
                      </a:r>
                    </a:p>
                  </a:txBody>
                  <a:tcP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de-DE" sz="1200" dirty="0"/>
                        <a:t>40105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de-DE" sz="1200" dirty="0"/>
                        <a:t>50105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de-DE" sz="1200" dirty="0"/>
                        <a:t>60105</a:t>
                      </a:r>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977267671"/>
                  </a:ext>
                </a:extLst>
              </a:tr>
              <a:tr h="166233">
                <a:tc>
                  <a:txBody>
                    <a:bodyPr/>
                    <a:lstStyle/>
                    <a:p>
                      <a:pPr algn="ctr"/>
                      <a:r>
                        <a:rPr lang="de-DE" sz="1200" dirty="0"/>
                        <a:t>30155</a:t>
                      </a:r>
                    </a:p>
                  </a:txBody>
                  <a:tcP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de-DE" sz="1200" dirty="0"/>
                        <a:t>40155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de-DE" sz="1200" dirty="0"/>
                        <a:t>50155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de-DE" sz="1200" dirty="0"/>
                        <a:t>60155</a:t>
                      </a:r>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62501500"/>
                  </a:ext>
                </a:extLst>
              </a:tr>
              <a:tr h="166233">
                <a:tc>
                  <a:txBody>
                    <a:bodyPr/>
                    <a:lstStyle/>
                    <a:p>
                      <a:pPr algn="ctr"/>
                      <a:r>
                        <a:rPr lang="de-DE" sz="1200" dirty="0"/>
                        <a:t>30205</a:t>
                      </a:r>
                    </a:p>
                  </a:txBody>
                  <a:tcP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de-DE" sz="1200" dirty="0"/>
                        <a:t>40205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de-DE" sz="1200" dirty="0"/>
                        <a:t>50205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de-DE" sz="1200" dirty="0"/>
                        <a:t>60205</a:t>
                      </a:r>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012012650"/>
                  </a:ext>
                </a:extLst>
              </a:tr>
              <a:tr h="166233">
                <a:tc>
                  <a:txBody>
                    <a:bodyPr/>
                    <a:lstStyle/>
                    <a:p>
                      <a:pPr algn="ctr"/>
                      <a:r>
                        <a:rPr lang="de-DE" sz="1200" dirty="0"/>
                        <a:t>30305</a:t>
                      </a:r>
                    </a:p>
                  </a:txBody>
                  <a:tcP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de-DE" sz="1200" dirty="0"/>
                        <a:t>40305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de-DE" sz="1200" dirty="0"/>
                        <a:t>50305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de-DE" sz="1200" dirty="0"/>
                        <a:t>60305</a:t>
                      </a:r>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75250324"/>
                  </a:ext>
                </a:extLst>
              </a:tr>
              <a:tr h="166233">
                <a:tc>
                  <a:txBody>
                    <a:bodyPr/>
                    <a:lstStyle/>
                    <a:p>
                      <a:pPr algn="ctr"/>
                      <a:r>
                        <a:rPr lang="de-DE" sz="1200" dirty="0"/>
                        <a:t>30405</a:t>
                      </a:r>
                    </a:p>
                  </a:txBody>
                  <a:tcP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de-DE" sz="1200" dirty="0"/>
                        <a:t>40405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de-DE" sz="1200" dirty="0"/>
                        <a:t>50405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de-DE" sz="1200" dirty="0"/>
                        <a:t>60405</a:t>
                      </a:r>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91758556"/>
                  </a:ext>
                </a:extLst>
              </a:tr>
              <a:tr h="166233">
                <a:tc>
                  <a:txBody>
                    <a:bodyPr/>
                    <a:lstStyle/>
                    <a:p>
                      <a:pPr algn="ctr"/>
                      <a:r>
                        <a:rPr lang="de-DE" sz="1200" dirty="0"/>
                        <a:t>30505</a:t>
                      </a:r>
                    </a:p>
                  </a:txBody>
                  <a:tcP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tcPr>
                </a:tc>
                <a:tc>
                  <a:txBody>
                    <a:bodyPr/>
                    <a:lstStyle/>
                    <a:p>
                      <a:pPr algn="ctr"/>
                      <a:r>
                        <a:rPr lang="de-DE" sz="1200" dirty="0"/>
                        <a:t>40505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tcPr>
                </a:tc>
                <a:tc>
                  <a:txBody>
                    <a:bodyPr/>
                    <a:lstStyle/>
                    <a:p>
                      <a:pPr algn="ctr"/>
                      <a:r>
                        <a:rPr lang="de-DE" sz="1200" dirty="0"/>
                        <a:t>50505</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tcPr>
                </a:tc>
                <a:tc>
                  <a:txBody>
                    <a:bodyPr/>
                    <a:lstStyle/>
                    <a:p>
                      <a:pPr algn="ctr"/>
                      <a:r>
                        <a:rPr lang="de-DE" sz="1200" dirty="0"/>
                        <a:t>60505</a:t>
                      </a:r>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extLst>
                  <a:ext uri="{0D108BD9-81ED-4DB2-BD59-A6C34878D82A}">
                    <a16:rowId xmlns:a16="http://schemas.microsoft.com/office/drawing/2014/main" val="1944475022"/>
                  </a:ext>
                </a:extLst>
              </a:tr>
            </a:tbl>
          </a:graphicData>
        </a:graphic>
      </p:graphicFrame>
      <p:sp>
        <p:nvSpPr>
          <p:cNvPr id="9" name="Textfeld 8">
            <a:extLst>
              <a:ext uri="{FF2B5EF4-FFF2-40B4-BE49-F238E27FC236}">
                <a16:creationId xmlns:a16="http://schemas.microsoft.com/office/drawing/2014/main" id="{0E55B44C-EE77-9C16-A619-186679A8BBC1}"/>
              </a:ext>
            </a:extLst>
          </p:cNvPr>
          <p:cNvSpPr txBox="1"/>
          <p:nvPr/>
        </p:nvSpPr>
        <p:spPr>
          <a:xfrm>
            <a:off x="1091202" y="3974468"/>
            <a:ext cx="1997531" cy="830997"/>
          </a:xfrm>
          <a:prstGeom prst="rect">
            <a:avLst/>
          </a:prstGeom>
          <a:noFill/>
        </p:spPr>
        <p:txBody>
          <a:bodyPr wrap="square">
            <a:spAutoFit/>
          </a:bodyPr>
          <a:lstStyle/>
          <a:p>
            <a:pPr marL="171450" indent="-171450">
              <a:buFont typeface="Arial" panose="020B0604020202020204" pitchFamily="34" charset="0"/>
              <a:buChar char="•"/>
            </a:pPr>
            <a:r>
              <a:rPr lang="en-US" sz="1200" dirty="0"/>
              <a:t>Single tube with integrated bite block</a:t>
            </a:r>
          </a:p>
          <a:p>
            <a:pPr marL="171450" indent="-171450">
              <a:buFont typeface="Arial" panose="020B0604020202020204" pitchFamily="34" charset="0"/>
              <a:buChar char="•"/>
            </a:pPr>
            <a:r>
              <a:rPr lang="en-US" sz="1200" dirty="0"/>
              <a:t>Manual inflation with pilot balloon</a:t>
            </a:r>
          </a:p>
        </p:txBody>
      </p:sp>
      <p:sp>
        <p:nvSpPr>
          <p:cNvPr id="16" name="Oval 46">
            <a:extLst>
              <a:ext uri="{FF2B5EF4-FFF2-40B4-BE49-F238E27FC236}">
                <a16:creationId xmlns:a16="http://schemas.microsoft.com/office/drawing/2014/main" id="{ADCCB3F4-22E1-2172-00E1-3282D23F8A11}"/>
              </a:ext>
            </a:extLst>
          </p:cNvPr>
          <p:cNvSpPr/>
          <p:nvPr/>
        </p:nvSpPr>
        <p:spPr>
          <a:xfrm>
            <a:off x="1924557" y="5073622"/>
            <a:ext cx="404410" cy="404410"/>
          </a:xfrm>
          <a:prstGeom prst="ellipse">
            <a:avLst/>
          </a:prstGeom>
          <a:solidFill>
            <a:srgbClr val="787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t>ER</a:t>
            </a:r>
          </a:p>
        </p:txBody>
      </p:sp>
      <p:sp>
        <p:nvSpPr>
          <p:cNvPr id="18" name="Oval 48">
            <a:extLst>
              <a:ext uri="{FF2B5EF4-FFF2-40B4-BE49-F238E27FC236}">
                <a16:creationId xmlns:a16="http://schemas.microsoft.com/office/drawing/2014/main" id="{FAA095D9-5B57-F272-FDCC-2AA8AF09FC77}"/>
              </a:ext>
            </a:extLst>
          </p:cNvPr>
          <p:cNvSpPr/>
          <p:nvPr/>
        </p:nvSpPr>
        <p:spPr>
          <a:xfrm>
            <a:off x="1422364" y="5073622"/>
            <a:ext cx="404410" cy="404410"/>
          </a:xfrm>
          <a:prstGeom prst="ellipse">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t>OR</a:t>
            </a:r>
          </a:p>
        </p:txBody>
      </p:sp>
      <p:sp>
        <p:nvSpPr>
          <p:cNvPr id="19" name="Textfeld 18">
            <a:extLst>
              <a:ext uri="{FF2B5EF4-FFF2-40B4-BE49-F238E27FC236}">
                <a16:creationId xmlns:a16="http://schemas.microsoft.com/office/drawing/2014/main" id="{930FFAAA-1D3E-DC61-762B-F24BC7E6F47D}"/>
              </a:ext>
            </a:extLst>
          </p:cNvPr>
          <p:cNvSpPr txBox="1"/>
          <p:nvPr/>
        </p:nvSpPr>
        <p:spPr>
          <a:xfrm>
            <a:off x="3817806" y="3974468"/>
            <a:ext cx="1997531" cy="646331"/>
          </a:xfrm>
          <a:prstGeom prst="rect">
            <a:avLst/>
          </a:prstGeom>
          <a:noFill/>
        </p:spPr>
        <p:txBody>
          <a:bodyPr wrap="square">
            <a:spAutoFit/>
          </a:bodyPr>
          <a:lstStyle/>
          <a:p>
            <a:pPr marL="171450" indent="-171450">
              <a:buFont typeface="Arial" panose="020B0604020202020204" pitchFamily="34" charset="0"/>
              <a:buChar char="•"/>
            </a:pPr>
            <a:r>
              <a:rPr lang="en-US" sz="1200" dirty="0"/>
              <a:t>Single tube with integrated bite block</a:t>
            </a:r>
          </a:p>
          <a:p>
            <a:pPr marL="171450" indent="-171450">
              <a:buFont typeface="Arial" panose="020B0604020202020204" pitchFamily="34" charset="0"/>
              <a:buChar char="•"/>
            </a:pPr>
            <a:r>
              <a:rPr lang="de-DE" sz="1200" dirty="0"/>
              <a:t>Self-</a:t>
            </a:r>
            <a:r>
              <a:rPr lang="de-DE" sz="1200" dirty="0" err="1"/>
              <a:t>pressurizing</a:t>
            </a:r>
            <a:r>
              <a:rPr lang="de-DE" sz="1200" dirty="0"/>
              <a:t> </a:t>
            </a:r>
            <a:r>
              <a:rPr lang="de-DE" sz="1200" dirty="0" err="1"/>
              <a:t>mask</a:t>
            </a:r>
            <a:endParaRPr lang="de-DE" sz="1200" dirty="0"/>
          </a:p>
        </p:txBody>
      </p:sp>
      <p:sp>
        <p:nvSpPr>
          <p:cNvPr id="20" name="Textfeld 19">
            <a:extLst>
              <a:ext uri="{FF2B5EF4-FFF2-40B4-BE49-F238E27FC236}">
                <a16:creationId xmlns:a16="http://schemas.microsoft.com/office/drawing/2014/main" id="{8E79FC43-1EC4-F021-18B6-1C5B19918193}"/>
              </a:ext>
            </a:extLst>
          </p:cNvPr>
          <p:cNvSpPr txBox="1"/>
          <p:nvPr/>
        </p:nvSpPr>
        <p:spPr>
          <a:xfrm>
            <a:off x="1136487" y="4827401"/>
            <a:ext cx="1997531" cy="246221"/>
          </a:xfrm>
          <a:prstGeom prst="rect">
            <a:avLst/>
          </a:prstGeom>
          <a:noFill/>
        </p:spPr>
        <p:txBody>
          <a:bodyPr wrap="square">
            <a:spAutoFit/>
          </a:bodyPr>
          <a:lstStyle/>
          <a:p>
            <a:r>
              <a:rPr lang="en-US" sz="1000" b="1" dirty="0"/>
              <a:t>Focus Area:</a:t>
            </a:r>
          </a:p>
        </p:txBody>
      </p:sp>
      <p:sp>
        <p:nvSpPr>
          <p:cNvPr id="21" name="Textfeld 20">
            <a:extLst>
              <a:ext uri="{FF2B5EF4-FFF2-40B4-BE49-F238E27FC236}">
                <a16:creationId xmlns:a16="http://schemas.microsoft.com/office/drawing/2014/main" id="{2EC00FCB-A678-0DE3-6098-35DB28AEC598}"/>
              </a:ext>
            </a:extLst>
          </p:cNvPr>
          <p:cNvSpPr txBox="1"/>
          <p:nvPr/>
        </p:nvSpPr>
        <p:spPr>
          <a:xfrm>
            <a:off x="3865464" y="4827401"/>
            <a:ext cx="1997531" cy="246221"/>
          </a:xfrm>
          <a:prstGeom prst="rect">
            <a:avLst/>
          </a:prstGeom>
          <a:noFill/>
        </p:spPr>
        <p:txBody>
          <a:bodyPr wrap="square">
            <a:spAutoFit/>
          </a:bodyPr>
          <a:lstStyle/>
          <a:p>
            <a:r>
              <a:rPr lang="en-US" sz="1000" b="1" dirty="0"/>
              <a:t>Focus Area:</a:t>
            </a:r>
          </a:p>
        </p:txBody>
      </p:sp>
      <p:sp>
        <p:nvSpPr>
          <p:cNvPr id="22" name="Oval 72">
            <a:extLst>
              <a:ext uri="{FF2B5EF4-FFF2-40B4-BE49-F238E27FC236}">
                <a16:creationId xmlns:a16="http://schemas.microsoft.com/office/drawing/2014/main" id="{61D63EDE-1307-2A15-0599-86C789BDF761}"/>
              </a:ext>
            </a:extLst>
          </p:cNvPr>
          <p:cNvSpPr/>
          <p:nvPr/>
        </p:nvSpPr>
        <p:spPr>
          <a:xfrm>
            <a:off x="4876068" y="5073622"/>
            <a:ext cx="404410" cy="404410"/>
          </a:xfrm>
          <a:prstGeom prst="ellipse">
            <a:avLst/>
          </a:prstGeom>
          <a:solidFill>
            <a:srgbClr val="787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t>ER</a:t>
            </a:r>
          </a:p>
        </p:txBody>
      </p:sp>
      <p:sp>
        <p:nvSpPr>
          <p:cNvPr id="23" name="Oval 73">
            <a:extLst>
              <a:ext uri="{FF2B5EF4-FFF2-40B4-BE49-F238E27FC236}">
                <a16:creationId xmlns:a16="http://schemas.microsoft.com/office/drawing/2014/main" id="{F8F94376-B95F-2DE9-17AE-6873688D42AA}"/>
              </a:ext>
            </a:extLst>
          </p:cNvPr>
          <p:cNvSpPr/>
          <p:nvPr/>
        </p:nvSpPr>
        <p:spPr>
          <a:xfrm>
            <a:off x="4419232" y="5073622"/>
            <a:ext cx="404410" cy="4044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t>ICU</a:t>
            </a:r>
          </a:p>
        </p:txBody>
      </p:sp>
      <p:sp>
        <p:nvSpPr>
          <p:cNvPr id="24" name="Oval 74">
            <a:extLst>
              <a:ext uri="{FF2B5EF4-FFF2-40B4-BE49-F238E27FC236}">
                <a16:creationId xmlns:a16="http://schemas.microsoft.com/office/drawing/2014/main" id="{9721A008-82DD-BD3B-8B6A-C5C4694B412F}"/>
              </a:ext>
            </a:extLst>
          </p:cNvPr>
          <p:cNvSpPr/>
          <p:nvPr/>
        </p:nvSpPr>
        <p:spPr>
          <a:xfrm>
            <a:off x="3962395" y="5073622"/>
            <a:ext cx="404410" cy="404410"/>
          </a:xfrm>
          <a:prstGeom prst="ellipse">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t>OR</a:t>
            </a:r>
          </a:p>
        </p:txBody>
      </p:sp>
      <p:sp>
        <p:nvSpPr>
          <p:cNvPr id="25" name="Textfeld 24">
            <a:extLst>
              <a:ext uri="{FF2B5EF4-FFF2-40B4-BE49-F238E27FC236}">
                <a16:creationId xmlns:a16="http://schemas.microsoft.com/office/drawing/2014/main" id="{7C22CBF5-F3F9-E89A-E237-AE0C8F31700F}"/>
              </a:ext>
            </a:extLst>
          </p:cNvPr>
          <p:cNvSpPr txBox="1"/>
          <p:nvPr/>
        </p:nvSpPr>
        <p:spPr>
          <a:xfrm>
            <a:off x="6647673" y="3974468"/>
            <a:ext cx="1997531" cy="830997"/>
          </a:xfrm>
          <a:prstGeom prst="rect">
            <a:avLst/>
          </a:prstGeom>
          <a:noFill/>
        </p:spPr>
        <p:txBody>
          <a:bodyPr wrap="square">
            <a:spAutoFit/>
          </a:bodyPr>
          <a:lstStyle/>
          <a:p>
            <a:pPr marL="171450" indent="-171450">
              <a:buFont typeface="Arial" panose="020B0604020202020204" pitchFamily="34" charset="0"/>
              <a:buChar char="•"/>
            </a:pPr>
            <a:r>
              <a:rPr lang="en-US" sz="1200" dirty="0"/>
              <a:t>Single tube with integrated bite block</a:t>
            </a:r>
            <a:endParaRPr lang="de-DE" sz="1200" dirty="0"/>
          </a:p>
          <a:p>
            <a:pPr marL="171450" indent="-171450">
              <a:buFont typeface="Arial" panose="020B0604020202020204" pitchFamily="34" charset="0"/>
              <a:buChar char="•"/>
            </a:pPr>
            <a:r>
              <a:rPr lang="en-US" sz="1200" dirty="0"/>
              <a:t>Manual inflation with pilot balloon</a:t>
            </a:r>
            <a:endParaRPr lang="de-DE" sz="1200" dirty="0"/>
          </a:p>
        </p:txBody>
      </p:sp>
      <p:sp>
        <p:nvSpPr>
          <p:cNvPr id="26" name="Textfeld 25">
            <a:extLst>
              <a:ext uri="{FF2B5EF4-FFF2-40B4-BE49-F238E27FC236}">
                <a16:creationId xmlns:a16="http://schemas.microsoft.com/office/drawing/2014/main" id="{762772FD-DBF8-0DA5-6711-65F6B92FC191}"/>
              </a:ext>
            </a:extLst>
          </p:cNvPr>
          <p:cNvSpPr txBox="1"/>
          <p:nvPr/>
        </p:nvSpPr>
        <p:spPr>
          <a:xfrm>
            <a:off x="6739640" y="4827401"/>
            <a:ext cx="1997531" cy="246221"/>
          </a:xfrm>
          <a:prstGeom prst="rect">
            <a:avLst/>
          </a:prstGeom>
          <a:noFill/>
        </p:spPr>
        <p:txBody>
          <a:bodyPr wrap="square">
            <a:spAutoFit/>
          </a:bodyPr>
          <a:lstStyle/>
          <a:p>
            <a:r>
              <a:rPr lang="en-US" sz="1000" b="1" dirty="0"/>
              <a:t>Focus Area:</a:t>
            </a:r>
          </a:p>
        </p:txBody>
      </p:sp>
      <p:sp>
        <p:nvSpPr>
          <p:cNvPr id="27" name="Oval 72">
            <a:extLst>
              <a:ext uri="{FF2B5EF4-FFF2-40B4-BE49-F238E27FC236}">
                <a16:creationId xmlns:a16="http://schemas.microsoft.com/office/drawing/2014/main" id="{FF1B8239-697D-D86D-9318-F13EDD398161}"/>
              </a:ext>
            </a:extLst>
          </p:cNvPr>
          <p:cNvSpPr/>
          <p:nvPr/>
        </p:nvSpPr>
        <p:spPr>
          <a:xfrm>
            <a:off x="7730526" y="5073622"/>
            <a:ext cx="404410" cy="404410"/>
          </a:xfrm>
          <a:prstGeom prst="ellipse">
            <a:avLst/>
          </a:prstGeom>
          <a:solidFill>
            <a:srgbClr val="787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t>ER</a:t>
            </a:r>
          </a:p>
        </p:txBody>
      </p:sp>
      <p:sp>
        <p:nvSpPr>
          <p:cNvPr id="28" name="Oval 73">
            <a:extLst>
              <a:ext uri="{FF2B5EF4-FFF2-40B4-BE49-F238E27FC236}">
                <a16:creationId xmlns:a16="http://schemas.microsoft.com/office/drawing/2014/main" id="{4517AF9D-D407-766A-0C2D-96CB078F1942}"/>
              </a:ext>
            </a:extLst>
          </p:cNvPr>
          <p:cNvSpPr/>
          <p:nvPr/>
        </p:nvSpPr>
        <p:spPr>
          <a:xfrm>
            <a:off x="7273690" y="5073622"/>
            <a:ext cx="404410" cy="4044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t>ICU</a:t>
            </a:r>
          </a:p>
        </p:txBody>
      </p:sp>
      <p:sp>
        <p:nvSpPr>
          <p:cNvPr id="29" name="Oval 74">
            <a:extLst>
              <a:ext uri="{FF2B5EF4-FFF2-40B4-BE49-F238E27FC236}">
                <a16:creationId xmlns:a16="http://schemas.microsoft.com/office/drawing/2014/main" id="{4B3B3BFA-A55D-C1AE-BCC4-314B8364FAA0}"/>
              </a:ext>
            </a:extLst>
          </p:cNvPr>
          <p:cNvSpPr/>
          <p:nvPr/>
        </p:nvSpPr>
        <p:spPr>
          <a:xfrm>
            <a:off x="6816853" y="5073622"/>
            <a:ext cx="404410" cy="404410"/>
          </a:xfrm>
          <a:prstGeom prst="ellipse">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t>OR</a:t>
            </a:r>
          </a:p>
        </p:txBody>
      </p:sp>
      <p:sp>
        <p:nvSpPr>
          <p:cNvPr id="30" name="Textfeld 29">
            <a:extLst>
              <a:ext uri="{FF2B5EF4-FFF2-40B4-BE49-F238E27FC236}">
                <a16:creationId xmlns:a16="http://schemas.microsoft.com/office/drawing/2014/main" id="{D0C6435D-B95D-7485-0CA6-13E8CAB5B521}"/>
              </a:ext>
            </a:extLst>
          </p:cNvPr>
          <p:cNvSpPr txBox="1"/>
          <p:nvPr/>
        </p:nvSpPr>
        <p:spPr>
          <a:xfrm>
            <a:off x="9445506" y="3974468"/>
            <a:ext cx="1997531" cy="830997"/>
          </a:xfrm>
          <a:prstGeom prst="rect">
            <a:avLst/>
          </a:prstGeom>
          <a:noFill/>
        </p:spPr>
        <p:txBody>
          <a:bodyPr wrap="square">
            <a:spAutoFit/>
          </a:bodyPr>
          <a:lstStyle/>
          <a:p>
            <a:pPr marL="171450" indent="-171450">
              <a:buFont typeface="Arial" panose="020B0604020202020204" pitchFamily="34" charset="0"/>
              <a:buChar char="•"/>
            </a:pPr>
            <a:r>
              <a:rPr lang="en-US" sz="1200" dirty="0"/>
              <a:t>Dual gastric channels with integrated bite block</a:t>
            </a:r>
            <a:endParaRPr lang="de-DE" sz="1200" dirty="0"/>
          </a:p>
          <a:p>
            <a:pPr marL="171450" indent="-171450">
              <a:buFont typeface="Arial" panose="020B0604020202020204" pitchFamily="34" charset="0"/>
              <a:buChar char="•"/>
            </a:pPr>
            <a:r>
              <a:rPr lang="en-US" sz="1200" dirty="0"/>
              <a:t>Self-pressurizing mask</a:t>
            </a:r>
            <a:endParaRPr lang="de-DE" sz="1200" dirty="0"/>
          </a:p>
        </p:txBody>
      </p:sp>
      <p:sp>
        <p:nvSpPr>
          <p:cNvPr id="31" name="Textfeld 30">
            <a:extLst>
              <a:ext uri="{FF2B5EF4-FFF2-40B4-BE49-F238E27FC236}">
                <a16:creationId xmlns:a16="http://schemas.microsoft.com/office/drawing/2014/main" id="{1AC9C1BF-812A-1A41-F449-2996B463DE97}"/>
              </a:ext>
            </a:extLst>
          </p:cNvPr>
          <p:cNvSpPr txBox="1"/>
          <p:nvPr/>
        </p:nvSpPr>
        <p:spPr>
          <a:xfrm>
            <a:off x="9537802" y="4827401"/>
            <a:ext cx="1997531" cy="246221"/>
          </a:xfrm>
          <a:prstGeom prst="rect">
            <a:avLst/>
          </a:prstGeom>
          <a:noFill/>
        </p:spPr>
        <p:txBody>
          <a:bodyPr wrap="square">
            <a:spAutoFit/>
          </a:bodyPr>
          <a:lstStyle/>
          <a:p>
            <a:r>
              <a:rPr lang="en-US" sz="1000" b="1" dirty="0"/>
              <a:t>Focus Area:</a:t>
            </a:r>
          </a:p>
        </p:txBody>
      </p:sp>
      <p:sp>
        <p:nvSpPr>
          <p:cNvPr id="4096" name="Oval 72">
            <a:extLst>
              <a:ext uri="{FF2B5EF4-FFF2-40B4-BE49-F238E27FC236}">
                <a16:creationId xmlns:a16="http://schemas.microsoft.com/office/drawing/2014/main" id="{8DE1CB75-AF6A-416A-1344-1C1C3CCEB863}"/>
              </a:ext>
            </a:extLst>
          </p:cNvPr>
          <p:cNvSpPr/>
          <p:nvPr/>
        </p:nvSpPr>
        <p:spPr>
          <a:xfrm>
            <a:off x="10528688" y="5073622"/>
            <a:ext cx="404410" cy="404410"/>
          </a:xfrm>
          <a:prstGeom prst="ellipse">
            <a:avLst/>
          </a:prstGeom>
          <a:solidFill>
            <a:srgbClr val="787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t>ER</a:t>
            </a:r>
          </a:p>
        </p:txBody>
      </p:sp>
      <p:sp>
        <p:nvSpPr>
          <p:cNvPr id="4097" name="Oval 73">
            <a:extLst>
              <a:ext uri="{FF2B5EF4-FFF2-40B4-BE49-F238E27FC236}">
                <a16:creationId xmlns:a16="http://schemas.microsoft.com/office/drawing/2014/main" id="{26287F31-F782-3425-3029-6154B961C776}"/>
              </a:ext>
            </a:extLst>
          </p:cNvPr>
          <p:cNvSpPr/>
          <p:nvPr/>
        </p:nvSpPr>
        <p:spPr>
          <a:xfrm>
            <a:off x="10071852" y="5073622"/>
            <a:ext cx="404410" cy="4044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t>ICU</a:t>
            </a:r>
          </a:p>
        </p:txBody>
      </p:sp>
      <p:sp>
        <p:nvSpPr>
          <p:cNvPr id="4099" name="Oval 74">
            <a:extLst>
              <a:ext uri="{FF2B5EF4-FFF2-40B4-BE49-F238E27FC236}">
                <a16:creationId xmlns:a16="http://schemas.microsoft.com/office/drawing/2014/main" id="{2BD375A2-663F-A76E-328F-0281EF4097A7}"/>
              </a:ext>
            </a:extLst>
          </p:cNvPr>
          <p:cNvSpPr/>
          <p:nvPr/>
        </p:nvSpPr>
        <p:spPr>
          <a:xfrm>
            <a:off x="9615015" y="5073622"/>
            <a:ext cx="404410" cy="404410"/>
          </a:xfrm>
          <a:prstGeom prst="ellipse">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t>OR</a:t>
            </a:r>
          </a:p>
        </p:txBody>
      </p:sp>
    </p:spTree>
    <p:extLst>
      <p:ext uri="{BB962C8B-B14F-4D97-AF65-F5344CB8AC3E}">
        <p14:creationId xmlns:p14="http://schemas.microsoft.com/office/powerpoint/2010/main" val="2968935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E0279B2-77B4-B547-581E-E1496C7A59A9}"/>
              </a:ext>
            </a:extLst>
          </p:cNvPr>
          <p:cNvSpPr>
            <a:spLocks noGrp="1"/>
          </p:cNvSpPr>
          <p:nvPr>
            <p:ph type="sldNum" sz="quarter" idx="4"/>
          </p:nvPr>
        </p:nvSpPr>
        <p:spPr/>
        <p:txBody>
          <a:bodyPr/>
          <a:lstStyle/>
          <a:p>
            <a:fld id="{065D75E3-62B6-C44A-8295-14DF27978E1A}" type="slidenum">
              <a:rPr lang="en-US" smtClean="0"/>
              <a:pPr/>
              <a:t>6</a:t>
            </a:fld>
            <a:endParaRPr lang="en-US"/>
          </a:p>
        </p:txBody>
      </p:sp>
      <p:sp>
        <p:nvSpPr>
          <p:cNvPr id="4" name="Titel 3">
            <a:extLst>
              <a:ext uri="{FF2B5EF4-FFF2-40B4-BE49-F238E27FC236}">
                <a16:creationId xmlns:a16="http://schemas.microsoft.com/office/drawing/2014/main" id="{26EB38D8-7B53-4FB9-C09D-77B364868EEF}"/>
              </a:ext>
            </a:extLst>
          </p:cNvPr>
          <p:cNvSpPr>
            <a:spLocks noGrp="1"/>
          </p:cNvSpPr>
          <p:nvPr>
            <p:ph type="title"/>
          </p:nvPr>
        </p:nvSpPr>
        <p:spPr/>
        <p:txBody>
          <a:bodyPr/>
          <a:lstStyle/>
          <a:p>
            <a:r>
              <a:rPr lang="de-DE" dirty="0"/>
              <a:t>Air-Q3 Features</a:t>
            </a:r>
          </a:p>
        </p:txBody>
      </p:sp>
      <p:pic>
        <p:nvPicPr>
          <p:cNvPr id="5122" name="Picture 2">
            <a:extLst>
              <a:ext uri="{FF2B5EF4-FFF2-40B4-BE49-F238E27FC236}">
                <a16:creationId xmlns:a16="http://schemas.microsoft.com/office/drawing/2014/main" id="{C9A5F7A5-67A6-1CA5-D64A-E98CE9120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8206" y="684893"/>
            <a:ext cx="1449229" cy="5760383"/>
          </a:xfrm>
          <a:prstGeom prst="rect">
            <a:avLst/>
          </a:prstGeom>
          <a:noFill/>
          <a:extLst>
            <a:ext uri="{909E8E84-426E-40DD-AFC4-6F175D3DCCD1}">
              <a14:hiddenFill xmlns:a14="http://schemas.microsoft.com/office/drawing/2010/main">
                <a:solidFill>
                  <a:srgbClr val="FFFFFF"/>
                </a:solidFill>
              </a14:hiddenFill>
            </a:ext>
          </a:extLst>
        </p:spPr>
      </p:pic>
      <p:sp>
        <p:nvSpPr>
          <p:cNvPr id="5" name="Inhaltsplatzhalter 1">
            <a:extLst>
              <a:ext uri="{FF2B5EF4-FFF2-40B4-BE49-F238E27FC236}">
                <a16:creationId xmlns:a16="http://schemas.microsoft.com/office/drawing/2014/main" id="{0F703160-30A5-45BC-0576-EB871C311A5A}"/>
              </a:ext>
            </a:extLst>
          </p:cNvPr>
          <p:cNvSpPr>
            <a:spLocks noGrp="1"/>
          </p:cNvSpPr>
          <p:nvPr>
            <p:ph idx="1"/>
          </p:nvPr>
        </p:nvSpPr>
        <p:spPr>
          <a:xfrm>
            <a:off x="561975" y="1400175"/>
            <a:ext cx="5534025" cy="4737153"/>
          </a:xfrm>
        </p:spPr>
        <p:txBody>
          <a:bodyPr>
            <a:normAutofit/>
          </a:bodyPr>
          <a:lstStyle/>
          <a:p>
            <a:pPr marL="342900" indent="-342900">
              <a:buFont typeface="Arial" panose="020B0604020202020204" pitchFamily="34" charset="0"/>
              <a:buChar char="•"/>
            </a:pPr>
            <a:r>
              <a:rPr lang="de-DE" sz="2000" b="0" i="0" u="none" strike="noStrike" baseline="0" dirty="0">
                <a:solidFill>
                  <a:srgbClr val="000000"/>
                </a:solidFill>
                <a:latin typeface="Arial" panose="020B0604020202020204" pitchFamily="34" charset="0"/>
              </a:rPr>
              <a:t>Color </a:t>
            </a:r>
            <a:r>
              <a:rPr lang="de-DE" sz="2000" b="0" i="0" u="none" strike="noStrike" baseline="0" dirty="0" err="1">
                <a:solidFill>
                  <a:srgbClr val="000000"/>
                </a:solidFill>
                <a:latin typeface="Arial" panose="020B0604020202020204" pitchFamily="34" charset="0"/>
              </a:rPr>
              <a:t>coded</a:t>
            </a:r>
            <a:r>
              <a:rPr lang="de-DE" sz="2000" b="0" i="0" u="none" strike="noStrike" baseline="0" dirty="0">
                <a:solidFill>
                  <a:srgbClr val="000000"/>
                </a:solidFill>
                <a:latin typeface="Arial" panose="020B0604020202020204" pitchFamily="34" charset="0"/>
              </a:rPr>
              <a:t> </a:t>
            </a:r>
            <a:r>
              <a:rPr lang="de-DE" sz="2000" b="0" i="0" u="none" strike="noStrike" baseline="0" dirty="0" err="1">
                <a:solidFill>
                  <a:srgbClr val="000000"/>
                </a:solidFill>
                <a:latin typeface="Arial" panose="020B0604020202020204" pitchFamily="34" charset="0"/>
              </a:rPr>
              <a:t>connector</a:t>
            </a:r>
            <a:endParaRPr lang="de-DE" sz="2000" b="0" i="0" u="none" strike="noStrike" baseline="0" dirty="0">
              <a:solidFill>
                <a:srgbClr val="000000"/>
              </a:solidFill>
              <a:latin typeface="Arial" panose="020B0604020202020204" pitchFamily="34" charset="0"/>
            </a:endParaRPr>
          </a:p>
          <a:p>
            <a:pPr marL="342900" indent="-342900">
              <a:buFont typeface="Arial" panose="020B0604020202020204" pitchFamily="34" charset="0"/>
              <a:buChar char="•"/>
            </a:pPr>
            <a:r>
              <a:rPr lang="de-DE" sz="2000" b="0" i="0" u="none" strike="noStrike" baseline="0" dirty="0">
                <a:solidFill>
                  <a:srgbClr val="000000"/>
                </a:solidFill>
                <a:latin typeface="Arial" panose="020B0604020202020204" pitchFamily="34" charset="0"/>
              </a:rPr>
              <a:t>All </a:t>
            </a:r>
            <a:r>
              <a:rPr lang="de-DE" sz="2000" b="0" i="0" u="none" strike="noStrike" baseline="0" dirty="0" err="1">
                <a:solidFill>
                  <a:srgbClr val="000000"/>
                </a:solidFill>
                <a:latin typeface="Arial" panose="020B0604020202020204" pitchFamily="34" charset="0"/>
              </a:rPr>
              <a:t>silicone</a:t>
            </a:r>
            <a:endParaRPr lang="de-DE" sz="2000" b="0" i="0" u="none" strike="noStrike" baseline="0" dirty="0">
              <a:solidFill>
                <a:srgbClr val="000000"/>
              </a:solidFill>
              <a:latin typeface="Arial" panose="020B0604020202020204" pitchFamily="34" charset="0"/>
            </a:endParaRPr>
          </a:p>
          <a:p>
            <a:pPr marL="342900" indent="-342900">
              <a:buFont typeface="Arial" panose="020B0604020202020204" pitchFamily="34" charset="0"/>
              <a:buChar char="•"/>
            </a:pPr>
            <a:r>
              <a:rPr lang="de-DE" sz="2000" b="0" i="0" u="none" strike="noStrike" baseline="0" dirty="0" err="1">
                <a:solidFill>
                  <a:srgbClr val="000000"/>
                </a:solidFill>
                <a:latin typeface="Arial" panose="020B0604020202020204" pitchFamily="34" charset="0"/>
              </a:rPr>
              <a:t>Anatomical</a:t>
            </a:r>
            <a:r>
              <a:rPr lang="de-DE" sz="2000" b="0" i="0" u="none" strike="noStrike" baseline="0" dirty="0">
                <a:solidFill>
                  <a:srgbClr val="000000"/>
                </a:solidFill>
                <a:latin typeface="Arial" panose="020B0604020202020204" pitchFamily="34" charset="0"/>
              </a:rPr>
              <a:t> </a:t>
            </a:r>
            <a:r>
              <a:rPr lang="de-DE" sz="2000" b="0" i="0" u="none" strike="noStrike" baseline="0" dirty="0" err="1">
                <a:solidFill>
                  <a:srgbClr val="000000"/>
                </a:solidFill>
                <a:latin typeface="Arial" panose="020B0604020202020204" pitchFamily="34" charset="0"/>
              </a:rPr>
              <a:t>Curve</a:t>
            </a:r>
            <a:endParaRPr lang="de-DE" sz="2000" b="0" i="0" u="none" strike="noStrike" baseline="0" dirty="0">
              <a:solidFill>
                <a:srgbClr val="000000"/>
              </a:solidFill>
              <a:latin typeface="Arial" panose="020B0604020202020204" pitchFamily="34" charset="0"/>
            </a:endParaRPr>
          </a:p>
          <a:p>
            <a:pPr marL="342900" indent="-342900">
              <a:buFont typeface="Arial" panose="020B0604020202020204" pitchFamily="34" charset="0"/>
              <a:buChar char="•"/>
            </a:pPr>
            <a:r>
              <a:rPr lang="de-DE" sz="2000" b="0" i="0" u="none" strike="noStrike" baseline="0" dirty="0" err="1">
                <a:solidFill>
                  <a:srgbClr val="000000"/>
                </a:solidFill>
                <a:latin typeface="Arial" panose="020B0604020202020204" pitchFamily="34" charset="0"/>
              </a:rPr>
              <a:t>Elevated</a:t>
            </a:r>
            <a:r>
              <a:rPr lang="de-DE" sz="2000" b="0" i="0" u="none" strike="noStrike" baseline="0" dirty="0">
                <a:solidFill>
                  <a:srgbClr val="000000"/>
                </a:solidFill>
                <a:latin typeface="Arial" panose="020B0604020202020204" pitchFamily="34" charset="0"/>
              </a:rPr>
              <a:t> </a:t>
            </a:r>
            <a:r>
              <a:rPr lang="de-DE" sz="2000" b="0" i="0" u="none" strike="noStrike" baseline="0" dirty="0" err="1">
                <a:solidFill>
                  <a:srgbClr val="000000"/>
                </a:solidFill>
                <a:latin typeface="Arial" panose="020B0604020202020204" pitchFamily="34" charset="0"/>
              </a:rPr>
              <a:t>Mask</a:t>
            </a:r>
            <a:r>
              <a:rPr lang="de-DE" sz="2000" b="0" i="0" u="none" strike="noStrike" baseline="0" dirty="0">
                <a:solidFill>
                  <a:srgbClr val="000000"/>
                </a:solidFill>
                <a:latin typeface="Arial" panose="020B0604020202020204" pitchFamily="34" charset="0"/>
              </a:rPr>
              <a:t> </a:t>
            </a:r>
            <a:r>
              <a:rPr lang="de-DE" sz="2000" b="0" i="0" u="none" strike="noStrike" baseline="0" dirty="0" err="1">
                <a:solidFill>
                  <a:srgbClr val="000000"/>
                </a:solidFill>
                <a:latin typeface="Arial" panose="020B0604020202020204" pitchFamily="34" charset="0"/>
              </a:rPr>
              <a:t>heel</a:t>
            </a:r>
            <a:endParaRPr lang="de-DE" sz="2000" b="0" i="0" u="none" strike="noStrike" baseline="0" dirty="0">
              <a:solidFill>
                <a:srgbClr val="000000"/>
              </a:solidFill>
              <a:latin typeface="Arial" panose="020B0604020202020204" pitchFamily="34" charset="0"/>
            </a:endParaRPr>
          </a:p>
          <a:p>
            <a:pPr marL="342900" indent="-342900">
              <a:buFont typeface="Arial" panose="020B0604020202020204" pitchFamily="34" charset="0"/>
              <a:buChar char="•"/>
            </a:pPr>
            <a:r>
              <a:rPr lang="de-DE" sz="2000" b="0" i="0" u="none" strike="noStrike" baseline="0" dirty="0">
                <a:solidFill>
                  <a:srgbClr val="000000"/>
                </a:solidFill>
                <a:latin typeface="Arial" panose="020B0604020202020204" pitchFamily="34" charset="0"/>
              </a:rPr>
              <a:t>Epiglottis Elevator</a:t>
            </a:r>
          </a:p>
          <a:p>
            <a:pPr marL="342900" indent="-342900">
              <a:buFont typeface="Arial" panose="020B0604020202020204" pitchFamily="34" charset="0"/>
              <a:buChar char="•"/>
            </a:pPr>
            <a:r>
              <a:rPr lang="de-DE" sz="2000" b="0" i="0" u="none" strike="noStrike" baseline="0" dirty="0">
                <a:solidFill>
                  <a:srgbClr val="000000"/>
                </a:solidFill>
                <a:latin typeface="Arial" panose="020B0604020202020204" pitchFamily="34" charset="0"/>
              </a:rPr>
              <a:t>ETT Ramp</a:t>
            </a:r>
          </a:p>
          <a:p>
            <a:pPr marL="342900" indent="-342900">
              <a:buFont typeface="Arial" panose="020B0604020202020204" pitchFamily="34" charset="0"/>
              <a:buChar char="•"/>
            </a:pPr>
            <a:r>
              <a:rPr lang="en-US" sz="2000" b="0" i="0" u="none" strike="noStrike" baseline="0" dirty="0">
                <a:solidFill>
                  <a:srgbClr val="000000"/>
                </a:solidFill>
                <a:latin typeface="Arial" panose="020B0604020202020204" pitchFamily="34" charset="0"/>
              </a:rPr>
              <a:t>Dual Gastric Channels (G models)</a:t>
            </a:r>
          </a:p>
          <a:p>
            <a:pPr marL="342900" indent="-342900">
              <a:buFont typeface="Arial" panose="020B0604020202020204" pitchFamily="34" charset="0"/>
              <a:buChar char="•"/>
            </a:pPr>
            <a:r>
              <a:rPr lang="de-DE" sz="2000" b="0" i="0" u="none" strike="noStrike" baseline="0" dirty="0" err="1">
                <a:solidFill>
                  <a:srgbClr val="000000"/>
                </a:solidFill>
                <a:latin typeface="Arial" panose="020B0604020202020204" pitchFamily="34" charset="0"/>
              </a:rPr>
              <a:t>Self</a:t>
            </a:r>
            <a:r>
              <a:rPr lang="de-DE" sz="2000" b="0" i="0" u="none" strike="noStrike" baseline="0" dirty="0">
                <a:solidFill>
                  <a:srgbClr val="000000"/>
                </a:solidFill>
                <a:latin typeface="Arial" panose="020B0604020202020204" pitchFamily="34" charset="0"/>
              </a:rPr>
              <a:t> </a:t>
            </a:r>
            <a:r>
              <a:rPr lang="de-DE" sz="2000" b="0" i="0" u="none" strike="noStrike" baseline="0" dirty="0" err="1">
                <a:solidFill>
                  <a:srgbClr val="000000"/>
                </a:solidFill>
                <a:latin typeface="Arial" panose="020B0604020202020204" pitchFamily="34" charset="0"/>
              </a:rPr>
              <a:t>Pressurizing</a:t>
            </a:r>
            <a:r>
              <a:rPr lang="de-DE" sz="2000" b="0" i="0" u="none" strike="noStrike" baseline="0" dirty="0">
                <a:solidFill>
                  <a:srgbClr val="000000"/>
                </a:solidFill>
                <a:latin typeface="Arial" panose="020B0604020202020204" pitchFamily="34" charset="0"/>
              </a:rPr>
              <a:t> </a:t>
            </a:r>
            <a:r>
              <a:rPr lang="de-DE" sz="2000" b="0" i="0" u="none" strike="noStrike" baseline="0" dirty="0" err="1">
                <a:solidFill>
                  <a:srgbClr val="000000"/>
                </a:solidFill>
                <a:latin typeface="Arial" panose="020B0604020202020204" pitchFamily="34" charset="0"/>
              </a:rPr>
              <a:t>Mask</a:t>
            </a:r>
            <a:r>
              <a:rPr lang="de-DE" sz="2000" b="0" i="0" u="none" strike="noStrike" baseline="0" dirty="0">
                <a:solidFill>
                  <a:srgbClr val="000000"/>
                </a:solidFill>
                <a:latin typeface="Arial" panose="020B0604020202020204" pitchFamily="34" charset="0"/>
              </a:rPr>
              <a:t> (SP </a:t>
            </a:r>
            <a:r>
              <a:rPr lang="de-DE" sz="2000" b="0" i="0" u="none" strike="noStrike" baseline="0" dirty="0" err="1">
                <a:solidFill>
                  <a:srgbClr val="000000"/>
                </a:solidFill>
                <a:latin typeface="Arial" panose="020B0604020202020204" pitchFamily="34" charset="0"/>
              </a:rPr>
              <a:t>models</a:t>
            </a:r>
            <a:r>
              <a:rPr lang="de-DE" sz="2000" b="0" i="0" u="none" strike="noStrike" baseline="0" dirty="0">
                <a:solidFill>
                  <a:srgbClr val="000000"/>
                </a:solidFill>
                <a:latin typeface="Arial" panose="020B0604020202020204" pitchFamily="34" charset="0"/>
              </a:rPr>
              <a:t>) </a:t>
            </a:r>
          </a:p>
          <a:p>
            <a:pPr marL="342900" indent="-342900">
              <a:buFont typeface="Arial" panose="020B0604020202020204" pitchFamily="34" charset="0"/>
              <a:buChar char="•"/>
            </a:pPr>
            <a:endParaRPr lang="de-DE" sz="2000" dirty="0"/>
          </a:p>
        </p:txBody>
      </p:sp>
      <p:sp>
        <p:nvSpPr>
          <p:cNvPr id="6" name="Textfeld 5">
            <a:extLst>
              <a:ext uri="{FF2B5EF4-FFF2-40B4-BE49-F238E27FC236}">
                <a16:creationId xmlns:a16="http://schemas.microsoft.com/office/drawing/2014/main" id="{7B20D635-652F-1B4B-D3EC-33B473C7EB18}"/>
              </a:ext>
            </a:extLst>
          </p:cNvPr>
          <p:cNvSpPr txBox="1"/>
          <p:nvPr/>
        </p:nvSpPr>
        <p:spPr>
          <a:xfrm>
            <a:off x="8645034" y="6443853"/>
            <a:ext cx="850392" cy="246221"/>
          </a:xfrm>
          <a:prstGeom prst="rect">
            <a:avLst/>
          </a:prstGeom>
          <a:noFill/>
        </p:spPr>
        <p:txBody>
          <a:bodyPr wrap="square" rtlCol="0">
            <a:spAutoFit/>
          </a:bodyPr>
          <a:lstStyle/>
          <a:p>
            <a:pPr algn="ctr"/>
            <a:r>
              <a:rPr lang="de-DE" sz="1000" dirty="0"/>
              <a:t>Air-Qsp3</a:t>
            </a:r>
          </a:p>
        </p:txBody>
      </p:sp>
      <p:cxnSp>
        <p:nvCxnSpPr>
          <p:cNvPr id="8" name="Verbinder: gewinkelt 7">
            <a:extLst>
              <a:ext uri="{FF2B5EF4-FFF2-40B4-BE49-F238E27FC236}">
                <a16:creationId xmlns:a16="http://schemas.microsoft.com/office/drawing/2014/main" id="{876A34CB-2676-B576-7E2C-B453B010578A}"/>
              </a:ext>
            </a:extLst>
          </p:cNvPr>
          <p:cNvCxnSpPr>
            <a:cxnSpLocks/>
            <a:endCxn id="9" idx="3"/>
          </p:cNvCxnSpPr>
          <p:nvPr/>
        </p:nvCxnSpPr>
        <p:spPr>
          <a:xfrm rot="10800000" flipV="1">
            <a:off x="7381844" y="1183255"/>
            <a:ext cx="2770977" cy="405434"/>
          </a:xfrm>
          <a:prstGeom prst="bentConnector3">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9" name="Textfeld 8">
            <a:extLst>
              <a:ext uri="{FF2B5EF4-FFF2-40B4-BE49-F238E27FC236}">
                <a16:creationId xmlns:a16="http://schemas.microsoft.com/office/drawing/2014/main" id="{8F72D539-6B96-3E7E-FE13-F4C7047E400B}"/>
              </a:ext>
            </a:extLst>
          </p:cNvPr>
          <p:cNvSpPr txBox="1"/>
          <p:nvPr/>
        </p:nvSpPr>
        <p:spPr>
          <a:xfrm>
            <a:off x="5620003" y="1127024"/>
            <a:ext cx="1761840" cy="923330"/>
          </a:xfrm>
          <a:prstGeom prst="rect">
            <a:avLst/>
          </a:prstGeom>
          <a:noFill/>
        </p:spPr>
        <p:txBody>
          <a:bodyPr wrap="square" rtlCol="0">
            <a:spAutoFit/>
          </a:bodyPr>
          <a:lstStyle/>
          <a:p>
            <a:r>
              <a:rPr lang="de-DE" sz="900" dirty="0"/>
              <a:t>Color-</a:t>
            </a:r>
            <a:r>
              <a:rPr lang="de-DE" sz="900" dirty="0" err="1"/>
              <a:t>coded</a:t>
            </a:r>
            <a:r>
              <a:rPr lang="de-DE" sz="900" dirty="0"/>
              <a:t> </a:t>
            </a:r>
            <a:r>
              <a:rPr lang="de-DE" sz="900" dirty="0" err="1"/>
              <a:t>connector</a:t>
            </a:r>
            <a:r>
              <a:rPr lang="de-DE" sz="900" dirty="0"/>
              <a:t> </a:t>
            </a:r>
            <a:r>
              <a:rPr lang="de-DE" sz="900" dirty="0" err="1"/>
              <a:t>for</a:t>
            </a:r>
            <a:r>
              <a:rPr lang="de-DE" sz="900" dirty="0"/>
              <a:t> easy </a:t>
            </a:r>
            <a:r>
              <a:rPr lang="de-DE" sz="900" dirty="0" err="1"/>
              <a:t>size</a:t>
            </a:r>
            <a:r>
              <a:rPr lang="de-DE" sz="900" dirty="0"/>
              <a:t> </a:t>
            </a:r>
            <a:r>
              <a:rPr lang="de-DE" sz="900" dirty="0" err="1"/>
              <a:t>identification</a:t>
            </a:r>
            <a:r>
              <a:rPr lang="de-DE" sz="900" dirty="0"/>
              <a:t>. </a:t>
            </a:r>
            <a:r>
              <a:rPr lang="de-DE" sz="900" dirty="0" err="1"/>
              <a:t>Removable</a:t>
            </a:r>
            <a:r>
              <a:rPr lang="de-DE" sz="900" dirty="0"/>
              <a:t> </a:t>
            </a:r>
            <a:r>
              <a:rPr lang="de-DE" sz="900" dirty="0" err="1"/>
              <a:t>tethered</a:t>
            </a:r>
            <a:r>
              <a:rPr lang="de-DE" sz="900" dirty="0"/>
              <a:t> </a:t>
            </a:r>
            <a:r>
              <a:rPr lang="de-DE" sz="900" dirty="0" err="1"/>
              <a:t>connector</a:t>
            </a:r>
            <a:r>
              <a:rPr lang="de-DE" sz="900" dirty="0"/>
              <a:t> </a:t>
            </a:r>
            <a:r>
              <a:rPr lang="de-DE" sz="900" dirty="0" err="1"/>
              <a:t>enables</a:t>
            </a:r>
            <a:r>
              <a:rPr lang="de-DE" sz="900" dirty="0"/>
              <a:t> </a:t>
            </a:r>
            <a:r>
              <a:rPr lang="de-DE" sz="900" dirty="0" err="1"/>
              <a:t>insertion</a:t>
            </a:r>
            <a:r>
              <a:rPr lang="de-DE" sz="900" dirty="0"/>
              <a:t> </a:t>
            </a:r>
            <a:r>
              <a:rPr lang="de-DE" sz="900" dirty="0" err="1"/>
              <a:t>of</a:t>
            </a:r>
            <a:r>
              <a:rPr lang="de-DE" sz="900" dirty="0"/>
              <a:t> endotracheal </a:t>
            </a:r>
            <a:r>
              <a:rPr lang="de-DE" sz="900" dirty="0" err="1"/>
              <a:t>tube</a:t>
            </a:r>
            <a:r>
              <a:rPr lang="de-DE" sz="900" dirty="0"/>
              <a:t> </a:t>
            </a:r>
            <a:r>
              <a:rPr lang="de-DE" sz="900" dirty="0" err="1"/>
              <a:t>through</a:t>
            </a:r>
            <a:r>
              <a:rPr lang="de-DE" sz="900" dirty="0"/>
              <a:t> </a:t>
            </a:r>
            <a:r>
              <a:rPr lang="de-DE" sz="900" dirty="0" err="1"/>
              <a:t>airway</a:t>
            </a:r>
            <a:r>
              <a:rPr lang="de-DE" sz="900" dirty="0"/>
              <a:t> </a:t>
            </a:r>
            <a:r>
              <a:rPr lang="de-DE" sz="900" dirty="0" err="1"/>
              <a:t>tube</a:t>
            </a:r>
            <a:r>
              <a:rPr lang="de-DE" sz="900" dirty="0"/>
              <a:t>.</a:t>
            </a:r>
          </a:p>
        </p:txBody>
      </p:sp>
      <p:cxnSp>
        <p:nvCxnSpPr>
          <p:cNvPr id="12" name="Gerader Verbinder 11">
            <a:extLst>
              <a:ext uri="{FF2B5EF4-FFF2-40B4-BE49-F238E27FC236}">
                <a16:creationId xmlns:a16="http://schemas.microsoft.com/office/drawing/2014/main" id="{7DB843A3-49DF-B60B-77CD-438B6A7EB5DD}"/>
              </a:ext>
            </a:extLst>
          </p:cNvPr>
          <p:cNvCxnSpPr>
            <a:cxnSpLocks/>
          </p:cNvCxnSpPr>
          <p:nvPr/>
        </p:nvCxnSpPr>
        <p:spPr>
          <a:xfrm flipH="1">
            <a:off x="7446112" y="2615946"/>
            <a:ext cx="2539136"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3" name="Textfeld 12">
            <a:extLst>
              <a:ext uri="{FF2B5EF4-FFF2-40B4-BE49-F238E27FC236}">
                <a16:creationId xmlns:a16="http://schemas.microsoft.com/office/drawing/2014/main" id="{6383EEA5-FA12-7241-7839-8909F5AD925E}"/>
              </a:ext>
            </a:extLst>
          </p:cNvPr>
          <p:cNvSpPr txBox="1"/>
          <p:nvPr/>
        </p:nvSpPr>
        <p:spPr>
          <a:xfrm>
            <a:off x="5620003" y="2362031"/>
            <a:ext cx="1889455" cy="507831"/>
          </a:xfrm>
          <a:prstGeom prst="rect">
            <a:avLst/>
          </a:prstGeom>
          <a:noFill/>
        </p:spPr>
        <p:txBody>
          <a:bodyPr wrap="square" rtlCol="0">
            <a:spAutoFit/>
          </a:bodyPr>
          <a:lstStyle/>
          <a:p>
            <a:r>
              <a:rPr lang="de-DE" sz="900" dirty="0" err="1"/>
              <a:t>Anatomically</a:t>
            </a:r>
            <a:r>
              <a:rPr lang="de-DE" sz="900" dirty="0"/>
              <a:t> </a:t>
            </a:r>
            <a:r>
              <a:rPr lang="de-DE" sz="900" dirty="0" err="1"/>
              <a:t>curved</a:t>
            </a:r>
            <a:r>
              <a:rPr lang="de-DE" sz="900" dirty="0"/>
              <a:t>, </a:t>
            </a:r>
            <a:r>
              <a:rPr lang="de-DE" sz="900" dirty="0" err="1"/>
              <a:t>medical</a:t>
            </a:r>
            <a:r>
              <a:rPr lang="de-DE" sz="900" dirty="0"/>
              <a:t> grade </a:t>
            </a:r>
            <a:r>
              <a:rPr lang="de-DE" sz="900" dirty="0" err="1"/>
              <a:t>silicane</a:t>
            </a:r>
            <a:r>
              <a:rPr lang="de-DE" sz="900" dirty="0"/>
              <a:t> </a:t>
            </a:r>
            <a:r>
              <a:rPr lang="de-DE" sz="900" dirty="0" err="1"/>
              <a:t>airway</a:t>
            </a:r>
            <a:r>
              <a:rPr lang="de-DE" sz="900" dirty="0"/>
              <a:t> </a:t>
            </a:r>
            <a:r>
              <a:rPr lang="de-DE" sz="900" dirty="0" err="1"/>
              <a:t>tube</a:t>
            </a:r>
            <a:r>
              <a:rPr lang="de-DE" sz="900" dirty="0"/>
              <a:t> </a:t>
            </a:r>
            <a:r>
              <a:rPr lang="de-DE" sz="900" dirty="0" err="1"/>
              <a:t>with</a:t>
            </a:r>
            <a:r>
              <a:rPr lang="de-DE" sz="900" dirty="0"/>
              <a:t> </a:t>
            </a:r>
            <a:r>
              <a:rPr lang="de-DE" sz="900" dirty="0" err="1"/>
              <a:t>integrated</a:t>
            </a:r>
            <a:r>
              <a:rPr lang="de-DE" sz="900" dirty="0"/>
              <a:t> </a:t>
            </a:r>
            <a:r>
              <a:rPr lang="de-DE" sz="900" dirty="0" err="1"/>
              <a:t>bite</a:t>
            </a:r>
            <a:r>
              <a:rPr lang="de-DE" sz="900" dirty="0"/>
              <a:t> block</a:t>
            </a:r>
          </a:p>
        </p:txBody>
      </p:sp>
      <p:cxnSp>
        <p:nvCxnSpPr>
          <p:cNvPr id="17" name="Verbinder: gewinkelt 16">
            <a:extLst>
              <a:ext uri="{FF2B5EF4-FFF2-40B4-BE49-F238E27FC236}">
                <a16:creationId xmlns:a16="http://schemas.microsoft.com/office/drawing/2014/main" id="{197EF15A-0E10-DD0B-9E56-D4EEA7594097}"/>
              </a:ext>
            </a:extLst>
          </p:cNvPr>
          <p:cNvCxnSpPr>
            <a:cxnSpLocks/>
            <a:endCxn id="18" idx="3"/>
          </p:cNvCxnSpPr>
          <p:nvPr/>
        </p:nvCxnSpPr>
        <p:spPr>
          <a:xfrm rot="10800000">
            <a:off x="7018418" y="3435456"/>
            <a:ext cx="3134403" cy="1173123"/>
          </a:xfrm>
          <a:prstGeom prst="bentConnector3">
            <a:avLst>
              <a:gd name="adj1" fmla="val 50000"/>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F15053B5-02C2-3FC8-860C-97A5DF1106EF}"/>
              </a:ext>
            </a:extLst>
          </p:cNvPr>
          <p:cNvSpPr txBox="1"/>
          <p:nvPr/>
        </p:nvSpPr>
        <p:spPr>
          <a:xfrm>
            <a:off x="5620003" y="3181539"/>
            <a:ext cx="1398414" cy="507831"/>
          </a:xfrm>
          <a:prstGeom prst="rect">
            <a:avLst/>
          </a:prstGeom>
          <a:noFill/>
        </p:spPr>
        <p:txBody>
          <a:bodyPr wrap="square" rtlCol="0">
            <a:spAutoFit/>
          </a:bodyPr>
          <a:lstStyle/>
          <a:p>
            <a:r>
              <a:rPr lang="de-DE" sz="900" dirty="0"/>
              <a:t>Aperture </a:t>
            </a:r>
            <a:r>
              <a:rPr lang="de-DE" sz="900" dirty="0" err="1"/>
              <a:t>enables</a:t>
            </a:r>
            <a:r>
              <a:rPr lang="de-DE" sz="900" dirty="0"/>
              <a:t> </a:t>
            </a:r>
            <a:r>
              <a:rPr lang="de-DE" sz="900" dirty="0" err="1"/>
              <a:t>transfer</a:t>
            </a:r>
            <a:r>
              <a:rPr lang="de-DE" sz="900" dirty="0"/>
              <a:t> </a:t>
            </a:r>
            <a:r>
              <a:rPr lang="de-DE" sz="900" dirty="0" err="1"/>
              <a:t>of</a:t>
            </a:r>
            <a:r>
              <a:rPr lang="de-DE" sz="900" dirty="0"/>
              <a:t> </a:t>
            </a:r>
            <a:r>
              <a:rPr lang="de-DE" sz="900" dirty="0" err="1"/>
              <a:t>air</a:t>
            </a:r>
            <a:r>
              <a:rPr lang="de-DE" sz="900" dirty="0"/>
              <a:t> </a:t>
            </a:r>
            <a:r>
              <a:rPr lang="de-DE" sz="900" dirty="0" err="1"/>
              <a:t>if</a:t>
            </a:r>
            <a:r>
              <a:rPr lang="de-DE" sz="900" dirty="0"/>
              <a:t> </a:t>
            </a:r>
            <a:r>
              <a:rPr lang="de-DE" sz="900" dirty="0" err="1"/>
              <a:t>the</a:t>
            </a:r>
            <a:r>
              <a:rPr lang="de-DE" sz="900" dirty="0"/>
              <a:t> </a:t>
            </a:r>
            <a:r>
              <a:rPr lang="de-DE" sz="900" dirty="0" err="1"/>
              <a:t>inlet</a:t>
            </a:r>
            <a:r>
              <a:rPr lang="de-DE" sz="900" dirty="0"/>
              <a:t> </a:t>
            </a:r>
            <a:r>
              <a:rPr lang="de-DE" sz="900" dirty="0" err="1"/>
              <a:t>becomes</a:t>
            </a:r>
            <a:r>
              <a:rPr lang="de-DE" sz="900" dirty="0"/>
              <a:t> </a:t>
            </a:r>
            <a:r>
              <a:rPr lang="de-DE" sz="900" dirty="0" err="1"/>
              <a:t>blocked</a:t>
            </a:r>
            <a:endParaRPr lang="de-DE" sz="900" dirty="0"/>
          </a:p>
        </p:txBody>
      </p:sp>
      <p:cxnSp>
        <p:nvCxnSpPr>
          <p:cNvPr id="20" name="Verbinder: gewinkelt 19">
            <a:extLst>
              <a:ext uri="{FF2B5EF4-FFF2-40B4-BE49-F238E27FC236}">
                <a16:creationId xmlns:a16="http://schemas.microsoft.com/office/drawing/2014/main" id="{E78E2DB5-223C-64A3-2D8D-476701C32B13}"/>
              </a:ext>
            </a:extLst>
          </p:cNvPr>
          <p:cNvCxnSpPr>
            <a:cxnSpLocks/>
          </p:cNvCxnSpPr>
          <p:nvPr/>
        </p:nvCxnSpPr>
        <p:spPr>
          <a:xfrm rot="10800000">
            <a:off x="7032809" y="4307150"/>
            <a:ext cx="3120011" cy="708993"/>
          </a:xfrm>
          <a:prstGeom prst="bentConnector3">
            <a:avLst>
              <a:gd name="adj1" fmla="val 67878"/>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22" name="Textfeld 21">
            <a:extLst>
              <a:ext uri="{FF2B5EF4-FFF2-40B4-BE49-F238E27FC236}">
                <a16:creationId xmlns:a16="http://schemas.microsoft.com/office/drawing/2014/main" id="{A6B5814D-24F3-F552-9B71-392ADD63743D}"/>
              </a:ext>
            </a:extLst>
          </p:cNvPr>
          <p:cNvSpPr txBox="1"/>
          <p:nvPr/>
        </p:nvSpPr>
        <p:spPr>
          <a:xfrm>
            <a:off x="5620003" y="4001047"/>
            <a:ext cx="1398414" cy="646331"/>
          </a:xfrm>
          <a:prstGeom prst="rect">
            <a:avLst/>
          </a:prstGeom>
          <a:noFill/>
        </p:spPr>
        <p:txBody>
          <a:bodyPr wrap="square" rtlCol="0">
            <a:spAutoFit/>
          </a:bodyPr>
          <a:lstStyle/>
          <a:p>
            <a:r>
              <a:rPr lang="de-DE" sz="900" dirty="0" err="1"/>
              <a:t>Exclusive</a:t>
            </a:r>
            <a:r>
              <a:rPr lang="de-DE" sz="900" dirty="0"/>
              <a:t> </a:t>
            </a:r>
            <a:r>
              <a:rPr lang="de-DE" sz="900" dirty="0" err="1"/>
              <a:t>epiglottis</a:t>
            </a:r>
            <a:r>
              <a:rPr lang="de-DE" sz="900" dirty="0"/>
              <a:t> </a:t>
            </a:r>
            <a:r>
              <a:rPr lang="de-DE" sz="900" dirty="0" err="1"/>
              <a:t>elevator</a:t>
            </a:r>
            <a:r>
              <a:rPr lang="de-DE" sz="900" dirty="0"/>
              <a:t> </a:t>
            </a:r>
            <a:r>
              <a:rPr lang="de-DE" sz="900" dirty="0" err="1"/>
              <a:t>lifts</a:t>
            </a:r>
            <a:r>
              <a:rPr lang="de-DE" sz="900" dirty="0"/>
              <a:t> </a:t>
            </a:r>
            <a:r>
              <a:rPr lang="de-DE" sz="900" dirty="0" err="1"/>
              <a:t>the</a:t>
            </a:r>
            <a:r>
              <a:rPr lang="de-DE" sz="900" dirty="0"/>
              <a:t> </a:t>
            </a:r>
            <a:r>
              <a:rPr lang="de-DE" sz="900" dirty="0" err="1"/>
              <a:t>epiglottis</a:t>
            </a:r>
            <a:r>
              <a:rPr lang="de-DE" sz="900" dirty="0"/>
              <a:t> to </a:t>
            </a:r>
            <a:r>
              <a:rPr lang="de-DE" sz="900" dirty="0" err="1"/>
              <a:t>maximize</a:t>
            </a:r>
            <a:r>
              <a:rPr lang="de-DE" sz="900" dirty="0"/>
              <a:t> </a:t>
            </a:r>
            <a:r>
              <a:rPr lang="de-DE" sz="900" dirty="0" err="1"/>
              <a:t>cuff</a:t>
            </a:r>
            <a:r>
              <a:rPr lang="de-DE" sz="900" dirty="0"/>
              <a:t> </a:t>
            </a:r>
            <a:r>
              <a:rPr lang="de-DE" sz="900" dirty="0" err="1"/>
              <a:t>placement</a:t>
            </a:r>
            <a:endParaRPr lang="de-DE" sz="900" dirty="0"/>
          </a:p>
        </p:txBody>
      </p:sp>
      <p:cxnSp>
        <p:nvCxnSpPr>
          <p:cNvPr id="5124" name="Gerader Verbinder 5123">
            <a:extLst>
              <a:ext uri="{FF2B5EF4-FFF2-40B4-BE49-F238E27FC236}">
                <a16:creationId xmlns:a16="http://schemas.microsoft.com/office/drawing/2014/main" id="{370D0B57-D4E3-E23D-3A79-81FA7948A580}"/>
              </a:ext>
            </a:extLst>
          </p:cNvPr>
          <p:cNvCxnSpPr>
            <a:cxnSpLocks/>
            <a:endCxn id="5125" idx="3"/>
          </p:cNvCxnSpPr>
          <p:nvPr/>
        </p:nvCxnSpPr>
        <p:spPr>
          <a:xfrm flipH="1">
            <a:off x="7018417" y="5129784"/>
            <a:ext cx="2546207" cy="13937"/>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5125" name="Textfeld 5124">
            <a:extLst>
              <a:ext uri="{FF2B5EF4-FFF2-40B4-BE49-F238E27FC236}">
                <a16:creationId xmlns:a16="http://schemas.microsoft.com/office/drawing/2014/main" id="{07F3F0B9-CC13-F26F-1E20-A3ED7F01404B}"/>
              </a:ext>
            </a:extLst>
          </p:cNvPr>
          <p:cNvSpPr txBox="1"/>
          <p:nvPr/>
        </p:nvSpPr>
        <p:spPr>
          <a:xfrm>
            <a:off x="5620003" y="4959055"/>
            <a:ext cx="1398414" cy="369332"/>
          </a:xfrm>
          <a:prstGeom prst="rect">
            <a:avLst/>
          </a:prstGeom>
          <a:noFill/>
        </p:spPr>
        <p:txBody>
          <a:bodyPr wrap="square" rtlCol="0">
            <a:spAutoFit/>
          </a:bodyPr>
          <a:lstStyle/>
          <a:p>
            <a:r>
              <a:rPr lang="de-DE" sz="900" dirty="0"/>
              <a:t>Soft </a:t>
            </a:r>
            <a:r>
              <a:rPr lang="de-DE" sz="900" dirty="0" err="1"/>
              <a:t>medical</a:t>
            </a:r>
            <a:r>
              <a:rPr lang="de-DE" sz="900" dirty="0"/>
              <a:t> grade </a:t>
            </a:r>
            <a:r>
              <a:rPr lang="de-DE" sz="900" dirty="0" err="1"/>
              <a:t>silicone</a:t>
            </a:r>
            <a:r>
              <a:rPr lang="de-DE" sz="900" dirty="0"/>
              <a:t> </a:t>
            </a:r>
            <a:r>
              <a:rPr lang="de-DE" sz="900" dirty="0" err="1"/>
              <a:t>cuff</a:t>
            </a:r>
            <a:endParaRPr lang="de-DE" sz="900" dirty="0"/>
          </a:p>
        </p:txBody>
      </p:sp>
      <p:cxnSp>
        <p:nvCxnSpPr>
          <p:cNvPr id="5127" name="Gerader Verbinder 5126">
            <a:extLst>
              <a:ext uri="{FF2B5EF4-FFF2-40B4-BE49-F238E27FC236}">
                <a16:creationId xmlns:a16="http://schemas.microsoft.com/office/drawing/2014/main" id="{A5D1E308-1212-7650-F9DA-5D0B1B2FAF67}"/>
              </a:ext>
            </a:extLst>
          </p:cNvPr>
          <p:cNvCxnSpPr/>
          <p:nvPr/>
        </p:nvCxnSpPr>
        <p:spPr>
          <a:xfrm flipH="1">
            <a:off x="7082686" y="5824728"/>
            <a:ext cx="2591666"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5128" name="Textfeld 5127">
            <a:extLst>
              <a:ext uri="{FF2B5EF4-FFF2-40B4-BE49-F238E27FC236}">
                <a16:creationId xmlns:a16="http://schemas.microsoft.com/office/drawing/2014/main" id="{B368DD27-2A97-F130-A0A9-D63F054FF2D2}"/>
              </a:ext>
            </a:extLst>
          </p:cNvPr>
          <p:cNvSpPr txBox="1"/>
          <p:nvPr/>
        </p:nvSpPr>
        <p:spPr>
          <a:xfrm>
            <a:off x="5620003" y="5640062"/>
            <a:ext cx="1398414" cy="784830"/>
          </a:xfrm>
          <a:prstGeom prst="rect">
            <a:avLst/>
          </a:prstGeom>
          <a:noFill/>
        </p:spPr>
        <p:txBody>
          <a:bodyPr wrap="square" rtlCol="0">
            <a:spAutoFit/>
          </a:bodyPr>
          <a:lstStyle/>
          <a:p>
            <a:r>
              <a:rPr lang="de-DE" sz="900" dirty="0"/>
              <a:t>Self-</a:t>
            </a:r>
            <a:r>
              <a:rPr lang="de-DE" sz="900" dirty="0" err="1"/>
              <a:t>pressurizing</a:t>
            </a:r>
            <a:r>
              <a:rPr lang="de-DE" sz="900" dirty="0"/>
              <a:t> </a:t>
            </a:r>
            <a:r>
              <a:rPr lang="de-DE" sz="900" dirty="0" err="1"/>
              <a:t>cuff</a:t>
            </a:r>
            <a:r>
              <a:rPr lang="de-DE" sz="900" dirty="0"/>
              <a:t> </a:t>
            </a:r>
            <a:r>
              <a:rPr lang="de-DE" sz="900" dirty="0" err="1"/>
              <a:t>inflation</a:t>
            </a:r>
            <a:r>
              <a:rPr lang="de-DE" sz="900" dirty="0"/>
              <a:t> </a:t>
            </a:r>
            <a:r>
              <a:rPr lang="de-DE" sz="900" dirty="0" err="1"/>
              <a:t>is</a:t>
            </a:r>
            <a:r>
              <a:rPr lang="de-DE" sz="900" dirty="0"/>
              <a:t> </a:t>
            </a:r>
            <a:r>
              <a:rPr lang="de-DE" sz="900" dirty="0" err="1"/>
              <a:t>controlled</a:t>
            </a:r>
            <a:r>
              <a:rPr lang="de-DE" sz="900" dirty="0"/>
              <a:t> </a:t>
            </a:r>
            <a:r>
              <a:rPr lang="de-DE" sz="900" dirty="0" err="1"/>
              <a:t>by</a:t>
            </a:r>
            <a:r>
              <a:rPr lang="de-DE" sz="900" dirty="0"/>
              <a:t> </a:t>
            </a:r>
            <a:r>
              <a:rPr lang="de-DE" sz="900" dirty="0" err="1"/>
              <a:t>inspiratory</a:t>
            </a:r>
            <a:r>
              <a:rPr lang="de-DE" sz="900" dirty="0"/>
              <a:t>/</a:t>
            </a:r>
            <a:r>
              <a:rPr lang="de-DE" sz="900" dirty="0" err="1"/>
              <a:t>expiratory</a:t>
            </a:r>
            <a:r>
              <a:rPr lang="de-DE" sz="900" dirty="0"/>
              <a:t> </a:t>
            </a:r>
            <a:r>
              <a:rPr lang="de-DE" sz="900" dirty="0" err="1"/>
              <a:t>pressure</a:t>
            </a:r>
            <a:r>
              <a:rPr lang="de-DE" sz="900" dirty="0"/>
              <a:t>. </a:t>
            </a:r>
            <a:r>
              <a:rPr lang="de-DE" sz="900" dirty="0" err="1"/>
              <a:t>No</a:t>
            </a:r>
            <a:r>
              <a:rPr lang="de-DE" sz="900" dirty="0"/>
              <a:t> </a:t>
            </a:r>
            <a:r>
              <a:rPr lang="de-DE" sz="900" dirty="0" err="1"/>
              <a:t>manual</a:t>
            </a:r>
            <a:r>
              <a:rPr lang="de-DE" sz="900" dirty="0"/>
              <a:t> </a:t>
            </a:r>
            <a:r>
              <a:rPr lang="de-DE" sz="900" dirty="0" err="1"/>
              <a:t>inflation</a:t>
            </a:r>
            <a:r>
              <a:rPr lang="de-DE" sz="900" dirty="0"/>
              <a:t> </a:t>
            </a:r>
            <a:r>
              <a:rPr lang="de-DE" sz="900" dirty="0" err="1"/>
              <a:t>needed</a:t>
            </a:r>
            <a:endParaRPr lang="de-DE" sz="900" dirty="0"/>
          </a:p>
        </p:txBody>
      </p:sp>
      <p:sp>
        <p:nvSpPr>
          <p:cNvPr id="2" name="Rechteck 1">
            <a:hlinkClick r:id="rId3" action="ppaction://hlinksldjump"/>
            <a:extLst>
              <a:ext uri="{FF2B5EF4-FFF2-40B4-BE49-F238E27FC236}">
                <a16:creationId xmlns:a16="http://schemas.microsoft.com/office/drawing/2014/main" id="{3D82FFBD-31A4-E532-A85B-99291C1466D6}"/>
              </a:ext>
            </a:extLst>
          </p:cNvPr>
          <p:cNvSpPr/>
          <p:nvPr/>
        </p:nvSpPr>
        <p:spPr>
          <a:xfrm>
            <a:off x="438912" y="6318504"/>
            <a:ext cx="1152144" cy="475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07691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E9187BC-030E-E8BF-F88C-A85968AD34D2}"/>
              </a:ext>
            </a:extLst>
          </p:cNvPr>
          <p:cNvSpPr>
            <a:spLocks noGrp="1"/>
          </p:cNvSpPr>
          <p:nvPr>
            <p:ph idx="1"/>
          </p:nvPr>
        </p:nvSpPr>
        <p:spPr/>
        <p:txBody>
          <a:bodyPr/>
          <a:lstStyle/>
          <a:p>
            <a:pPr marL="285750" indent="-285750">
              <a:buFont typeface="Arial" panose="020B0604020202020204" pitchFamily="34" charset="0"/>
              <a:buChar char="•"/>
            </a:pPr>
            <a:r>
              <a:rPr lang="en-US" sz="2000" b="0" i="0" u="none" strike="noStrike" baseline="0" dirty="0">
                <a:solidFill>
                  <a:srgbClr val="000000"/>
                </a:solidFill>
                <a:latin typeface="Arial" panose="020B0604020202020204" pitchFamily="34" charset="0"/>
              </a:rPr>
              <a:t>Selling the all-silicone feature. </a:t>
            </a:r>
            <a:r>
              <a:rPr lang="en-US" sz="2000" b="1" i="0" u="none" strike="noStrike" baseline="0" dirty="0">
                <a:solidFill>
                  <a:srgbClr val="000000"/>
                </a:solidFill>
                <a:latin typeface="Arial" panose="020B0604020202020204" pitchFamily="34" charset="0"/>
              </a:rPr>
              <a:t>Silicone has been deemed body safe </a:t>
            </a:r>
            <a:r>
              <a:rPr lang="en-US" sz="2000" b="0" i="0" u="none" strike="noStrike" baseline="0" dirty="0">
                <a:solidFill>
                  <a:srgbClr val="000000"/>
                </a:solidFill>
                <a:latin typeface="Arial" panose="020B0604020202020204" pitchFamily="34" charset="0"/>
              </a:rPr>
              <a:t>in a solid form, for implantation and use in invasive procedures. Silicone is </a:t>
            </a:r>
            <a:r>
              <a:rPr lang="en-US" sz="2000" b="1" i="0" u="none" strike="noStrike" baseline="0" dirty="0">
                <a:solidFill>
                  <a:srgbClr val="000000"/>
                </a:solidFill>
                <a:latin typeface="Arial" panose="020B0604020202020204" pitchFamily="34" charset="0"/>
              </a:rPr>
              <a:t>unaffected by body heat and humidity</a:t>
            </a:r>
            <a:r>
              <a:rPr lang="en-US" sz="2000" b="0" i="0" u="none" strike="noStrike" baseline="0" dirty="0">
                <a:solidFill>
                  <a:srgbClr val="000000"/>
                </a:solidFill>
                <a:latin typeface="Arial" panose="020B0604020202020204" pitchFamily="34" charset="0"/>
              </a:rPr>
              <a:t>, which means it will retain its shape.</a:t>
            </a:r>
          </a:p>
          <a:p>
            <a:pPr marL="285750" indent="-285750">
              <a:buFont typeface="Arial" panose="020B0604020202020204" pitchFamily="34" charset="0"/>
              <a:buChar char="•"/>
            </a:pPr>
            <a:r>
              <a:rPr lang="en-US" sz="2000" b="0" i="0" u="none" strike="noStrike" baseline="0" dirty="0">
                <a:solidFill>
                  <a:srgbClr val="000000"/>
                </a:solidFill>
                <a:latin typeface="Arial" panose="020B0604020202020204" pitchFamily="34" charset="0"/>
              </a:rPr>
              <a:t>Silicone also </a:t>
            </a:r>
            <a:r>
              <a:rPr lang="en-US" sz="2000" b="1" i="0" u="none" strike="noStrike" baseline="0" dirty="0">
                <a:solidFill>
                  <a:srgbClr val="000000"/>
                </a:solidFill>
                <a:latin typeface="Arial" panose="020B0604020202020204" pitchFamily="34" charset="0"/>
              </a:rPr>
              <a:t>requires very little lubricant </a:t>
            </a:r>
            <a:r>
              <a:rPr lang="en-US" sz="2000" b="0" i="0" u="none" strike="noStrike" baseline="0" dirty="0">
                <a:solidFill>
                  <a:srgbClr val="000000"/>
                </a:solidFill>
                <a:latin typeface="Arial" panose="020B0604020202020204" pitchFamily="34" charset="0"/>
              </a:rPr>
              <a:t>when inserting into an airway, which will allow it to slide in with little difficulty. This also applies to intubating with a PVC tube or placing a gastric tube. </a:t>
            </a:r>
            <a:r>
              <a:rPr lang="en-US" sz="2000" b="1" i="0" u="none" strike="noStrike" baseline="0" dirty="0">
                <a:solidFill>
                  <a:srgbClr val="000000"/>
                </a:solidFill>
                <a:latin typeface="Arial" panose="020B0604020202020204" pitchFamily="34" charset="0"/>
              </a:rPr>
              <a:t>PVC and silicone do not ‘stick’ together</a:t>
            </a:r>
            <a:r>
              <a:rPr lang="en-US" sz="2000" b="0" i="0" u="none" strike="noStrike" baseline="0" dirty="0">
                <a:solidFill>
                  <a:srgbClr val="000000"/>
                </a:solidFill>
                <a:latin typeface="Arial" panose="020B0604020202020204" pitchFamily="34" charset="0"/>
              </a:rPr>
              <a:t>, like PVC on PVC will. Thus, requiring very little, if any, lubricant to allow insertion of the ETT or gastric catheter into the AirQ3. </a:t>
            </a:r>
          </a:p>
          <a:p>
            <a:endParaRPr lang="de-DE" dirty="0"/>
          </a:p>
        </p:txBody>
      </p:sp>
      <p:sp>
        <p:nvSpPr>
          <p:cNvPr id="3" name="Foliennummernplatzhalter 2">
            <a:extLst>
              <a:ext uri="{FF2B5EF4-FFF2-40B4-BE49-F238E27FC236}">
                <a16:creationId xmlns:a16="http://schemas.microsoft.com/office/drawing/2014/main" id="{AD000AB7-89C0-3580-1059-2344B02A1359}"/>
              </a:ext>
            </a:extLst>
          </p:cNvPr>
          <p:cNvSpPr>
            <a:spLocks noGrp="1"/>
          </p:cNvSpPr>
          <p:nvPr>
            <p:ph type="sldNum" sz="quarter" idx="4"/>
          </p:nvPr>
        </p:nvSpPr>
        <p:spPr/>
        <p:txBody>
          <a:bodyPr/>
          <a:lstStyle/>
          <a:p>
            <a:fld id="{065D75E3-62B6-C44A-8295-14DF27978E1A}" type="slidenum">
              <a:rPr lang="en-US" smtClean="0"/>
              <a:pPr/>
              <a:t>7</a:t>
            </a:fld>
            <a:endParaRPr lang="en-US"/>
          </a:p>
        </p:txBody>
      </p:sp>
      <p:sp>
        <p:nvSpPr>
          <p:cNvPr id="4" name="Titel 3">
            <a:extLst>
              <a:ext uri="{FF2B5EF4-FFF2-40B4-BE49-F238E27FC236}">
                <a16:creationId xmlns:a16="http://schemas.microsoft.com/office/drawing/2014/main" id="{3FD6E352-9C97-8D87-A0EA-25FD4CF0FB2E}"/>
              </a:ext>
            </a:extLst>
          </p:cNvPr>
          <p:cNvSpPr>
            <a:spLocks noGrp="1"/>
          </p:cNvSpPr>
          <p:nvPr>
            <p:ph type="title"/>
          </p:nvPr>
        </p:nvSpPr>
        <p:spPr/>
        <p:txBody>
          <a:bodyPr/>
          <a:lstStyle/>
          <a:p>
            <a:r>
              <a:rPr lang="de-DE" dirty="0"/>
              <a:t>Clinical </a:t>
            </a:r>
            <a:r>
              <a:rPr lang="de-DE" dirty="0" err="1"/>
              <a:t>Difference</a:t>
            </a:r>
            <a:r>
              <a:rPr lang="de-DE" dirty="0"/>
              <a:t> </a:t>
            </a:r>
            <a:r>
              <a:rPr lang="de-DE" dirty="0" err="1"/>
              <a:t>of</a:t>
            </a:r>
            <a:r>
              <a:rPr lang="de-DE" dirty="0"/>
              <a:t> Silicone</a:t>
            </a:r>
          </a:p>
        </p:txBody>
      </p:sp>
    </p:spTree>
    <p:extLst>
      <p:ext uri="{BB962C8B-B14F-4D97-AF65-F5344CB8AC3E}">
        <p14:creationId xmlns:p14="http://schemas.microsoft.com/office/powerpoint/2010/main" val="4281613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99BB1A7-F6CD-751E-D311-21BFB666D27A}"/>
              </a:ext>
            </a:extLst>
          </p:cNvPr>
          <p:cNvSpPr>
            <a:spLocks noGrp="1"/>
          </p:cNvSpPr>
          <p:nvPr>
            <p:ph idx="1"/>
          </p:nvPr>
        </p:nvSpPr>
        <p:spPr/>
        <p:txBody>
          <a:bodyPr/>
          <a:lstStyle/>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Anatomical Curve follows the anatomy for </a:t>
            </a:r>
            <a:r>
              <a:rPr lang="en-US" sz="1800" b="1" i="0" u="none" strike="noStrike" baseline="0" dirty="0">
                <a:solidFill>
                  <a:srgbClr val="000000"/>
                </a:solidFill>
                <a:latin typeface="Arial" panose="020B0604020202020204" pitchFamily="34" charset="0"/>
              </a:rPr>
              <a:t>easier placement</a:t>
            </a:r>
            <a:r>
              <a:rPr lang="en-US" sz="1800" b="0" i="0" u="none" strike="noStrike" baseline="0" dirty="0">
                <a:solidFill>
                  <a:srgbClr val="000000"/>
                </a:solidFill>
                <a:latin typeface="Arial" panose="020B0604020202020204" pitchFamily="34" charset="0"/>
              </a:rPr>
              <a:t>.</a:t>
            </a:r>
          </a:p>
          <a:p>
            <a:pPr marL="285750" indent="-285750">
              <a:buFont typeface="Arial" panose="020B0604020202020204" pitchFamily="34" charset="0"/>
              <a:buChar char="•"/>
            </a:pPr>
            <a:r>
              <a:rPr lang="en-US" sz="1800" b="1" i="0" u="none" strike="noStrike" baseline="0" dirty="0">
                <a:solidFill>
                  <a:srgbClr val="000000"/>
                </a:solidFill>
                <a:latin typeface="Arial" panose="020B0604020202020204" pitchFamily="34" charset="0"/>
              </a:rPr>
              <a:t>Larger Mask heel and epiglottis elevator </a:t>
            </a:r>
            <a:r>
              <a:rPr lang="en-US" sz="1800" b="0" i="0" u="none" strike="noStrike" baseline="0" dirty="0">
                <a:solidFill>
                  <a:srgbClr val="000000"/>
                </a:solidFill>
                <a:latin typeface="Arial" panose="020B0604020202020204" pitchFamily="34" charset="0"/>
              </a:rPr>
              <a:t>allows epiglottis to rise further up, opening the glottis further.</a:t>
            </a:r>
          </a:p>
          <a:p>
            <a:pPr marL="285750" indent="-285750">
              <a:buFont typeface="Arial" panose="020B0604020202020204" pitchFamily="34" charset="0"/>
              <a:buChar char="•"/>
            </a:pPr>
            <a:r>
              <a:rPr lang="en-US" sz="1800" b="1" i="0" u="none" strike="noStrike" baseline="0" dirty="0">
                <a:solidFill>
                  <a:srgbClr val="000000"/>
                </a:solidFill>
                <a:latin typeface="Arial" panose="020B0604020202020204" pitchFamily="34" charset="0"/>
              </a:rPr>
              <a:t>ETT ramp directs the tip of the ETT towards the glottic opening </a:t>
            </a:r>
            <a:r>
              <a:rPr lang="en-US" sz="1800" b="0" i="0" u="none" strike="noStrike" baseline="0" dirty="0">
                <a:solidFill>
                  <a:srgbClr val="000000"/>
                </a:solidFill>
                <a:latin typeface="Arial" panose="020B0604020202020204" pitchFamily="34" charset="0"/>
              </a:rPr>
              <a:t>for more chances of 1st pass success when intubating.</a:t>
            </a:r>
          </a:p>
          <a:p>
            <a:pPr marL="285750" indent="-285750">
              <a:buFont typeface="Arial" panose="020B0604020202020204" pitchFamily="34" charset="0"/>
              <a:buChar char="•"/>
            </a:pPr>
            <a:r>
              <a:rPr lang="en-US" sz="1800" b="1" i="0" u="none" strike="noStrike" baseline="0" dirty="0">
                <a:solidFill>
                  <a:srgbClr val="000000"/>
                </a:solidFill>
                <a:latin typeface="Arial" panose="020B0604020202020204" pitchFamily="34" charset="0"/>
              </a:rPr>
              <a:t>Larger gastric opening at the distal tip and large dual gastric channels allow for better flow </a:t>
            </a:r>
            <a:r>
              <a:rPr lang="en-US" sz="1800" b="0" i="0" u="none" strike="noStrike" baseline="0" dirty="0">
                <a:solidFill>
                  <a:srgbClr val="000000"/>
                </a:solidFill>
                <a:latin typeface="Arial" panose="020B0604020202020204" pitchFamily="34" charset="0"/>
              </a:rPr>
              <a:t>(sump drain), removing more secretions and lessening the chance of blockage. It also allows for larger catheters to be placed if desired.</a:t>
            </a:r>
          </a:p>
          <a:p>
            <a:pPr marL="285750" indent="-285750">
              <a:buFont typeface="Arial" panose="020B0604020202020204" pitchFamily="34" charset="0"/>
              <a:buChar char="•"/>
            </a:pPr>
            <a:r>
              <a:rPr lang="en-US" sz="1800" b="1" i="0" u="none" strike="noStrike" baseline="0" dirty="0">
                <a:solidFill>
                  <a:srgbClr val="000000"/>
                </a:solidFill>
                <a:latin typeface="Arial" panose="020B0604020202020204" pitchFamily="34" charset="0"/>
              </a:rPr>
              <a:t>Equilibrium port that allows for the self-pressurizing mask </a:t>
            </a:r>
            <a:r>
              <a:rPr lang="en-US" sz="1800" b="0" i="0" u="none" strike="noStrike" baseline="0" dirty="0">
                <a:solidFill>
                  <a:srgbClr val="000000"/>
                </a:solidFill>
                <a:latin typeface="Arial" panose="020B0604020202020204" pitchFamily="34" charset="0"/>
              </a:rPr>
              <a:t>to equilibrate with ventilating pressures to ‘seal’ the airway. </a:t>
            </a:r>
          </a:p>
          <a:p>
            <a:pPr marL="342900" indent="-342900">
              <a:buFont typeface="Arial" panose="020B0604020202020204" pitchFamily="34" charset="0"/>
              <a:buChar char="•"/>
            </a:pPr>
            <a:endParaRPr lang="de-DE" dirty="0"/>
          </a:p>
        </p:txBody>
      </p:sp>
      <p:sp>
        <p:nvSpPr>
          <p:cNvPr id="3" name="Foliennummernplatzhalter 2">
            <a:extLst>
              <a:ext uri="{FF2B5EF4-FFF2-40B4-BE49-F238E27FC236}">
                <a16:creationId xmlns:a16="http://schemas.microsoft.com/office/drawing/2014/main" id="{99A0ACFB-8EC8-DCC6-0C2E-97B6FA17CADC}"/>
              </a:ext>
            </a:extLst>
          </p:cNvPr>
          <p:cNvSpPr>
            <a:spLocks noGrp="1"/>
          </p:cNvSpPr>
          <p:nvPr>
            <p:ph type="sldNum" sz="quarter" idx="4"/>
          </p:nvPr>
        </p:nvSpPr>
        <p:spPr/>
        <p:txBody>
          <a:bodyPr/>
          <a:lstStyle/>
          <a:p>
            <a:fld id="{065D75E3-62B6-C44A-8295-14DF27978E1A}" type="slidenum">
              <a:rPr lang="en-US" smtClean="0"/>
              <a:pPr/>
              <a:t>8</a:t>
            </a:fld>
            <a:endParaRPr lang="en-US"/>
          </a:p>
        </p:txBody>
      </p:sp>
      <p:sp>
        <p:nvSpPr>
          <p:cNvPr id="4" name="Titel 3">
            <a:extLst>
              <a:ext uri="{FF2B5EF4-FFF2-40B4-BE49-F238E27FC236}">
                <a16:creationId xmlns:a16="http://schemas.microsoft.com/office/drawing/2014/main" id="{04DBDB48-5167-752C-CE2C-F775A1DF2CB8}"/>
              </a:ext>
            </a:extLst>
          </p:cNvPr>
          <p:cNvSpPr>
            <a:spLocks noGrp="1"/>
          </p:cNvSpPr>
          <p:nvPr>
            <p:ph type="title"/>
          </p:nvPr>
        </p:nvSpPr>
        <p:spPr/>
        <p:txBody>
          <a:bodyPr/>
          <a:lstStyle/>
          <a:p>
            <a:r>
              <a:rPr lang="de-DE" dirty="0"/>
              <a:t>Clinical Relevant </a:t>
            </a:r>
            <a:r>
              <a:rPr lang="de-DE" dirty="0" err="1"/>
              <a:t>Selling</a:t>
            </a:r>
            <a:r>
              <a:rPr lang="de-DE" dirty="0"/>
              <a:t> Features</a:t>
            </a:r>
          </a:p>
        </p:txBody>
      </p:sp>
      <p:sp>
        <p:nvSpPr>
          <p:cNvPr id="5" name="Rechteck 4">
            <a:hlinkClick r:id="rId2" action="ppaction://hlinksldjump"/>
            <a:extLst>
              <a:ext uri="{FF2B5EF4-FFF2-40B4-BE49-F238E27FC236}">
                <a16:creationId xmlns:a16="http://schemas.microsoft.com/office/drawing/2014/main" id="{17D2B24C-3814-4236-D027-58B6F4E51157}"/>
              </a:ext>
            </a:extLst>
          </p:cNvPr>
          <p:cNvSpPr/>
          <p:nvPr/>
        </p:nvSpPr>
        <p:spPr>
          <a:xfrm>
            <a:off x="438912" y="6318504"/>
            <a:ext cx="1152144" cy="475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05477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A3B9E49-BC9C-0CA3-303B-C21E620D0FCC}"/>
              </a:ext>
            </a:extLst>
          </p:cNvPr>
          <p:cNvSpPr>
            <a:spLocks noGrp="1"/>
          </p:cNvSpPr>
          <p:nvPr>
            <p:ph idx="1"/>
          </p:nvPr>
        </p:nvSpPr>
        <p:spPr>
          <a:xfrm>
            <a:off x="561975" y="1400175"/>
            <a:ext cx="5534025" cy="4737153"/>
          </a:xfrm>
        </p:spPr>
        <p:txBody>
          <a:bodyPr>
            <a:normAutofit fontScale="92500" lnSpcReduction="20000"/>
          </a:bodyPr>
          <a:lstStyle/>
          <a:p>
            <a:pPr marL="342900" indent="-342900">
              <a:buFont typeface="Arial" panose="020B0604020202020204" pitchFamily="34" charset="0"/>
              <a:buChar char="•"/>
            </a:pPr>
            <a:r>
              <a:rPr lang="en-US" sz="2000" b="0" i="0" u="none" strike="noStrike" baseline="0" dirty="0">
                <a:solidFill>
                  <a:srgbClr val="000000"/>
                </a:solidFill>
                <a:latin typeface="Arial" panose="020B0604020202020204" pitchFamily="34" charset="0"/>
              </a:rPr>
              <a:t>When an SGA is inserted, the </a:t>
            </a:r>
            <a:r>
              <a:rPr lang="en-US" sz="2000" b="1" i="0" u="none" strike="noStrike" baseline="0" dirty="0">
                <a:solidFill>
                  <a:srgbClr val="000000"/>
                </a:solidFill>
                <a:latin typeface="Arial" panose="020B0604020202020204" pitchFamily="34" charset="0"/>
              </a:rPr>
              <a:t>mask is inflated to create a seal</a:t>
            </a:r>
            <a:r>
              <a:rPr lang="en-US" sz="2000" b="0" i="0" u="none" strike="noStrike" baseline="0" dirty="0">
                <a:solidFill>
                  <a:srgbClr val="000000"/>
                </a:solidFill>
                <a:latin typeface="Arial" panose="020B0604020202020204" pitchFamily="34" charset="0"/>
              </a:rPr>
              <a:t> </a:t>
            </a:r>
            <a:r>
              <a:rPr lang="en-US" sz="2000" b="1" i="0" u="none" strike="noStrike" baseline="0" dirty="0">
                <a:solidFill>
                  <a:srgbClr val="000000"/>
                </a:solidFill>
                <a:latin typeface="Arial" panose="020B0604020202020204" pitchFamily="34" charset="0"/>
              </a:rPr>
              <a:t>above the glottis allowing for gas flow to the lungs</a:t>
            </a:r>
            <a:r>
              <a:rPr lang="en-US" sz="2000" b="0" i="0" u="none" strike="noStrike" baseline="0" dirty="0">
                <a:solidFill>
                  <a:srgbClr val="000000"/>
                </a:solidFill>
                <a:latin typeface="Arial" panose="020B0604020202020204" pitchFamily="34" charset="0"/>
              </a:rPr>
              <a:t>. This has traditionally been done using a syringe and a pilot line to fill the mask.</a:t>
            </a:r>
          </a:p>
          <a:p>
            <a:pPr marL="342900" indent="-342900">
              <a:buFont typeface="Arial" panose="020B0604020202020204" pitchFamily="34" charset="0"/>
              <a:buChar char="•"/>
            </a:pPr>
            <a:r>
              <a:rPr lang="en-US" sz="2000" b="1" i="0" u="none" strike="noStrike" baseline="0" dirty="0" err="1">
                <a:solidFill>
                  <a:srgbClr val="000000"/>
                </a:solidFill>
                <a:latin typeface="Arial" panose="020B0604020202020204" pitchFamily="34" charset="0"/>
              </a:rPr>
              <a:t>i</a:t>
            </a:r>
            <a:r>
              <a:rPr lang="en-US" sz="2000" b="1" i="0" u="none" strike="noStrike" baseline="0" dirty="0">
                <a:solidFill>
                  <a:srgbClr val="000000"/>
                </a:solidFill>
                <a:latin typeface="Arial" panose="020B0604020202020204" pitchFamily="34" charset="0"/>
              </a:rPr>
              <a:t>-gel</a:t>
            </a:r>
            <a:r>
              <a:rPr lang="en-US" sz="2000" b="0" i="0" u="none" strike="noStrike" baseline="0" dirty="0">
                <a:solidFill>
                  <a:srgbClr val="000000"/>
                </a:solidFill>
                <a:latin typeface="Arial" panose="020B0604020202020204" pitchFamily="34" charset="0"/>
              </a:rPr>
              <a:t> launched a non-inflatable cuff device that </a:t>
            </a:r>
            <a:r>
              <a:rPr lang="en-US" sz="2000" b="1" i="0" u="none" strike="noStrike" baseline="0" dirty="0">
                <a:solidFill>
                  <a:srgbClr val="000000"/>
                </a:solidFill>
                <a:latin typeface="Arial" panose="020B0604020202020204" pitchFamily="34" charset="0"/>
              </a:rPr>
              <a:t>uses a thermoplastic elastomer </a:t>
            </a:r>
            <a:r>
              <a:rPr lang="en-US" sz="2000" b="0" i="0" u="none" strike="noStrike" baseline="0" dirty="0">
                <a:solidFill>
                  <a:srgbClr val="000000"/>
                </a:solidFill>
                <a:latin typeface="Arial" panose="020B0604020202020204" pitchFamily="34" charset="0"/>
              </a:rPr>
              <a:t>to ‘seal the airway’.</a:t>
            </a:r>
          </a:p>
          <a:p>
            <a:pPr marL="342900" indent="-342900">
              <a:buFont typeface="Arial" panose="020B0604020202020204" pitchFamily="34" charset="0"/>
              <a:buChar char="•"/>
            </a:pPr>
            <a:r>
              <a:rPr lang="en-US" sz="2000" b="0" i="0" u="none" strike="noStrike" baseline="0" dirty="0">
                <a:solidFill>
                  <a:srgbClr val="000000"/>
                </a:solidFill>
                <a:latin typeface="Arial" panose="020B0604020202020204" pitchFamily="34" charset="0"/>
              </a:rPr>
              <a:t>The </a:t>
            </a:r>
            <a:r>
              <a:rPr lang="en-US" sz="2000" b="1" i="0" u="none" strike="noStrike" baseline="0" dirty="0">
                <a:solidFill>
                  <a:srgbClr val="000000"/>
                </a:solidFill>
                <a:latin typeface="Arial" panose="020B0604020202020204" pitchFamily="34" charset="0"/>
              </a:rPr>
              <a:t>AirQ3 self-pressurizing </a:t>
            </a:r>
            <a:r>
              <a:rPr lang="en-US" sz="2000" b="0" i="0" u="none" strike="noStrike" baseline="0" dirty="0">
                <a:solidFill>
                  <a:srgbClr val="000000"/>
                </a:solidFill>
                <a:latin typeface="Arial" panose="020B0604020202020204" pitchFamily="34" charset="0"/>
              </a:rPr>
              <a:t>model allows for the mask to inflate based on the </a:t>
            </a:r>
            <a:r>
              <a:rPr lang="en-US" sz="2000" b="1" i="0" u="none" strike="noStrike" baseline="0" dirty="0">
                <a:solidFill>
                  <a:srgbClr val="000000"/>
                </a:solidFill>
                <a:latin typeface="Arial" panose="020B0604020202020204" pitchFamily="34" charset="0"/>
              </a:rPr>
              <a:t>transpulmonary pressure </a:t>
            </a:r>
            <a:r>
              <a:rPr lang="en-US" sz="2000" b="0" i="0" u="none" strike="noStrike" baseline="0" dirty="0">
                <a:solidFill>
                  <a:srgbClr val="000000"/>
                </a:solidFill>
                <a:latin typeface="Arial" panose="020B0604020202020204" pitchFamily="34" charset="0"/>
              </a:rPr>
              <a:t>that exists in the airways. When </a:t>
            </a:r>
            <a:r>
              <a:rPr lang="en-US" sz="2000" b="1" i="0" u="none" strike="noStrike" baseline="0" dirty="0">
                <a:solidFill>
                  <a:srgbClr val="000000"/>
                </a:solidFill>
                <a:latin typeface="Arial" panose="020B0604020202020204" pitchFamily="34" charset="0"/>
              </a:rPr>
              <a:t>transpulmonary pressure is increased</a:t>
            </a:r>
            <a:r>
              <a:rPr lang="en-US" sz="2000" b="0" i="0" u="none" strike="noStrike" baseline="0" dirty="0">
                <a:solidFill>
                  <a:srgbClr val="000000"/>
                </a:solidFill>
                <a:latin typeface="Arial" panose="020B0604020202020204" pitchFamily="34" charset="0"/>
              </a:rPr>
              <a:t> in the case of </a:t>
            </a:r>
            <a:r>
              <a:rPr lang="en-US" sz="2000" b="1" i="0" u="none" strike="noStrike" baseline="0" dirty="0">
                <a:solidFill>
                  <a:srgbClr val="000000"/>
                </a:solidFill>
                <a:latin typeface="Arial" panose="020B0604020202020204" pitchFamily="34" charset="0"/>
              </a:rPr>
              <a:t>positive pressure ventilation with a ventilator</a:t>
            </a:r>
            <a:r>
              <a:rPr lang="en-US" sz="2000" b="0" i="0" u="none" strike="noStrike" baseline="0" dirty="0">
                <a:solidFill>
                  <a:srgbClr val="000000"/>
                </a:solidFill>
                <a:latin typeface="Arial" panose="020B0604020202020204" pitchFamily="34" charset="0"/>
              </a:rPr>
              <a:t>, resuscitation device, or mouth-to-tube, there is an equilibrium port in the heel of the mask, that allows the mask to inflate proportional to the transpulmonary pressure increase, or ventilation pressure. </a:t>
            </a:r>
          </a:p>
          <a:p>
            <a:endParaRPr lang="de-DE" sz="2000" dirty="0"/>
          </a:p>
        </p:txBody>
      </p:sp>
      <p:sp>
        <p:nvSpPr>
          <p:cNvPr id="3" name="Foliennummernplatzhalter 2">
            <a:extLst>
              <a:ext uri="{FF2B5EF4-FFF2-40B4-BE49-F238E27FC236}">
                <a16:creationId xmlns:a16="http://schemas.microsoft.com/office/drawing/2014/main" id="{69B6112B-2482-8260-AC87-E7CC92E843C5}"/>
              </a:ext>
            </a:extLst>
          </p:cNvPr>
          <p:cNvSpPr>
            <a:spLocks noGrp="1"/>
          </p:cNvSpPr>
          <p:nvPr>
            <p:ph type="sldNum" sz="quarter" idx="4"/>
          </p:nvPr>
        </p:nvSpPr>
        <p:spPr/>
        <p:txBody>
          <a:bodyPr/>
          <a:lstStyle/>
          <a:p>
            <a:fld id="{065D75E3-62B6-C44A-8295-14DF27978E1A}" type="slidenum">
              <a:rPr lang="en-US" smtClean="0"/>
              <a:pPr/>
              <a:t>9</a:t>
            </a:fld>
            <a:endParaRPr lang="en-US"/>
          </a:p>
        </p:txBody>
      </p:sp>
      <p:sp>
        <p:nvSpPr>
          <p:cNvPr id="4" name="Titel 3">
            <a:extLst>
              <a:ext uri="{FF2B5EF4-FFF2-40B4-BE49-F238E27FC236}">
                <a16:creationId xmlns:a16="http://schemas.microsoft.com/office/drawing/2014/main" id="{BC5D9545-A73B-274B-0221-4BB06B17F358}"/>
              </a:ext>
            </a:extLst>
          </p:cNvPr>
          <p:cNvSpPr>
            <a:spLocks noGrp="1"/>
          </p:cNvSpPr>
          <p:nvPr>
            <p:ph type="title"/>
          </p:nvPr>
        </p:nvSpPr>
        <p:spPr/>
        <p:txBody>
          <a:bodyPr/>
          <a:lstStyle/>
          <a:p>
            <a:r>
              <a:rPr lang="de-DE" dirty="0" err="1"/>
              <a:t>What</a:t>
            </a:r>
            <a:r>
              <a:rPr lang="de-DE" dirty="0"/>
              <a:t> </a:t>
            </a:r>
            <a:r>
              <a:rPr lang="de-DE" dirty="0" err="1"/>
              <a:t>is</a:t>
            </a:r>
            <a:r>
              <a:rPr lang="de-DE" dirty="0"/>
              <a:t> „Self-</a:t>
            </a:r>
            <a:r>
              <a:rPr lang="de-DE" dirty="0" err="1"/>
              <a:t>Pressurizing</a:t>
            </a:r>
            <a:r>
              <a:rPr lang="de-DE" dirty="0"/>
              <a:t>“?</a:t>
            </a:r>
          </a:p>
        </p:txBody>
      </p:sp>
      <p:pic>
        <p:nvPicPr>
          <p:cNvPr id="5" name="Picture 2">
            <a:extLst>
              <a:ext uri="{FF2B5EF4-FFF2-40B4-BE49-F238E27FC236}">
                <a16:creationId xmlns:a16="http://schemas.microsoft.com/office/drawing/2014/main" id="{0D0AEC61-277C-8D0A-1277-2DDAA6796A6D}"/>
              </a:ext>
            </a:extLst>
          </p:cNvPr>
          <p:cNvPicPr>
            <a:picLocks noChangeAspect="1"/>
          </p:cNvPicPr>
          <p:nvPr/>
        </p:nvPicPr>
        <p:blipFill>
          <a:blip r:embed="rId2"/>
          <a:stretch>
            <a:fillRect/>
          </a:stretch>
        </p:blipFill>
        <p:spPr>
          <a:xfrm>
            <a:off x="7866629" y="1253871"/>
            <a:ext cx="2943586" cy="2817993"/>
          </a:xfrm>
          <a:prstGeom prst="rect">
            <a:avLst/>
          </a:prstGeom>
          <a:ln>
            <a:noFill/>
          </a:ln>
          <a:effectLst>
            <a:outerShdw blurRad="292100" dist="139700" dir="2700000" algn="tl" rotWithShape="0">
              <a:srgbClr val="333333">
                <a:alpha val="65000"/>
              </a:srgbClr>
            </a:outerShdw>
          </a:effectLst>
        </p:spPr>
      </p:pic>
      <p:cxnSp>
        <p:nvCxnSpPr>
          <p:cNvPr id="6" name="Straight Arrow Connector 8">
            <a:extLst>
              <a:ext uri="{FF2B5EF4-FFF2-40B4-BE49-F238E27FC236}">
                <a16:creationId xmlns:a16="http://schemas.microsoft.com/office/drawing/2014/main" id="{F9E426B5-5F7C-B2D5-BF06-C7E6E60E25F9}"/>
              </a:ext>
            </a:extLst>
          </p:cNvPr>
          <p:cNvCxnSpPr>
            <a:cxnSpLocks/>
          </p:cNvCxnSpPr>
          <p:nvPr/>
        </p:nvCxnSpPr>
        <p:spPr>
          <a:xfrm flipH="1">
            <a:off x="8942832" y="1530980"/>
            <a:ext cx="1188720" cy="1413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11">
            <a:extLst>
              <a:ext uri="{FF2B5EF4-FFF2-40B4-BE49-F238E27FC236}">
                <a16:creationId xmlns:a16="http://schemas.microsoft.com/office/drawing/2014/main" id="{1ADCC3A9-2356-689D-253C-69C19D290B49}"/>
              </a:ext>
            </a:extLst>
          </p:cNvPr>
          <p:cNvSpPr txBox="1"/>
          <p:nvPr/>
        </p:nvSpPr>
        <p:spPr>
          <a:xfrm>
            <a:off x="9789949" y="1269370"/>
            <a:ext cx="1435614" cy="261610"/>
          </a:xfrm>
          <a:prstGeom prst="rect">
            <a:avLst/>
          </a:prstGeom>
          <a:noFill/>
        </p:spPr>
        <p:txBody>
          <a:bodyPr wrap="square" rtlCol="0">
            <a:spAutoFit/>
          </a:bodyPr>
          <a:lstStyle/>
          <a:p>
            <a:r>
              <a:rPr lang="en-US" sz="1100" dirty="0"/>
              <a:t>Mask seal</a:t>
            </a:r>
          </a:p>
        </p:txBody>
      </p:sp>
      <p:sp>
        <p:nvSpPr>
          <p:cNvPr id="11" name="Textfeld 10">
            <a:extLst>
              <a:ext uri="{FF2B5EF4-FFF2-40B4-BE49-F238E27FC236}">
                <a16:creationId xmlns:a16="http://schemas.microsoft.com/office/drawing/2014/main" id="{D6B3F153-404B-166F-CFFE-3AB4626A3260}"/>
              </a:ext>
            </a:extLst>
          </p:cNvPr>
          <p:cNvSpPr txBox="1"/>
          <p:nvPr/>
        </p:nvSpPr>
        <p:spPr>
          <a:xfrm>
            <a:off x="7866629" y="4237815"/>
            <a:ext cx="2943586" cy="1754326"/>
          </a:xfrm>
          <a:prstGeom prst="rect">
            <a:avLst/>
          </a:prstGeom>
          <a:noFill/>
        </p:spPr>
        <p:txBody>
          <a:bodyPr wrap="square">
            <a:spAutoFit/>
          </a:bodyPr>
          <a:lstStyle/>
          <a:p>
            <a:r>
              <a:rPr lang="en-US" sz="1200" dirty="0"/>
              <a:t>In </a:t>
            </a:r>
            <a:r>
              <a:rPr lang="en-US" sz="1200" b="1" dirty="0"/>
              <a:t>spontaneously breathing patients, the mask itself creates a seal,</a:t>
            </a:r>
            <a:r>
              <a:rPr lang="en-US" sz="1200" dirty="0"/>
              <a:t> and as transpulmonary pressure is minimal in </a:t>
            </a:r>
            <a:r>
              <a:rPr lang="en-US" sz="1200" b="1" dirty="0"/>
              <a:t>spontaneous breathing, very little ‘seal’ is needed </a:t>
            </a:r>
            <a:r>
              <a:rPr lang="en-US" sz="1200" dirty="0"/>
              <a:t>as the negative pressure from the dropping of the diaphragm and the chest wall expanding creates the gas flow and pressure needed to expand the lungs.</a:t>
            </a:r>
          </a:p>
        </p:txBody>
      </p:sp>
      <p:sp>
        <p:nvSpPr>
          <p:cNvPr id="8" name="Rechteck 7">
            <a:hlinkClick r:id="rId3" action="ppaction://hlinksldjump"/>
            <a:extLst>
              <a:ext uri="{FF2B5EF4-FFF2-40B4-BE49-F238E27FC236}">
                <a16:creationId xmlns:a16="http://schemas.microsoft.com/office/drawing/2014/main" id="{4D0E858C-4567-7AF2-E436-55CD708D8416}"/>
              </a:ext>
            </a:extLst>
          </p:cNvPr>
          <p:cNvSpPr/>
          <p:nvPr/>
        </p:nvSpPr>
        <p:spPr>
          <a:xfrm>
            <a:off x="438912" y="6318504"/>
            <a:ext cx="1152144" cy="475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58565215"/>
      </p:ext>
    </p:extLst>
  </p:cSld>
  <p:clrMapOvr>
    <a:masterClrMapping/>
  </p:clrMapOvr>
</p:sld>
</file>

<file path=ppt/theme/theme1.xml><?xml version="1.0" encoding="utf-8"?>
<a:theme xmlns:a="http://schemas.openxmlformats.org/drawingml/2006/main" name="AirLif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rLife Template" id="{3F6F6809-3DC0-2944-8620-E404AA58C575}" vid="{33262CEA-FD46-9040-B1B9-8F8A1FF8F4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older_x0023_ xmlns="05fe8802-1c7e-4c63-a744-d3ad4249c00e">1</Folder_x0023_>
    <mo xmlns="05fe8802-1c7e-4c63-a744-d3ad4249c00e" xsi:nil="true"/>
    <FolderNumber xmlns="05fe8802-1c7e-4c63-a744-d3ad4249c00e" xsi:nil="true"/>
    <lcf76f155ced4ddcb4097134ff3c332f xmlns="05fe8802-1c7e-4c63-a744-d3ad4249c00e">
      <Terms xmlns="http://schemas.microsoft.com/office/infopath/2007/PartnerControls"/>
    </lcf76f155ced4ddcb4097134ff3c332f>
    <TaxCatchAll xmlns="50b6b7bc-82fb-48e8-879e-7335a231a96e" xsi:nil="true"/>
    <DateNow xmlns="05fe8802-1c7e-4c63-a744-d3ad4249c00e" xsi:nil="true"/>
    <Validation_x0023_ xmlns="05fe8802-1c7e-4c63-a744-d3ad4249c00e" xsi:nil="true"/>
    <Image xmlns="05fe8802-1c7e-4c63-a744-d3ad4249c00e" xsi:nil="true"/>
    <LastModified xmlns="05fe8802-1c7e-4c63-a744-d3ad4249c00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D8E6B1B7E30242B6F9762BE7D3A811" ma:contentTypeVersion="25" ma:contentTypeDescription="Create a new document." ma:contentTypeScope="" ma:versionID="20b3eeac0d5e28337990abd10e0b1ea8">
  <xsd:schema xmlns:xsd="http://www.w3.org/2001/XMLSchema" xmlns:xs="http://www.w3.org/2001/XMLSchema" xmlns:p="http://schemas.microsoft.com/office/2006/metadata/properties" xmlns:ns2="05fe8802-1c7e-4c63-a744-d3ad4249c00e" xmlns:ns3="50b6b7bc-82fb-48e8-879e-7335a231a96e" targetNamespace="http://schemas.microsoft.com/office/2006/metadata/properties" ma:root="true" ma:fieldsID="b9cc9b6074cea5fdcabe5894cc5cea75" ns2:_="" ns3:_="">
    <xsd:import namespace="05fe8802-1c7e-4c63-a744-d3ad4249c00e"/>
    <xsd:import namespace="50b6b7bc-82fb-48e8-879e-7335a231a96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Image" minOccurs="0"/>
                <xsd:element ref="ns2:mo" minOccurs="0"/>
                <xsd:element ref="ns2:LastModified" minOccurs="0"/>
                <xsd:element ref="ns2:FolderNumber" minOccurs="0"/>
                <xsd:element ref="ns2:Validation_x0023_" minOccurs="0"/>
                <xsd:element ref="ns2:Folder_x0023_" minOccurs="0"/>
                <xsd:element ref="ns2:DateNo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fe8802-1c7e-4c63-a744-d3ad4249c0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76f51eb-9e79-45c4-851c-b5c9ecafc73f" ma:termSetId="09814cd3-568e-fe90-9814-8d621ff8fb84" ma:anchorId="fba54fb3-c3e1-fe81-a776-ca4b69148c4d" ma:open="true" ma:isKeyword="false">
      <xsd:complexType>
        <xsd:sequence>
          <xsd:element ref="pc:Terms" minOccurs="0" maxOccurs="1"/>
        </xsd:sequence>
      </xsd:complexType>
    </xsd:element>
    <xsd:element name="Image" ma:index="24" nillable="true" ma:displayName="Image" ma:format="Thumbnail" ma:internalName="Image">
      <xsd:simpleType>
        <xsd:restriction base="dms:Unknown"/>
      </xsd:simpleType>
    </xsd:element>
    <xsd:element name="mo" ma:index="25" nillable="true" ma:displayName="mo" ma:format="Dropdown" ma:indexed="true" ma:internalName="mo" ma:percentage="FALSE">
      <xsd:simpleType>
        <xsd:restriction base="dms:Number"/>
      </xsd:simpleType>
    </xsd:element>
    <xsd:element name="LastModified" ma:index="26" nillable="true" ma:displayName="Last Modified" ma:format="DateOnly" ma:internalName="LastModified">
      <xsd:simpleType>
        <xsd:restriction base="dms:DateTime"/>
      </xsd:simpleType>
    </xsd:element>
    <xsd:element name="FolderNumber" ma:index="27" nillable="true" ma:displayName="Folder Number" ma:decimals="0" ma:format="Dropdown" ma:internalName="FolderNumber" ma:percentage="FALSE">
      <xsd:simpleType>
        <xsd:restriction base="dms:Number"/>
      </xsd:simpleType>
    </xsd:element>
    <xsd:element name="Validation_x0023_" ma:index="28" nillable="true" ma:displayName="Validation #" ma:format="Dropdown" ma:internalName="Validation_x0023_">
      <xsd:simpleType>
        <xsd:restriction base="dms:Text">
          <xsd:maxLength value="255"/>
        </xsd:restriction>
      </xsd:simpleType>
    </xsd:element>
    <xsd:element name="Folder_x0023_" ma:index="29" nillable="true" ma:displayName="Folder #" ma:default="1" ma:format="Dropdown" ma:internalName="Folder_x0023_" ma:percentage="FALSE">
      <xsd:simpleType>
        <xsd:restriction base="dms:Number"/>
      </xsd:simpleType>
    </xsd:element>
    <xsd:element name="DateNow" ma:index="30" nillable="true" ma:displayName="Date Now" ma:format="DateOnly" ma:internalName="DateNow">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0b6b7bc-82fb-48e8-879e-7335a231a96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22aabfd-e979-40ef-a5ac-047678663beb}" ma:internalName="TaxCatchAll" ma:showField="CatchAllData" ma:web="50b6b7bc-82fb-48e8-879e-7335a231a96e">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4D0D66-2E3A-40AA-B8F0-56AE5753CDA5}">
  <ds:schemaRefs>
    <ds:schemaRef ds:uri="http://schemas.microsoft.com/sharepoint/v3/contenttype/forms"/>
  </ds:schemaRefs>
</ds:datastoreItem>
</file>

<file path=customXml/itemProps2.xml><?xml version="1.0" encoding="utf-8"?>
<ds:datastoreItem xmlns:ds="http://schemas.openxmlformats.org/officeDocument/2006/customXml" ds:itemID="{C2F9C389-9354-446A-9534-3626A15891C2}">
  <ds:schemaRefs>
    <ds:schemaRef ds:uri="http://schemas.microsoft.com/office/2006/metadata/properties"/>
    <ds:schemaRef ds:uri="http://www.w3.org/2000/xmlns/"/>
    <ds:schemaRef ds:uri="05fe8802-1c7e-4c63-a744-d3ad4249c00e"/>
    <ds:schemaRef ds:uri="http://www.w3.org/2001/XMLSchema-instance"/>
    <ds:schemaRef ds:uri="http://schemas.microsoft.com/office/infopath/2007/PartnerControls"/>
    <ds:schemaRef ds:uri="50b6b7bc-82fb-48e8-879e-7335a231a96e"/>
  </ds:schemaRefs>
</ds:datastoreItem>
</file>

<file path=customXml/itemProps3.xml><?xml version="1.0" encoding="utf-8"?>
<ds:datastoreItem xmlns:ds="http://schemas.openxmlformats.org/officeDocument/2006/customXml" ds:itemID="{DCF8727C-1E35-453F-BEAB-D91D382D8054}">
  <ds:schemaRefs>
    <ds:schemaRef ds:uri="http://schemas.microsoft.com/office/2006/metadata/contentType"/>
    <ds:schemaRef ds:uri="http://schemas.microsoft.com/office/2006/metadata/properties/metaAttributes"/>
    <ds:schemaRef ds:uri="http://www.w3.org/2000/xmlns/"/>
    <ds:schemaRef ds:uri="http://www.w3.org/2001/XMLSchema"/>
    <ds:schemaRef ds:uri="05fe8802-1c7e-4c63-a744-d3ad4249c00e"/>
    <ds:schemaRef ds:uri="50b6b7bc-82fb-48e8-879e-7335a231a96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AirLife Template</Template>
  <TotalTime>0</TotalTime>
  <Words>1190</Words>
  <Application>Microsoft Office PowerPoint</Application>
  <PresentationFormat>Breitbild</PresentationFormat>
  <Paragraphs>210</Paragraphs>
  <Slides>14</Slides>
  <Notes>0</Notes>
  <HiddenSlides>0</HiddenSlides>
  <MMClips>1</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14</vt:i4>
      </vt:variant>
    </vt:vector>
  </HeadingPairs>
  <TitlesOfParts>
    <vt:vector size="17" baseType="lpstr">
      <vt:lpstr>Arial</vt:lpstr>
      <vt:lpstr>Calibri</vt:lpstr>
      <vt:lpstr>AirLife Theme</vt:lpstr>
      <vt:lpstr>Air-Q3</vt:lpstr>
      <vt:lpstr>Laryngeal mask vs. Endotracheal Tube</vt:lpstr>
      <vt:lpstr>Classification SGA</vt:lpstr>
      <vt:lpstr>Air-Q3 G</vt:lpstr>
      <vt:lpstr>Air-Q3 Portfolio</vt:lpstr>
      <vt:lpstr>Air-Q3 Features</vt:lpstr>
      <vt:lpstr>Clinical Difference of Silicone</vt:lpstr>
      <vt:lpstr>Clinical Relevant Selling Features</vt:lpstr>
      <vt:lpstr>What is „Self-Pressurizing“?</vt:lpstr>
      <vt:lpstr>Competitor Landscape</vt:lpstr>
      <vt:lpstr>PowerPoint-Präsentation</vt:lpstr>
      <vt:lpstr>Air-Q® vs i-gel®</vt:lpstr>
      <vt:lpstr>Air-Q® vs LMA Classic</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Air-Q3</dc:title>
  <dc:creator>Bach Hoang-Pfennig</dc:creator>
  <cp:lastModifiedBy>Bach Hoang-Pfennig</cp:lastModifiedBy>
  <cp:revision>3</cp:revision>
  <dcterms:created xsi:type="dcterms:W3CDTF">2023-10-19T08:44:26Z</dcterms:created>
  <dcterms:modified xsi:type="dcterms:W3CDTF">2023-10-31T12:44:58Z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0x010100E3D8E6B1B7E30242B6F9762BE7D3A811</vt:lpwstr>
  </property>
  <property fmtid="{D5CDD505-2E9C-101B-9397-08002B2CF9AE}" pid="3" name="MediaServiceImageTags">
    <vt:lpwstr/>
  </property>
</Properties>
</file>