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4"/>
  </p:sldMasterIdLst>
  <p:notesMasterIdLst>
    <p:notesMasterId r:id="rId64"/>
  </p:notesMasterIdLst>
  <p:sldIdLst>
    <p:sldId id="259" r:id="rId5"/>
    <p:sldId id="311" r:id="rId6"/>
    <p:sldId id="312" r:id="rId7"/>
    <p:sldId id="4369" r:id="rId8"/>
    <p:sldId id="4368" r:id="rId9"/>
    <p:sldId id="4357" r:id="rId10"/>
    <p:sldId id="4358" r:id="rId11"/>
    <p:sldId id="306" r:id="rId12"/>
    <p:sldId id="319" r:id="rId13"/>
    <p:sldId id="4372" r:id="rId14"/>
    <p:sldId id="4371" r:id="rId15"/>
    <p:sldId id="4381" r:id="rId16"/>
    <p:sldId id="313" r:id="rId17"/>
    <p:sldId id="4364" r:id="rId18"/>
    <p:sldId id="4321" r:id="rId19"/>
    <p:sldId id="4374" r:id="rId20"/>
    <p:sldId id="4373" r:id="rId21"/>
    <p:sldId id="4352" r:id="rId22"/>
    <p:sldId id="309" r:id="rId23"/>
    <p:sldId id="4353" r:id="rId24"/>
    <p:sldId id="4355" r:id="rId25"/>
    <p:sldId id="4375" r:id="rId26"/>
    <p:sldId id="4354" r:id="rId27"/>
    <p:sldId id="4323" r:id="rId28"/>
    <p:sldId id="4376" r:id="rId29"/>
    <p:sldId id="4325" r:id="rId30"/>
    <p:sldId id="4359" r:id="rId31"/>
    <p:sldId id="4322" r:id="rId32"/>
    <p:sldId id="4379" r:id="rId33"/>
    <p:sldId id="4351" r:id="rId34"/>
    <p:sldId id="4378" r:id="rId35"/>
    <p:sldId id="4377" r:id="rId36"/>
    <p:sldId id="4335" r:id="rId37"/>
    <p:sldId id="4326" r:id="rId38"/>
    <p:sldId id="4327" r:id="rId39"/>
    <p:sldId id="4328" r:id="rId40"/>
    <p:sldId id="4329" r:id="rId41"/>
    <p:sldId id="4380" r:id="rId42"/>
    <p:sldId id="4360" r:id="rId43"/>
    <p:sldId id="4336" r:id="rId44"/>
    <p:sldId id="4356" r:id="rId45"/>
    <p:sldId id="4347" r:id="rId46"/>
    <p:sldId id="4348" r:id="rId47"/>
    <p:sldId id="4350" r:id="rId48"/>
    <p:sldId id="4349" r:id="rId49"/>
    <p:sldId id="4367" r:id="rId50"/>
    <p:sldId id="4330" r:id="rId51"/>
    <p:sldId id="4339" r:id="rId52"/>
    <p:sldId id="4337" r:id="rId53"/>
    <p:sldId id="4340" r:id="rId54"/>
    <p:sldId id="4363" r:id="rId55"/>
    <p:sldId id="4341" r:id="rId56"/>
    <p:sldId id="4338" r:id="rId57"/>
    <p:sldId id="4365" r:id="rId58"/>
    <p:sldId id="4384" r:id="rId59"/>
    <p:sldId id="4382" r:id="rId60"/>
    <p:sldId id="4343" r:id="rId61"/>
    <p:sldId id="4344" r:id="rId62"/>
    <p:sldId id="310"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2128"/>
    <a:srgbClr val="018752"/>
    <a:srgbClr val="012352"/>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0C1AE1-55DC-4E58-95A9-9BFA43D701FD}" v="994" dt="2022-07-15T14:23:23.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9" autoAdjust="0"/>
    <p:restoredTop sz="91774" autoAdjust="0"/>
  </p:normalViewPr>
  <p:slideViewPr>
    <p:cSldViewPr snapToGrid="0">
      <p:cViewPr varScale="1">
        <p:scale>
          <a:sx n="61" d="100"/>
          <a:sy n="61" d="100"/>
        </p:scale>
        <p:origin x="106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243"/>
    </p:cViewPr>
  </p:sorterViewPr>
  <p:notesViewPr>
    <p:cSldViewPr snapToGrid="0">
      <p:cViewPr varScale="1">
        <p:scale>
          <a:sx n="63" d="100"/>
          <a:sy n="63" d="100"/>
        </p:scale>
        <p:origin x="286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Chartrant" userId="b85be298-8ad1-48b1-88f2-ff9a45848184" providerId="ADAL" clId="{210C1AE1-55DC-4E58-95A9-9BFA43D701FD}"/>
    <pc:docChg chg="undo redo custSel addSld delSld modSld sldOrd">
      <pc:chgData name="Jacob Chartrant" userId="b85be298-8ad1-48b1-88f2-ff9a45848184" providerId="ADAL" clId="{210C1AE1-55DC-4E58-95A9-9BFA43D701FD}" dt="2022-07-20T13:34:39.590" v="26460"/>
      <pc:docMkLst>
        <pc:docMk/>
      </pc:docMkLst>
      <pc:sldChg chg="addSp delSp modSp del mod">
        <pc:chgData name="Jacob Chartrant" userId="b85be298-8ad1-48b1-88f2-ff9a45848184" providerId="ADAL" clId="{210C1AE1-55DC-4E58-95A9-9BFA43D701FD}" dt="2022-07-08T20:09:13.504" v="9995" actId="47"/>
        <pc:sldMkLst>
          <pc:docMk/>
          <pc:sldMk cId="2914956214" sldId="257"/>
        </pc:sldMkLst>
        <pc:spChg chg="del mod">
          <ac:chgData name="Jacob Chartrant" userId="b85be298-8ad1-48b1-88f2-ff9a45848184" providerId="ADAL" clId="{210C1AE1-55DC-4E58-95A9-9BFA43D701FD}" dt="2022-07-08T20:07:34.153" v="9990" actId="478"/>
          <ac:spMkLst>
            <pc:docMk/>
            <pc:sldMk cId="2914956214" sldId="257"/>
            <ac:spMk id="2" creationId="{969280AB-DAF4-844F-8CCB-BCDC5E640DE5}"/>
          </ac:spMkLst>
        </pc:spChg>
        <pc:spChg chg="del">
          <ac:chgData name="Jacob Chartrant" userId="b85be298-8ad1-48b1-88f2-ff9a45848184" providerId="ADAL" clId="{210C1AE1-55DC-4E58-95A9-9BFA43D701FD}" dt="2022-07-06T14:37:07.698" v="405" actId="478"/>
          <ac:spMkLst>
            <pc:docMk/>
            <pc:sldMk cId="2914956214" sldId="257"/>
            <ac:spMk id="3" creationId="{618A9833-7C95-4D4D-9254-FD4AB32D6815}"/>
          </ac:spMkLst>
        </pc:spChg>
        <pc:spChg chg="del">
          <ac:chgData name="Jacob Chartrant" userId="b85be298-8ad1-48b1-88f2-ff9a45848184" providerId="ADAL" clId="{210C1AE1-55DC-4E58-95A9-9BFA43D701FD}" dt="2022-07-08T20:07:41.747" v="9992" actId="478"/>
          <ac:spMkLst>
            <pc:docMk/>
            <pc:sldMk cId="2914956214" sldId="257"/>
            <ac:spMk id="6" creationId="{C13C4C6A-E8ED-C54F-AC88-220C402635E4}"/>
          </ac:spMkLst>
        </pc:spChg>
        <pc:spChg chg="add del mod">
          <ac:chgData name="Jacob Chartrant" userId="b85be298-8ad1-48b1-88f2-ff9a45848184" providerId="ADAL" clId="{210C1AE1-55DC-4E58-95A9-9BFA43D701FD}" dt="2022-07-08T20:07:37.334" v="9991" actId="478"/>
          <ac:spMkLst>
            <pc:docMk/>
            <pc:sldMk cId="2914956214" sldId="257"/>
            <ac:spMk id="8" creationId="{FA182D37-FB63-8855-2DF8-105BC0E4A7B9}"/>
          </ac:spMkLst>
        </pc:spChg>
        <pc:spChg chg="add del mod">
          <ac:chgData name="Jacob Chartrant" userId="b85be298-8ad1-48b1-88f2-ff9a45848184" providerId="ADAL" clId="{210C1AE1-55DC-4E58-95A9-9BFA43D701FD}" dt="2022-07-08T20:07:49.695" v="9993" actId="478"/>
          <ac:spMkLst>
            <pc:docMk/>
            <pc:sldMk cId="2914956214" sldId="257"/>
            <ac:spMk id="10" creationId="{59D7A273-B0EF-EC28-9932-57DCD7AD84A6}"/>
          </ac:spMkLst>
        </pc:spChg>
        <pc:picChg chg="del mod">
          <ac:chgData name="Jacob Chartrant" userId="b85be298-8ad1-48b1-88f2-ff9a45848184" providerId="ADAL" clId="{210C1AE1-55DC-4E58-95A9-9BFA43D701FD}" dt="2022-07-08T20:07:28.883" v="9988" actId="478"/>
          <ac:picMkLst>
            <pc:docMk/>
            <pc:sldMk cId="2914956214" sldId="257"/>
            <ac:picMk id="7" creationId="{57505119-F29A-3E48-BDFB-9EC8251F1BCB}"/>
          </ac:picMkLst>
        </pc:picChg>
      </pc:sldChg>
      <pc:sldChg chg="modSp mod">
        <pc:chgData name="Jacob Chartrant" userId="b85be298-8ad1-48b1-88f2-ff9a45848184" providerId="ADAL" clId="{210C1AE1-55DC-4E58-95A9-9BFA43D701FD}" dt="2022-07-08T20:40:31.043" v="10259" actId="5793"/>
        <pc:sldMkLst>
          <pc:docMk/>
          <pc:sldMk cId="2039062165" sldId="259"/>
        </pc:sldMkLst>
        <pc:spChg chg="mod">
          <ac:chgData name="Jacob Chartrant" userId="b85be298-8ad1-48b1-88f2-ff9a45848184" providerId="ADAL" clId="{210C1AE1-55DC-4E58-95A9-9BFA43D701FD}" dt="2022-07-08T20:21:18.885" v="10129" actId="20577"/>
          <ac:spMkLst>
            <pc:docMk/>
            <pc:sldMk cId="2039062165" sldId="259"/>
            <ac:spMk id="4" creationId="{46F4DCD6-74E7-F04C-85B7-ADCF4B4F9542}"/>
          </ac:spMkLst>
        </pc:spChg>
        <pc:spChg chg="mod">
          <ac:chgData name="Jacob Chartrant" userId="b85be298-8ad1-48b1-88f2-ff9a45848184" providerId="ADAL" clId="{210C1AE1-55DC-4E58-95A9-9BFA43D701FD}" dt="2022-07-08T20:40:31.043" v="10259" actId="5793"/>
          <ac:spMkLst>
            <pc:docMk/>
            <pc:sldMk cId="2039062165" sldId="259"/>
            <ac:spMk id="6" creationId="{8B1970C1-66BE-794E-8FEF-B0F5981FEA89}"/>
          </ac:spMkLst>
        </pc:spChg>
      </pc:sldChg>
      <pc:sldChg chg="del">
        <pc:chgData name="Jacob Chartrant" userId="b85be298-8ad1-48b1-88f2-ff9a45848184" providerId="ADAL" clId="{210C1AE1-55DC-4E58-95A9-9BFA43D701FD}" dt="2022-07-10T19:57:20.390" v="21412" actId="47"/>
        <pc:sldMkLst>
          <pc:docMk/>
          <pc:sldMk cId="1391899463" sldId="261"/>
        </pc:sldMkLst>
      </pc:sldChg>
      <pc:sldChg chg="del">
        <pc:chgData name="Jacob Chartrant" userId="b85be298-8ad1-48b1-88f2-ff9a45848184" providerId="ADAL" clId="{210C1AE1-55DC-4E58-95A9-9BFA43D701FD}" dt="2022-07-10T19:57:38.818" v="21418" actId="47"/>
        <pc:sldMkLst>
          <pc:docMk/>
          <pc:sldMk cId="1480796824" sldId="264"/>
        </pc:sldMkLst>
      </pc:sldChg>
      <pc:sldChg chg="addSp modSp mod modNotesTx">
        <pc:chgData name="Jacob Chartrant" userId="b85be298-8ad1-48b1-88f2-ff9a45848184" providerId="ADAL" clId="{210C1AE1-55DC-4E58-95A9-9BFA43D701FD}" dt="2022-07-17T20:08:32.136" v="26418" actId="20577"/>
        <pc:sldMkLst>
          <pc:docMk/>
          <pc:sldMk cId="2926429342" sldId="306"/>
        </pc:sldMkLst>
        <pc:spChg chg="add mod">
          <ac:chgData name="Jacob Chartrant" userId="b85be298-8ad1-48b1-88f2-ff9a45848184" providerId="ADAL" clId="{210C1AE1-55DC-4E58-95A9-9BFA43D701FD}" dt="2022-07-17T20:08:32.136" v="26418" actId="20577"/>
          <ac:spMkLst>
            <pc:docMk/>
            <pc:sldMk cId="2926429342" sldId="306"/>
            <ac:spMk id="2" creationId="{63DD4020-5295-ACB4-3AC4-FF297E10C88D}"/>
          </ac:spMkLst>
        </pc:spChg>
        <pc:spChg chg="mod">
          <ac:chgData name="Jacob Chartrant" userId="b85be298-8ad1-48b1-88f2-ff9a45848184" providerId="ADAL" clId="{210C1AE1-55DC-4E58-95A9-9BFA43D701FD}" dt="2022-07-07T19:39:44.550" v="7588" actId="113"/>
          <ac:spMkLst>
            <pc:docMk/>
            <pc:sldMk cId="2926429342" sldId="306"/>
            <ac:spMk id="3" creationId="{54C40A4D-CC79-3148-80D3-CC4E78C1098B}"/>
          </ac:spMkLst>
        </pc:spChg>
        <pc:spChg chg="mod">
          <ac:chgData name="Jacob Chartrant" userId="b85be298-8ad1-48b1-88f2-ff9a45848184" providerId="ADAL" clId="{210C1AE1-55DC-4E58-95A9-9BFA43D701FD}" dt="2022-07-06T17:56:04.796" v="2606" actId="20577"/>
          <ac:spMkLst>
            <pc:docMk/>
            <pc:sldMk cId="2926429342" sldId="306"/>
            <ac:spMk id="8" creationId="{711C6314-E449-A792-33E2-3EA6826A8D61}"/>
          </ac:spMkLst>
        </pc:spChg>
        <pc:picChg chg="mod">
          <ac:chgData name="Jacob Chartrant" userId="b85be298-8ad1-48b1-88f2-ff9a45848184" providerId="ADAL" clId="{210C1AE1-55DC-4E58-95A9-9BFA43D701FD}" dt="2022-07-08T21:13:03.149" v="10786" actId="1076"/>
          <ac:picMkLst>
            <pc:docMk/>
            <pc:sldMk cId="2926429342" sldId="306"/>
            <ac:picMk id="9" creationId="{347CB8DD-AED5-3152-94A0-F4A2E6271F10}"/>
          </ac:picMkLst>
        </pc:picChg>
      </pc:sldChg>
      <pc:sldChg chg="del">
        <pc:chgData name="Jacob Chartrant" userId="b85be298-8ad1-48b1-88f2-ff9a45848184" providerId="ADAL" clId="{210C1AE1-55DC-4E58-95A9-9BFA43D701FD}" dt="2022-07-10T17:56:53.921" v="19481" actId="47"/>
        <pc:sldMkLst>
          <pc:docMk/>
          <pc:sldMk cId="649398683" sldId="307"/>
        </pc:sldMkLst>
      </pc:sldChg>
      <pc:sldChg chg="del">
        <pc:chgData name="Jacob Chartrant" userId="b85be298-8ad1-48b1-88f2-ff9a45848184" providerId="ADAL" clId="{210C1AE1-55DC-4E58-95A9-9BFA43D701FD}" dt="2022-07-10T19:57:21.514" v="21413" actId="47"/>
        <pc:sldMkLst>
          <pc:docMk/>
          <pc:sldMk cId="3963529774" sldId="308"/>
        </pc:sldMkLst>
      </pc:sldChg>
      <pc:sldChg chg="addSp delSp modSp mod ord modNotesTx">
        <pc:chgData name="Jacob Chartrant" userId="b85be298-8ad1-48b1-88f2-ff9a45848184" providerId="ADAL" clId="{210C1AE1-55DC-4E58-95A9-9BFA43D701FD}" dt="2022-07-15T13:59:59.428" v="26011" actId="1076"/>
        <pc:sldMkLst>
          <pc:docMk/>
          <pc:sldMk cId="74656528" sldId="309"/>
        </pc:sldMkLst>
        <pc:spChg chg="mod">
          <ac:chgData name="Jacob Chartrant" userId="b85be298-8ad1-48b1-88f2-ff9a45848184" providerId="ADAL" clId="{210C1AE1-55DC-4E58-95A9-9BFA43D701FD}" dt="2022-07-10T18:47:07.182" v="20498" actId="20577"/>
          <ac:spMkLst>
            <pc:docMk/>
            <pc:sldMk cId="74656528" sldId="309"/>
            <ac:spMk id="2" creationId="{316641C8-0DC2-6844-BEA9-55351C2AF820}"/>
          </ac:spMkLst>
        </pc:spChg>
        <pc:spChg chg="del">
          <ac:chgData name="Jacob Chartrant" userId="b85be298-8ad1-48b1-88f2-ff9a45848184" providerId="ADAL" clId="{210C1AE1-55DC-4E58-95A9-9BFA43D701FD}" dt="2022-07-10T18:38:46.361" v="20278" actId="22"/>
          <ac:spMkLst>
            <pc:docMk/>
            <pc:sldMk cId="74656528" sldId="309"/>
            <ac:spMk id="4" creationId="{AD8E36E1-27EF-C94E-9EDA-895D7AFC6FD5}"/>
          </ac:spMkLst>
        </pc:spChg>
        <pc:spChg chg="add mod">
          <ac:chgData name="Jacob Chartrant" userId="b85be298-8ad1-48b1-88f2-ff9a45848184" providerId="ADAL" clId="{210C1AE1-55DC-4E58-95A9-9BFA43D701FD}" dt="2022-07-11T15:58:20.651" v="22668" actId="208"/>
          <ac:spMkLst>
            <pc:docMk/>
            <pc:sldMk cId="74656528" sldId="309"/>
            <ac:spMk id="4" creationId="{C44F5F36-2161-5D12-8DB7-D2E9066EBD5C}"/>
          </ac:spMkLst>
        </pc:spChg>
        <pc:spChg chg="mod">
          <ac:chgData name="Jacob Chartrant" userId="b85be298-8ad1-48b1-88f2-ff9a45848184" providerId="ADAL" clId="{210C1AE1-55DC-4E58-95A9-9BFA43D701FD}" dt="2022-07-15T13:59:59.428" v="26011" actId="1076"/>
          <ac:spMkLst>
            <pc:docMk/>
            <pc:sldMk cId="74656528" sldId="309"/>
            <ac:spMk id="5" creationId="{9D4A6183-0705-C141-84C3-F60D4737AF43}"/>
          </ac:spMkLst>
        </pc:spChg>
        <pc:spChg chg="mod">
          <ac:chgData name="Jacob Chartrant" userId="b85be298-8ad1-48b1-88f2-ff9a45848184" providerId="ADAL" clId="{210C1AE1-55DC-4E58-95A9-9BFA43D701FD}" dt="2022-07-15T13:59:59.428" v="26011" actId="1076"/>
          <ac:spMkLst>
            <pc:docMk/>
            <pc:sldMk cId="74656528" sldId="309"/>
            <ac:spMk id="6" creationId="{02235CC8-03B8-7941-9E98-74B988DCD4DA}"/>
          </ac:spMkLst>
        </pc:spChg>
        <pc:spChg chg="add del">
          <ac:chgData name="Jacob Chartrant" userId="b85be298-8ad1-48b1-88f2-ff9a45848184" providerId="ADAL" clId="{210C1AE1-55DC-4E58-95A9-9BFA43D701FD}" dt="2022-07-10T18:43:15.080" v="20416"/>
          <ac:spMkLst>
            <pc:docMk/>
            <pc:sldMk cId="74656528" sldId="309"/>
            <ac:spMk id="7" creationId="{70D55DE7-3176-334A-A80A-D7B9A83CE148}"/>
          </ac:spMkLst>
        </pc:spChg>
        <pc:spChg chg="mod">
          <ac:chgData name="Jacob Chartrant" userId="b85be298-8ad1-48b1-88f2-ff9a45848184" providerId="ADAL" clId="{210C1AE1-55DC-4E58-95A9-9BFA43D701FD}" dt="2022-07-11T15:55:24.173" v="22632" actId="1076"/>
          <ac:spMkLst>
            <pc:docMk/>
            <pc:sldMk cId="74656528" sldId="309"/>
            <ac:spMk id="8" creationId="{74AD2861-35D8-5848-900E-AF4D4B1E60B6}"/>
          </ac:spMkLst>
        </pc:spChg>
        <pc:spChg chg="mod">
          <ac:chgData name="Jacob Chartrant" userId="b85be298-8ad1-48b1-88f2-ff9a45848184" providerId="ADAL" clId="{210C1AE1-55DC-4E58-95A9-9BFA43D701FD}" dt="2022-07-11T15:55:55.380" v="22649" actId="20577"/>
          <ac:spMkLst>
            <pc:docMk/>
            <pc:sldMk cId="74656528" sldId="309"/>
            <ac:spMk id="9" creationId="{4D03DE86-C2CE-A04C-A0A0-AB1493415642}"/>
          </ac:spMkLst>
        </pc:spChg>
        <pc:spChg chg="add del">
          <ac:chgData name="Jacob Chartrant" userId="b85be298-8ad1-48b1-88f2-ff9a45848184" providerId="ADAL" clId="{210C1AE1-55DC-4E58-95A9-9BFA43D701FD}" dt="2022-07-10T18:45:30.844" v="20431"/>
          <ac:spMkLst>
            <pc:docMk/>
            <pc:sldMk cId="74656528" sldId="309"/>
            <ac:spMk id="10" creationId="{32F852C3-8567-254F-ABA7-7979AFE087A3}"/>
          </ac:spMkLst>
        </pc:spChg>
        <pc:spChg chg="mod">
          <ac:chgData name="Jacob Chartrant" userId="b85be298-8ad1-48b1-88f2-ff9a45848184" providerId="ADAL" clId="{210C1AE1-55DC-4E58-95A9-9BFA43D701FD}" dt="2022-07-11T16:10:55.674" v="22955"/>
          <ac:spMkLst>
            <pc:docMk/>
            <pc:sldMk cId="74656528" sldId="309"/>
            <ac:spMk id="11" creationId="{A9C400AB-82C8-5F4C-9CA9-E537BF64B017}"/>
          </ac:spMkLst>
        </pc:spChg>
        <pc:spChg chg="mod">
          <ac:chgData name="Jacob Chartrant" userId="b85be298-8ad1-48b1-88f2-ff9a45848184" providerId="ADAL" clId="{210C1AE1-55DC-4E58-95A9-9BFA43D701FD}" dt="2022-07-11T16:01:18.481" v="22711" actId="113"/>
          <ac:spMkLst>
            <pc:docMk/>
            <pc:sldMk cId="74656528" sldId="309"/>
            <ac:spMk id="12" creationId="{AC991B62-9503-904D-960F-99D01C9DE3C5}"/>
          </ac:spMkLst>
        </pc:spChg>
        <pc:spChg chg="add del mod">
          <ac:chgData name="Jacob Chartrant" userId="b85be298-8ad1-48b1-88f2-ff9a45848184" providerId="ADAL" clId="{210C1AE1-55DC-4E58-95A9-9BFA43D701FD}" dt="2022-07-10T18:42:58.071" v="20409"/>
          <ac:spMkLst>
            <pc:docMk/>
            <pc:sldMk cId="74656528" sldId="309"/>
            <ac:spMk id="15" creationId="{172B59F2-F1D4-941A-716A-EB5B06172B52}"/>
          </ac:spMkLst>
        </pc:spChg>
        <pc:spChg chg="add mod">
          <ac:chgData name="Jacob Chartrant" userId="b85be298-8ad1-48b1-88f2-ff9a45848184" providerId="ADAL" clId="{210C1AE1-55DC-4E58-95A9-9BFA43D701FD}" dt="2022-07-11T15:58:47.609" v="22671" actId="14100"/>
          <ac:spMkLst>
            <pc:docMk/>
            <pc:sldMk cId="74656528" sldId="309"/>
            <ac:spMk id="15" creationId="{1F74588C-F48F-BFC8-7198-D9FC1B83C29A}"/>
          </ac:spMkLst>
        </pc:spChg>
        <pc:spChg chg="add del mod">
          <ac:chgData name="Jacob Chartrant" userId="b85be298-8ad1-48b1-88f2-ff9a45848184" providerId="ADAL" clId="{210C1AE1-55DC-4E58-95A9-9BFA43D701FD}" dt="2022-07-11T15:59:26.540" v="22674"/>
          <ac:spMkLst>
            <pc:docMk/>
            <pc:sldMk cId="74656528" sldId="309"/>
            <ac:spMk id="16" creationId="{93535C03-FBD7-4F74-0705-338E58F85551}"/>
          </ac:spMkLst>
        </pc:spChg>
        <pc:spChg chg="add del mod">
          <ac:chgData name="Jacob Chartrant" userId="b85be298-8ad1-48b1-88f2-ff9a45848184" providerId="ADAL" clId="{210C1AE1-55DC-4E58-95A9-9BFA43D701FD}" dt="2022-07-10T18:43:15.069" v="20415"/>
          <ac:spMkLst>
            <pc:docMk/>
            <pc:sldMk cId="74656528" sldId="309"/>
            <ac:spMk id="16" creationId="{F50433BC-C414-37CE-4E0E-41E4A1AB216E}"/>
          </ac:spMkLst>
        </pc:spChg>
        <pc:spChg chg="add mod">
          <ac:chgData name="Jacob Chartrant" userId="b85be298-8ad1-48b1-88f2-ff9a45848184" providerId="ADAL" clId="{210C1AE1-55DC-4E58-95A9-9BFA43D701FD}" dt="2022-07-11T16:00:16.317" v="22696" actId="1076"/>
          <ac:spMkLst>
            <pc:docMk/>
            <pc:sldMk cId="74656528" sldId="309"/>
            <ac:spMk id="19" creationId="{C8215AFD-C18E-468B-8F10-C89C3B45C03E}"/>
          </ac:spMkLst>
        </pc:spChg>
        <pc:spChg chg="add mod">
          <ac:chgData name="Jacob Chartrant" userId="b85be298-8ad1-48b1-88f2-ff9a45848184" providerId="ADAL" clId="{210C1AE1-55DC-4E58-95A9-9BFA43D701FD}" dt="2022-07-11T16:00:58.200" v="22710" actId="14100"/>
          <ac:spMkLst>
            <pc:docMk/>
            <pc:sldMk cId="74656528" sldId="309"/>
            <ac:spMk id="20" creationId="{C3A22F09-92E2-4710-FA7E-68FE210CF569}"/>
          </ac:spMkLst>
        </pc:spChg>
        <pc:picChg chg="add mod ord modCrop">
          <ac:chgData name="Jacob Chartrant" userId="b85be298-8ad1-48b1-88f2-ff9a45848184" providerId="ADAL" clId="{210C1AE1-55DC-4E58-95A9-9BFA43D701FD}" dt="2022-07-11T15:55:24.173" v="22632" actId="1076"/>
          <ac:picMkLst>
            <pc:docMk/>
            <pc:sldMk cId="74656528" sldId="309"/>
            <ac:picMk id="14" creationId="{BFD4AD0D-D856-6C6C-1D80-7E11CE87235E}"/>
          </ac:picMkLst>
        </pc:picChg>
        <pc:picChg chg="add mod">
          <ac:chgData name="Jacob Chartrant" userId="b85be298-8ad1-48b1-88f2-ff9a45848184" providerId="ADAL" clId="{210C1AE1-55DC-4E58-95A9-9BFA43D701FD}" dt="2022-07-11T15:55:24.173" v="22632" actId="1076"/>
          <ac:picMkLst>
            <pc:docMk/>
            <pc:sldMk cId="74656528" sldId="309"/>
            <ac:picMk id="17" creationId="{DD5044E6-FCDD-6950-E8B3-268F78B9F5B7}"/>
          </ac:picMkLst>
        </pc:picChg>
        <pc:picChg chg="add mod">
          <ac:chgData name="Jacob Chartrant" userId="b85be298-8ad1-48b1-88f2-ff9a45848184" providerId="ADAL" clId="{210C1AE1-55DC-4E58-95A9-9BFA43D701FD}" dt="2022-07-11T20:24:44.771" v="24254" actId="1076"/>
          <ac:picMkLst>
            <pc:docMk/>
            <pc:sldMk cId="74656528" sldId="309"/>
            <ac:picMk id="18" creationId="{22B45D1E-EF6F-CD2A-5154-8B7088D5CFD8}"/>
          </ac:picMkLst>
        </pc:picChg>
        <pc:picChg chg="add mod">
          <ac:chgData name="Jacob Chartrant" userId="b85be298-8ad1-48b1-88f2-ff9a45848184" providerId="ADAL" clId="{210C1AE1-55DC-4E58-95A9-9BFA43D701FD}" dt="2022-07-11T15:55:24.173" v="22632" actId="1076"/>
          <ac:picMkLst>
            <pc:docMk/>
            <pc:sldMk cId="74656528" sldId="309"/>
            <ac:picMk id="30726" creationId="{2D18DDEB-359B-3730-ECA3-17739FEE73F3}"/>
          </ac:picMkLst>
        </pc:picChg>
        <pc:picChg chg="add del mod">
          <ac:chgData name="Jacob Chartrant" userId="b85be298-8ad1-48b1-88f2-ff9a45848184" providerId="ADAL" clId="{210C1AE1-55DC-4E58-95A9-9BFA43D701FD}" dt="2022-07-10T18:45:30.833" v="20430"/>
          <ac:picMkLst>
            <pc:docMk/>
            <pc:sldMk cId="74656528" sldId="309"/>
            <ac:picMk id="30728" creationId="{D3065026-6F35-8EDB-D692-F72C45AF595C}"/>
          </ac:picMkLst>
        </pc:picChg>
      </pc:sldChg>
      <pc:sldChg chg="ord">
        <pc:chgData name="Jacob Chartrant" userId="b85be298-8ad1-48b1-88f2-ff9a45848184" providerId="ADAL" clId="{210C1AE1-55DC-4E58-95A9-9BFA43D701FD}" dt="2022-07-10T16:50:05.566" v="18729"/>
        <pc:sldMkLst>
          <pc:docMk/>
          <pc:sldMk cId="4287063254" sldId="310"/>
        </pc:sldMkLst>
      </pc:sldChg>
      <pc:sldChg chg="delSp modSp mod ord">
        <pc:chgData name="Jacob Chartrant" userId="b85be298-8ad1-48b1-88f2-ff9a45848184" providerId="ADAL" clId="{210C1AE1-55DC-4E58-95A9-9BFA43D701FD}" dt="2022-07-11T20:23:17.705" v="24249" actId="14100"/>
        <pc:sldMkLst>
          <pc:docMk/>
          <pc:sldMk cId="3559491360" sldId="313"/>
        </pc:sldMkLst>
        <pc:spChg chg="mod">
          <ac:chgData name="Jacob Chartrant" userId="b85be298-8ad1-48b1-88f2-ff9a45848184" providerId="ADAL" clId="{210C1AE1-55DC-4E58-95A9-9BFA43D701FD}" dt="2022-07-08T19:56:04.960" v="9812" actId="20577"/>
          <ac:spMkLst>
            <pc:docMk/>
            <pc:sldMk cId="3559491360" sldId="313"/>
            <ac:spMk id="2" creationId="{969280AB-DAF4-844F-8CCB-BCDC5E640DE5}"/>
          </ac:spMkLst>
        </pc:spChg>
        <pc:spChg chg="del">
          <ac:chgData name="Jacob Chartrant" userId="b85be298-8ad1-48b1-88f2-ff9a45848184" providerId="ADAL" clId="{210C1AE1-55DC-4E58-95A9-9BFA43D701FD}" dt="2022-07-06T14:55:25.347" v="524" actId="478"/>
          <ac:spMkLst>
            <pc:docMk/>
            <pc:sldMk cId="3559491360" sldId="313"/>
            <ac:spMk id="3" creationId="{618A9833-7C95-4D4D-9254-FD4AB32D6815}"/>
          </ac:spMkLst>
        </pc:spChg>
        <pc:picChg chg="mod ord">
          <ac:chgData name="Jacob Chartrant" userId="b85be298-8ad1-48b1-88f2-ff9a45848184" providerId="ADAL" clId="{210C1AE1-55DC-4E58-95A9-9BFA43D701FD}" dt="2022-07-11T20:23:17.705" v="24249" actId="14100"/>
          <ac:picMkLst>
            <pc:docMk/>
            <pc:sldMk cId="3559491360" sldId="313"/>
            <ac:picMk id="7" creationId="{57505119-F29A-3E48-BDFB-9EC8251F1BCB}"/>
          </ac:picMkLst>
        </pc:picChg>
      </pc:sldChg>
      <pc:sldChg chg="del">
        <pc:chgData name="Jacob Chartrant" userId="b85be298-8ad1-48b1-88f2-ff9a45848184" providerId="ADAL" clId="{210C1AE1-55DC-4E58-95A9-9BFA43D701FD}" dt="2022-07-10T17:55:57.967" v="19478" actId="47"/>
        <pc:sldMkLst>
          <pc:docMk/>
          <pc:sldMk cId="347514997" sldId="314"/>
        </pc:sldMkLst>
      </pc:sldChg>
      <pc:sldChg chg="del">
        <pc:chgData name="Jacob Chartrant" userId="b85be298-8ad1-48b1-88f2-ff9a45848184" providerId="ADAL" clId="{210C1AE1-55DC-4E58-95A9-9BFA43D701FD}" dt="2022-07-10T19:56:52.380" v="21407" actId="47"/>
        <pc:sldMkLst>
          <pc:docMk/>
          <pc:sldMk cId="3940667326" sldId="315"/>
        </pc:sldMkLst>
      </pc:sldChg>
      <pc:sldChg chg="del">
        <pc:chgData name="Jacob Chartrant" userId="b85be298-8ad1-48b1-88f2-ff9a45848184" providerId="ADAL" clId="{210C1AE1-55DC-4E58-95A9-9BFA43D701FD}" dt="2022-07-10T17:55:34.645" v="19470" actId="47"/>
        <pc:sldMkLst>
          <pc:docMk/>
          <pc:sldMk cId="1453676981" sldId="316"/>
        </pc:sldMkLst>
      </pc:sldChg>
      <pc:sldChg chg="modSp mod">
        <pc:chgData name="Jacob Chartrant" userId="b85be298-8ad1-48b1-88f2-ff9a45848184" providerId="ADAL" clId="{210C1AE1-55DC-4E58-95A9-9BFA43D701FD}" dt="2022-07-15T13:37:01.453" v="25299" actId="115"/>
        <pc:sldMkLst>
          <pc:docMk/>
          <pc:sldMk cId="1458475401" sldId="319"/>
        </pc:sldMkLst>
        <pc:spChg chg="mod">
          <ac:chgData name="Jacob Chartrant" userId="b85be298-8ad1-48b1-88f2-ff9a45848184" providerId="ADAL" clId="{210C1AE1-55DC-4E58-95A9-9BFA43D701FD}" dt="2022-07-15T13:37:01.453" v="25299" actId="115"/>
          <ac:spMkLst>
            <pc:docMk/>
            <pc:sldMk cId="1458475401" sldId="319"/>
            <ac:spMk id="5" creationId="{E494379B-7B66-6844-34FE-C68209D677C3}"/>
          </ac:spMkLst>
        </pc:spChg>
        <pc:spChg chg="mod">
          <ac:chgData name="Jacob Chartrant" userId="b85be298-8ad1-48b1-88f2-ff9a45848184" providerId="ADAL" clId="{210C1AE1-55DC-4E58-95A9-9BFA43D701FD}" dt="2022-07-06T14:42:32.377" v="494" actId="20577"/>
          <ac:spMkLst>
            <pc:docMk/>
            <pc:sldMk cId="1458475401" sldId="319"/>
            <ac:spMk id="8" creationId="{711C6314-E449-A792-33E2-3EA6826A8D61}"/>
          </ac:spMkLst>
        </pc:spChg>
        <pc:picChg chg="mod ord">
          <ac:chgData name="Jacob Chartrant" userId="b85be298-8ad1-48b1-88f2-ff9a45848184" providerId="ADAL" clId="{210C1AE1-55DC-4E58-95A9-9BFA43D701FD}" dt="2022-07-06T14:40:13.653" v="450" actId="14100"/>
          <ac:picMkLst>
            <pc:docMk/>
            <pc:sldMk cId="1458475401" sldId="319"/>
            <ac:picMk id="10" creationId="{77B6C5D6-1E2D-F77C-D93F-B15FCE02A085}"/>
          </ac:picMkLst>
        </pc:picChg>
      </pc:sldChg>
      <pc:sldChg chg="del ord">
        <pc:chgData name="Jacob Chartrant" userId="b85be298-8ad1-48b1-88f2-ff9a45848184" providerId="ADAL" clId="{210C1AE1-55DC-4E58-95A9-9BFA43D701FD}" dt="2022-07-10T17:55:50.771" v="19474" actId="47"/>
        <pc:sldMkLst>
          <pc:docMk/>
          <pc:sldMk cId="2640143385" sldId="320"/>
        </pc:sldMkLst>
      </pc:sldChg>
      <pc:sldChg chg="del ord">
        <pc:chgData name="Jacob Chartrant" userId="b85be298-8ad1-48b1-88f2-ff9a45848184" providerId="ADAL" clId="{210C1AE1-55DC-4E58-95A9-9BFA43D701FD}" dt="2022-07-10T17:55:52.604" v="19475" actId="47"/>
        <pc:sldMkLst>
          <pc:docMk/>
          <pc:sldMk cId="3075802637" sldId="321"/>
        </pc:sldMkLst>
      </pc:sldChg>
      <pc:sldChg chg="del">
        <pc:chgData name="Jacob Chartrant" userId="b85be298-8ad1-48b1-88f2-ff9a45848184" providerId="ADAL" clId="{210C1AE1-55DC-4E58-95A9-9BFA43D701FD}" dt="2022-07-10T17:55:32.843" v="19469" actId="47"/>
        <pc:sldMkLst>
          <pc:docMk/>
          <pc:sldMk cId="3094164525" sldId="322"/>
        </pc:sldMkLst>
      </pc:sldChg>
      <pc:sldChg chg="del">
        <pc:chgData name="Jacob Chartrant" userId="b85be298-8ad1-48b1-88f2-ff9a45848184" providerId="ADAL" clId="{210C1AE1-55DC-4E58-95A9-9BFA43D701FD}" dt="2022-07-10T17:55:39.474" v="19472" actId="47"/>
        <pc:sldMkLst>
          <pc:docMk/>
          <pc:sldMk cId="725226164" sldId="323"/>
        </pc:sldMkLst>
      </pc:sldChg>
      <pc:sldChg chg="del">
        <pc:chgData name="Jacob Chartrant" userId="b85be298-8ad1-48b1-88f2-ff9a45848184" providerId="ADAL" clId="{210C1AE1-55DC-4E58-95A9-9BFA43D701FD}" dt="2022-07-10T17:55:36.686" v="19471" actId="47"/>
        <pc:sldMkLst>
          <pc:docMk/>
          <pc:sldMk cId="3622564103" sldId="324"/>
        </pc:sldMkLst>
      </pc:sldChg>
      <pc:sldChg chg="del">
        <pc:chgData name="Jacob Chartrant" userId="b85be298-8ad1-48b1-88f2-ff9a45848184" providerId="ADAL" clId="{210C1AE1-55DC-4E58-95A9-9BFA43D701FD}" dt="2022-07-10T17:55:40.418" v="19473" actId="47"/>
        <pc:sldMkLst>
          <pc:docMk/>
          <pc:sldMk cId="1700771244" sldId="325"/>
        </pc:sldMkLst>
      </pc:sldChg>
      <pc:sldChg chg="del">
        <pc:chgData name="Jacob Chartrant" userId="b85be298-8ad1-48b1-88f2-ff9a45848184" providerId="ADAL" clId="{210C1AE1-55DC-4E58-95A9-9BFA43D701FD}" dt="2022-07-10T17:55:53.591" v="19476" actId="47"/>
        <pc:sldMkLst>
          <pc:docMk/>
          <pc:sldMk cId="2259365394" sldId="326"/>
        </pc:sldMkLst>
      </pc:sldChg>
      <pc:sldChg chg="del">
        <pc:chgData name="Jacob Chartrant" userId="b85be298-8ad1-48b1-88f2-ff9a45848184" providerId="ADAL" clId="{210C1AE1-55DC-4E58-95A9-9BFA43D701FD}" dt="2022-07-10T17:55:55.310" v="19477" actId="47"/>
        <pc:sldMkLst>
          <pc:docMk/>
          <pc:sldMk cId="3053409399" sldId="445"/>
        </pc:sldMkLst>
      </pc:sldChg>
      <pc:sldChg chg="del">
        <pc:chgData name="Jacob Chartrant" userId="b85be298-8ad1-48b1-88f2-ff9a45848184" providerId="ADAL" clId="{210C1AE1-55DC-4E58-95A9-9BFA43D701FD}" dt="2022-07-10T19:56:49.697" v="21406" actId="47"/>
        <pc:sldMkLst>
          <pc:docMk/>
          <pc:sldMk cId="2767810994" sldId="446"/>
        </pc:sldMkLst>
      </pc:sldChg>
      <pc:sldChg chg="del">
        <pc:chgData name="Jacob Chartrant" userId="b85be298-8ad1-48b1-88f2-ff9a45848184" providerId="ADAL" clId="{210C1AE1-55DC-4E58-95A9-9BFA43D701FD}" dt="2022-07-10T19:56:44.915" v="21403" actId="47"/>
        <pc:sldMkLst>
          <pc:docMk/>
          <pc:sldMk cId="2802216549" sldId="448"/>
        </pc:sldMkLst>
      </pc:sldChg>
      <pc:sldChg chg="del">
        <pc:chgData name="Jacob Chartrant" userId="b85be298-8ad1-48b1-88f2-ff9a45848184" providerId="ADAL" clId="{210C1AE1-55DC-4E58-95A9-9BFA43D701FD}" dt="2022-07-10T19:56:46.299" v="21404" actId="47"/>
        <pc:sldMkLst>
          <pc:docMk/>
          <pc:sldMk cId="4077238512" sldId="449"/>
        </pc:sldMkLst>
      </pc:sldChg>
      <pc:sldChg chg="del">
        <pc:chgData name="Jacob Chartrant" userId="b85be298-8ad1-48b1-88f2-ff9a45848184" providerId="ADAL" clId="{210C1AE1-55DC-4E58-95A9-9BFA43D701FD}" dt="2022-07-10T19:56:47.695" v="21405" actId="47"/>
        <pc:sldMkLst>
          <pc:docMk/>
          <pc:sldMk cId="1364467333" sldId="450"/>
        </pc:sldMkLst>
      </pc:sldChg>
      <pc:sldChg chg="del">
        <pc:chgData name="Jacob Chartrant" userId="b85be298-8ad1-48b1-88f2-ff9a45848184" providerId="ADAL" clId="{210C1AE1-55DC-4E58-95A9-9BFA43D701FD}" dt="2022-07-10T19:56:59.959" v="21409" actId="47"/>
        <pc:sldMkLst>
          <pc:docMk/>
          <pc:sldMk cId="3828151697" sldId="793"/>
        </pc:sldMkLst>
      </pc:sldChg>
      <pc:sldChg chg="del">
        <pc:chgData name="Jacob Chartrant" userId="b85be298-8ad1-48b1-88f2-ff9a45848184" providerId="ADAL" clId="{210C1AE1-55DC-4E58-95A9-9BFA43D701FD}" dt="2022-07-10T19:57:06.787" v="21410" actId="47"/>
        <pc:sldMkLst>
          <pc:docMk/>
          <pc:sldMk cId="2280268510" sldId="794"/>
        </pc:sldMkLst>
      </pc:sldChg>
      <pc:sldChg chg="del">
        <pc:chgData name="Jacob Chartrant" userId="b85be298-8ad1-48b1-88f2-ff9a45848184" providerId="ADAL" clId="{210C1AE1-55DC-4E58-95A9-9BFA43D701FD}" dt="2022-07-10T19:57:10.920" v="21411" actId="47"/>
        <pc:sldMkLst>
          <pc:docMk/>
          <pc:sldMk cId="97327739" sldId="797"/>
        </pc:sldMkLst>
      </pc:sldChg>
      <pc:sldChg chg="del">
        <pc:chgData name="Jacob Chartrant" userId="b85be298-8ad1-48b1-88f2-ff9a45848184" providerId="ADAL" clId="{210C1AE1-55DC-4E58-95A9-9BFA43D701FD}" dt="2022-07-09T22:05:50.574" v="13317" actId="47"/>
        <pc:sldMkLst>
          <pc:docMk/>
          <pc:sldMk cId="1472405849" sldId="798"/>
        </pc:sldMkLst>
      </pc:sldChg>
      <pc:sldChg chg="del">
        <pc:chgData name="Jacob Chartrant" userId="b85be298-8ad1-48b1-88f2-ff9a45848184" providerId="ADAL" clId="{210C1AE1-55DC-4E58-95A9-9BFA43D701FD}" dt="2022-07-09T22:05:38.550" v="13316" actId="47"/>
        <pc:sldMkLst>
          <pc:docMk/>
          <pc:sldMk cId="3535427070" sldId="1119"/>
        </pc:sldMkLst>
      </pc:sldChg>
      <pc:sldChg chg="del">
        <pc:chgData name="Jacob Chartrant" userId="b85be298-8ad1-48b1-88f2-ff9a45848184" providerId="ADAL" clId="{210C1AE1-55DC-4E58-95A9-9BFA43D701FD}" dt="2022-07-10T17:56:40.273" v="19480" actId="47"/>
        <pc:sldMkLst>
          <pc:docMk/>
          <pc:sldMk cId="2654223887" sldId="4318"/>
        </pc:sldMkLst>
      </pc:sldChg>
      <pc:sldChg chg="del">
        <pc:chgData name="Jacob Chartrant" userId="b85be298-8ad1-48b1-88f2-ff9a45848184" providerId="ADAL" clId="{210C1AE1-55DC-4E58-95A9-9BFA43D701FD}" dt="2022-07-10T17:56:24.881" v="19479" actId="47"/>
        <pc:sldMkLst>
          <pc:docMk/>
          <pc:sldMk cId="3776378647" sldId="4319"/>
        </pc:sldMkLst>
      </pc:sldChg>
      <pc:sldChg chg="del">
        <pc:chgData name="Jacob Chartrant" userId="b85be298-8ad1-48b1-88f2-ff9a45848184" providerId="ADAL" clId="{210C1AE1-55DC-4E58-95A9-9BFA43D701FD}" dt="2022-07-10T19:56:55.060" v="21408" actId="47"/>
        <pc:sldMkLst>
          <pc:docMk/>
          <pc:sldMk cId="2044990709" sldId="4320"/>
        </pc:sldMkLst>
      </pc:sldChg>
      <pc:sldChg chg="addSp delSp modSp new mod ord modNotesTx">
        <pc:chgData name="Jacob Chartrant" userId="b85be298-8ad1-48b1-88f2-ff9a45848184" providerId="ADAL" clId="{210C1AE1-55DC-4E58-95A9-9BFA43D701FD}" dt="2022-07-15T13:43:31.746" v="25544" actId="20577"/>
        <pc:sldMkLst>
          <pc:docMk/>
          <pc:sldMk cId="255247526" sldId="4321"/>
        </pc:sldMkLst>
        <pc:spChg chg="mod">
          <ac:chgData name="Jacob Chartrant" userId="b85be298-8ad1-48b1-88f2-ff9a45848184" providerId="ADAL" clId="{210C1AE1-55DC-4E58-95A9-9BFA43D701FD}" dt="2022-07-08T12:37:07.041" v="7644" actId="20577"/>
          <ac:spMkLst>
            <pc:docMk/>
            <pc:sldMk cId="255247526" sldId="4321"/>
            <ac:spMk id="2" creationId="{9D2A42D9-7015-DF74-E3B2-BC5B7446BFBE}"/>
          </ac:spMkLst>
        </pc:spChg>
        <pc:spChg chg="mod">
          <ac:chgData name="Jacob Chartrant" userId="b85be298-8ad1-48b1-88f2-ff9a45848184" providerId="ADAL" clId="{210C1AE1-55DC-4E58-95A9-9BFA43D701FD}" dt="2022-07-08T21:09:24.813" v="10785" actId="20577"/>
          <ac:spMkLst>
            <pc:docMk/>
            <pc:sldMk cId="255247526" sldId="4321"/>
            <ac:spMk id="3" creationId="{4F8B5EA5-BA98-3CD5-B995-76A482A704BD}"/>
          </ac:spMkLst>
        </pc:spChg>
        <pc:spChg chg="add mod ord">
          <ac:chgData name="Jacob Chartrant" userId="b85be298-8ad1-48b1-88f2-ff9a45848184" providerId="ADAL" clId="{210C1AE1-55DC-4E58-95A9-9BFA43D701FD}" dt="2022-07-06T19:24:35.482" v="3351" actId="13822"/>
          <ac:spMkLst>
            <pc:docMk/>
            <pc:sldMk cId="255247526" sldId="4321"/>
            <ac:spMk id="9" creationId="{205FE8A8-F8E4-DE01-B225-419F6EFB281B}"/>
          </ac:spMkLst>
        </pc:spChg>
        <pc:spChg chg="add mod ord">
          <ac:chgData name="Jacob Chartrant" userId="b85be298-8ad1-48b1-88f2-ff9a45848184" providerId="ADAL" clId="{210C1AE1-55DC-4E58-95A9-9BFA43D701FD}" dt="2022-07-06T19:24:52.282" v="3354" actId="167"/>
          <ac:spMkLst>
            <pc:docMk/>
            <pc:sldMk cId="255247526" sldId="4321"/>
            <ac:spMk id="10" creationId="{E04CEEFC-62CC-C730-38DF-C342EBB8A9C4}"/>
          </ac:spMkLst>
        </pc:spChg>
        <pc:spChg chg="add mod ord">
          <ac:chgData name="Jacob Chartrant" userId="b85be298-8ad1-48b1-88f2-ff9a45848184" providerId="ADAL" clId="{210C1AE1-55DC-4E58-95A9-9BFA43D701FD}" dt="2022-07-06T19:25:21.460" v="3358" actId="1076"/>
          <ac:spMkLst>
            <pc:docMk/>
            <pc:sldMk cId="255247526" sldId="4321"/>
            <ac:spMk id="11" creationId="{83889584-BA7E-F8E6-EAA3-83448243A49D}"/>
          </ac:spMkLst>
        </pc:spChg>
        <pc:spChg chg="add mod">
          <ac:chgData name="Jacob Chartrant" userId="b85be298-8ad1-48b1-88f2-ff9a45848184" providerId="ADAL" clId="{210C1AE1-55DC-4E58-95A9-9BFA43D701FD}" dt="2022-07-07T13:28:34.639" v="5894" actId="1076"/>
          <ac:spMkLst>
            <pc:docMk/>
            <pc:sldMk cId="255247526" sldId="4321"/>
            <ac:spMk id="12" creationId="{4CD37E51-2CDE-CCF9-CA41-5DBD713FCE45}"/>
          </ac:spMkLst>
        </pc:spChg>
        <pc:spChg chg="add del mod">
          <ac:chgData name="Jacob Chartrant" userId="b85be298-8ad1-48b1-88f2-ff9a45848184" providerId="ADAL" clId="{210C1AE1-55DC-4E58-95A9-9BFA43D701FD}" dt="2022-07-07T13:27:09.735" v="5860"/>
          <ac:spMkLst>
            <pc:docMk/>
            <pc:sldMk cId="255247526" sldId="4321"/>
            <ac:spMk id="13" creationId="{7840858B-1270-FD93-C604-83CB78E7745B}"/>
          </ac:spMkLst>
        </pc:spChg>
        <pc:spChg chg="add del mod">
          <ac:chgData name="Jacob Chartrant" userId="b85be298-8ad1-48b1-88f2-ff9a45848184" providerId="ADAL" clId="{210C1AE1-55DC-4E58-95A9-9BFA43D701FD}" dt="2022-07-11T15:49:37.639" v="22562" actId="478"/>
          <ac:spMkLst>
            <pc:docMk/>
            <pc:sldMk cId="255247526" sldId="4321"/>
            <ac:spMk id="14" creationId="{07716F1E-EF2D-88A8-B0D3-6F6FF3129260}"/>
          </ac:spMkLst>
        </pc:spChg>
        <pc:picChg chg="add mod">
          <ac:chgData name="Jacob Chartrant" userId="b85be298-8ad1-48b1-88f2-ff9a45848184" providerId="ADAL" clId="{210C1AE1-55DC-4E58-95A9-9BFA43D701FD}" dt="2022-07-06T19:10:44.529" v="2720" actId="1076"/>
          <ac:picMkLst>
            <pc:docMk/>
            <pc:sldMk cId="255247526" sldId="4321"/>
            <ac:picMk id="6" creationId="{08B68580-396B-1B78-490B-E4CCF64182A3}"/>
          </ac:picMkLst>
        </pc:picChg>
        <pc:picChg chg="add mod">
          <ac:chgData name="Jacob Chartrant" userId="b85be298-8ad1-48b1-88f2-ff9a45848184" providerId="ADAL" clId="{210C1AE1-55DC-4E58-95A9-9BFA43D701FD}" dt="2022-07-06T19:11:37.588" v="2723" actId="14826"/>
          <ac:picMkLst>
            <pc:docMk/>
            <pc:sldMk cId="255247526" sldId="4321"/>
            <ac:picMk id="7" creationId="{479EA13F-292A-750B-7530-DD0CD7F35F46}"/>
          </ac:picMkLst>
        </pc:picChg>
        <pc:picChg chg="add mod">
          <ac:chgData name="Jacob Chartrant" userId="b85be298-8ad1-48b1-88f2-ff9a45848184" providerId="ADAL" clId="{210C1AE1-55DC-4E58-95A9-9BFA43D701FD}" dt="2022-07-06T19:12:34.484" v="2724" actId="14826"/>
          <ac:picMkLst>
            <pc:docMk/>
            <pc:sldMk cId="255247526" sldId="4321"/>
            <ac:picMk id="8" creationId="{246A5488-42C6-A6EA-3513-77ECBF78F2DD}"/>
          </ac:picMkLst>
        </pc:picChg>
        <pc:picChg chg="add mod">
          <ac:chgData name="Jacob Chartrant" userId="b85be298-8ad1-48b1-88f2-ff9a45848184" providerId="ADAL" clId="{210C1AE1-55DC-4E58-95A9-9BFA43D701FD}" dt="2022-07-11T15:52:48.046" v="22575" actId="1076"/>
          <ac:picMkLst>
            <pc:docMk/>
            <pc:sldMk cId="255247526" sldId="4321"/>
            <ac:picMk id="2050" creationId="{BF56F201-0217-5C10-E4F8-E09A75B847A0}"/>
          </ac:picMkLst>
        </pc:picChg>
      </pc:sldChg>
      <pc:sldChg chg="addSp delSp modSp new mod ord">
        <pc:chgData name="Jacob Chartrant" userId="b85be298-8ad1-48b1-88f2-ff9a45848184" providerId="ADAL" clId="{210C1AE1-55DC-4E58-95A9-9BFA43D701FD}" dt="2022-07-15T14:22:52.204" v="26375" actId="20577"/>
        <pc:sldMkLst>
          <pc:docMk/>
          <pc:sldMk cId="1490248270" sldId="4322"/>
        </pc:sldMkLst>
        <pc:spChg chg="mod">
          <ac:chgData name="Jacob Chartrant" userId="b85be298-8ad1-48b1-88f2-ff9a45848184" providerId="ADAL" clId="{210C1AE1-55DC-4E58-95A9-9BFA43D701FD}" dt="2022-07-15T14:22:52.204" v="26375" actId="20577"/>
          <ac:spMkLst>
            <pc:docMk/>
            <pc:sldMk cId="1490248270" sldId="4322"/>
            <ac:spMk id="2" creationId="{ECC5CA95-AE9E-F4D1-50B5-808EC91AB1E6}"/>
          </ac:spMkLst>
        </pc:spChg>
        <pc:spChg chg="mod">
          <ac:chgData name="Jacob Chartrant" userId="b85be298-8ad1-48b1-88f2-ff9a45848184" providerId="ADAL" clId="{210C1AE1-55DC-4E58-95A9-9BFA43D701FD}" dt="2022-07-08T20:57:32.995" v="10616" actId="20577"/>
          <ac:spMkLst>
            <pc:docMk/>
            <pc:sldMk cId="1490248270" sldId="4322"/>
            <ac:spMk id="3" creationId="{0E39E343-2530-8513-F87E-F5F235EF2E1E}"/>
          </ac:spMkLst>
        </pc:spChg>
        <pc:picChg chg="add del mod">
          <ac:chgData name="Jacob Chartrant" userId="b85be298-8ad1-48b1-88f2-ff9a45848184" providerId="ADAL" clId="{210C1AE1-55DC-4E58-95A9-9BFA43D701FD}" dt="2022-07-08T16:31:52.142" v="8774" actId="478"/>
          <ac:picMkLst>
            <pc:docMk/>
            <pc:sldMk cId="1490248270" sldId="4322"/>
            <ac:picMk id="13314" creationId="{543A7F6B-58CF-EFCD-9251-8E2CD277E4A4}"/>
          </ac:picMkLst>
        </pc:picChg>
        <pc:picChg chg="add mod">
          <ac:chgData name="Jacob Chartrant" userId="b85be298-8ad1-48b1-88f2-ff9a45848184" providerId="ADAL" clId="{210C1AE1-55DC-4E58-95A9-9BFA43D701FD}" dt="2022-07-08T20:54:05.405" v="10576" actId="1076"/>
          <ac:picMkLst>
            <pc:docMk/>
            <pc:sldMk cId="1490248270" sldId="4322"/>
            <ac:picMk id="13316" creationId="{815BA356-3788-24CF-0264-0D61A30C74F0}"/>
          </ac:picMkLst>
        </pc:picChg>
      </pc:sldChg>
      <pc:sldChg chg="addSp modSp new mod">
        <pc:chgData name="Jacob Chartrant" userId="b85be298-8ad1-48b1-88f2-ff9a45848184" providerId="ADAL" clId="{210C1AE1-55DC-4E58-95A9-9BFA43D701FD}" dt="2022-07-10T17:26:47.365" v="19014" actId="14100"/>
        <pc:sldMkLst>
          <pc:docMk/>
          <pc:sldMk cId="2452294895" sldId="4323"/>
        </pc:sldMkLst>
        <pc:spChg chg="mod">
          <ac:chgData name="Jacob Chartrant" userId="b85be298-8ad1-48b1-88f2-ff9a45848184" providerId="ADAL" clId="{210C1AE1-55DC-4E58-95A9-9BFA43D701FD}" dt="2022-07-10T17:25:27.282" v="18992" actId="14100"/>
          <ac:spMkLst>
            <pc:docMk/>
            <pc:sldMk cId="2452294895" sldId="4323"/>
            <ac:spMk id="2" creationId="{9FF43D4C-CC16-24FF-D6BA-0F0C2FFB93EC}"/>
          </ac:spMkLst>
        </pc:spChg>
        <pc:spChg chg="mod">
          <ac:chgData name="Jacob Chartrant" userId="b85be298-8ad1-48b1-88f2-ff9a45848184" providerId="ADAL" clId="{210C1AE1-55DC-4E58-95A9-9BFA43D701FD}" dt="2022-07-07T15:47:30.522" v="6813" actId="20577"/>
          <ac:spMkLst>
            <pc:docMk/>
            <pc:sldMk cId="2452294895" sldId="4323"/>
            <ac:spMk id="3" creationId="{C2852F53-569F-47CA-CD39-49F0FF47E19E}"/>
          </ac:spMkLst>
        </pc:spChg>
        <pc:spChg chg="add mod">
          <ac:chgData name="Jacob Chartrant" userId="b85be298-8ad1-48b1-88f2-ff9a45848184" providerId="ADAL" clId="{210C1AE1-55DC-4E58-95A9-9BFA43D701FD}" dt="2022-07-10T17:26:47.365" v="19014" actId="14100"/>
          <ac:spMkLst>
            <pc:docMk/>
            <pc:sldMk cId="2452294895" sldId="4323"/>
            <ac:spMk id="8" creationId="{5A5F646B-6146-DA8F-596A-7D67DBB988BD}"/>
          </ac:spMkLst>
        </pc:spChg>
        <pc:picChg chg="add mod">
          <ac:chgData name="Jacob Chartrant" userId="b85be298-8ad1-48b1-88f2-ff9a45848184" providerId="ADAL" clId="{210C1AE1-55DC-4E58-95A9-9BFA43D701FD}" dt="2022-07-10T00:05:41.406" v="15640" actId="1076"/>
          <ac:picMkLst>
            <pc:docMk/>
            <pc:sldMk cId="2452294895" sldId="4323"/>
            <ac:picMk id="6" creationId="{9BA3B3FC-FC96-9BB8-B153-96ED3DF80AF2}"/>
          </ac:picMkLst>
        </pc:picChg>
        <pc:picChg chg="add mod">
          <ac:chgData name="Jacob Chartrant" userId="b85be298-8ad1-48b1-88f2-ff9a45848184" providerId="ADAL" clId="{210C1AE1-55DC-4E58-95A9-9BFA43D701FD}" dt="2022-07-10T00:05:27.055" v="15638" actId="1076"/>
          <ac:picMkLst>
            <pc:docMk/>
            <pc:sldMk cId="2452294895" sldId="4323"/>
            <ac:picMk id="22530" creationId="{8B27A58C-81C5-D541-1285-215318996FDC}"/>
          </ac:picMkLst>
        </pc:picChg>
      </pc:sldChg>
      <pc:sldChg chg="modSp new del mod ord">
        <pc:chgData name="Jacob Chartrant" userId="b85be298-8ad1-48b1-88f2-ff9a45848184" providerId="ADAL" clId="{210C1AE1-55DC-4E58-95A9-9BFA43D701FD}" dt="2022-07-08T18:55:09.550" v="9731" actId="47"/>
        <pc:sldMkLst>
          <pc:docMk/>
          <pc:sldMk cId="1543387098" sldId="4324"/>
        </pc:sldMkLst>
        <pc:spChg chg="mod">
          <ac:chgData name="Jacob Chartrant" userId="b85be298-8ad1-48b1-88f2-ff9a45848184" providerId="ADAL" clId="{210C1AE1-55DC-4E58-95A9-9BFA43D701FD}" dt="2022-07-06T17:56:36.747" v="2611"/>
          <ac:spMkLst>
            <pc:docMk/>
            <pc:sldMk cId="1543387098" sldId="4324"/>
            <ac:spMk id="2" creationId="{BA85925E-2912-8815-3F87-14283A9E8168}"/>
          </ac:spMkLst>
        </pc:spChg>
        <pc:spChg chg="mod">
          <ac:chgData name="Jacob Chartrant" userId="b85be298-8ad1-48b1-88f2-ff9a45848184" providerId="ADAL" clId="{210C1AE1-55DC-4E58-95A9-9BFA43D701FD}" dt="2022-07-06T16:28:43.745" v="1455" actId="20577"/>
          <ac:spMkLst>
            <pc:docMk/>
            <pc:sldMk cId="1543387098" sldId="4324"/>
            <ac:spMk id="3" creationId="{E3886482-DFD5-BFA9-D61C-970A80BA3F6D}"/>
          </ac:spMkLst>
        </pc:spChg>
      </pc:sldChg>
      <pc:sldChg chg="addSp delSp modSp new mod ord modNotesTx">
        <pc:chgData name="Jacob Chartrant" userId="b85be298-8ad1-48b1-88f2-ff9a45848184" providerId="ADAL" clId="{210C1AE1-55DC-4E58-95A9-9BFA43D701FD}" dt="2022-07-08T20:26:42.478" v="10165"/>
        <pc:sldMkLst>
          <pc:docMk/>
          <pc:sldMk cId="2387426430" sldId="4325"/>
        </pc:sldMkLst>
        <pc:spChg chg="mod">
          <ac:chgData name="Jacob Chartrant" userId="b85be298-8ad1-48b1-88f2-ff9a45848184" providerId="ADAL" clId="{210C1AE1-55DC-4E58-95A9-9BFA43D701FD}" dt="2022-07-08T14:41:44.839" v="7838" actId="1076"/>
          <ac:spMkLst>
            <pc:docMk/>
            <pc:sldMk cId="2387426430" sldId="4325"/>
            <ac:spMk id="2" creationId="{A41F5E0C-45D7-2B43-F4D9-B143804D2DEB}"/>
          </ac:spMkLst>
        </pc:spChg>
        <pc:spChg chg="mod">
          <ac:chgData name="Jacob Chartrant" userId="b85be298-8ad1-48b1-88f2-ff9a45848184" providerId="ADAL" clId="{210C1AE1-55DC-4E58-95A9-9BFA43D701FD}" dt="2022-07-08T20:25:36.778" v="10162" actId="20577"/>
          <ac:spMkLst>
            <pc:docMk/>
            <pc:sldMk cId="2387426430" sldId="4325"/>
            <ac:spMk id="3" creationId="{AB84BD1D-DA28-7F8E-BEAD-F006DAA0F5CF}"/>
          </ac:spMkLst>
        </pc:spChg>
        <pc:spChg chg="add del mod">
          <ac:chgData name="Jacob Chartrant" userId="b85be298-8ad1-48b1-88f2-ff9a45848184" providerId="ADAL" clId="{210C1AE1-55DC-4E58-95A9-9BFA43D701FD}" dt="2022-07-08T14:46:41.318" v="7909" actId="21"/>
          <ac:spMkLst>
            <pc:docMk/>
            <pc:sldMk cId="2387426430" sldId="4325"/>
            <ac:spMk id="5" creationId="{40E9F401-3A46-1E99-9DA9-011F6B6A4FBA}"/>
          </ac:spMkLst>
        </pc:spChg>
        <pc:spChg chg="add del">
          <ac:chgData name="Jacob Chartrant" userId="b85be298-8ad1-48b1-88f2-ff9a45848184" providerId="ADAL" clId="{210C1AE1-55DC-4E58-95A9-9BFA43D701FD}" dt="2022-07-06T15:56:11.176" v="1276" actId="11529"/>
          <ac:spMkLst>
            <pc:docMk/>
            <pc:sldMk cId="2387426430" sldId="4325"/>
            <ac:spMk id="10" creationId="{13932165-2CB2-79CD-087A-FBCF45778F71}"/>
          </ac:spMkLst>
        </pc:spChg>
        <pc:spChg chg="add del ord">
          <ac:chgData name="Jacob Chartrant" userId="b85be298-8ad1-48b1-88f2-ff9a45848184" providerId="ADAL" clId="{210C1AE1-55DC-4E58-95A9-9BFA43D701FD}" dt="2022-07-06T15:56:40.056" v="1280" actId="11529"/>
          <ac:spMkLst>
            <pc:docMk/>
            <pc:sldMk cId="2387426430" sldId="4325"/>
            <ac:spMk id="11" creationId="{7BE1F80B-8BD2-FB8F-D8AF-B0F794EAC5A2}"/>
          </ac:spMkLst>
        </pc:spChg>
        <pc:spChg chg="add mod">
          <ac:chgData name="Jacob Chartrant" userId="b85be298-8ad1-48b1-88f2-ff9a45848184" providerId="ADAL" clId="{210C1AE1-55DC-4E58-95A9-9BFA43D701FD}" dt="2022-07-08T18:22:28.193" v="9485" actId="20577"/>
          <ac:spMkLst>
            <pc:docMk/>
            <pc:sldMk cId="2387426430" sldId="4325"/>
            <ac:spMk id="28" creationId="{4A9061B0-1C39-B359-022B-1A2A8FB4F850}"/>
          </ac:spMkLst>
        </pc:spChg>
        <pc:grpChg chg="mod">
          <ac:chgData name="Jacob Chartrant" userId="b85be298-8ad1-48b1-88f2-ff9a45848184" providerId="ADAL" clId="{210C1AE1-55DC-4E58-95A9-9BFA43D701FD}" dt="2022-07-06T16:00:40.179" v="1299"/>
          <ac:grpSpMkLst>
            <pc:docMk/>
            <pc:sldMk cId="2387426430" sldId="4325"/>
            <ac:grpSpMk id="24" creationId="{D0D9BA40-17AD-80A7-B34D-1FBDBF083B3F}"/>
          </ac:grpSpMkLst>
        </pc:grpChg>
        <pc:graphicFrameChg chg="add del mod modGraphic">
          <ac:chgData name="Jacob Chartrant" userId="b85be298-8ad1-48b1-88f2-ff9a45848184" providerId="ADAL" clId="{210C1AE1-55DC-4E58-95A9-9BFA43D701FD}" dt="2022-07-06T15:46:40.645" v="1221"/>
          <ac:graphicFrameMkLst>
            <pc:docMk/>
            <pc:sldMk cId="2387426430" sldId="4325"/>
            <ac:graphicFrameMk id="6" creationId="{795DDB5D-5034-3796-7F78-C8573AFED992}"/>
          </ac:graphicFrameMkLst>
        </pc:graphicFrameChg>
        <pc:graphicFrameChg chg="add del mod">
          <ac:chgData name="Jacob Chartrant" userId="b85be298-8ad1-48b1-88f2-ff9a45848184" providerId="ADAL" clId="{210C1AE1-55DC-4E58-95A9-9BFA43D701FD}" dt="2022-07-06T15:46:59.174" v="1231"/>
          <ac:graphicFrameMkLst>
            <pc:docMk/>
            <pc:sldMk cId="2387426430" sldId="4325"/>
            <ac:graphicFrameMk id="7" creationId="{F0E5DF96-D58D-0ED0-B900-AD59304D9E46}"/>
          </ac:graphicFrameMkLst>
        </pc:graphicFrameChg>
        <pc:graphicFrameChg chg="add del mod">
          <ac:chgData name="Jacob Chartrant" userId="b85be298-8ad1-48b1-88f2-ff9a45848184" providerId="ADAL" clId="{210C1AE1-55DC-4E58-95A9-9BFA43D701FD}" dt="2022-07-08T14:46:41.318" v="7909" actId="21"/>
          <ac:graphicFrameMkLst>
            <pc:docMk/>
            <pc:sldMk cId="2387426430" sldId="4325"/>
            <ac:graphicFrameMk id="9" creationId="{CE8B4AE4-846A-BD3F-1504-05E6E401A879}"/>
          </ac:graphicFrameMkLst>
        </pc:graphicFrameChg>
        <pc:picChg chg="add del mod">
          <ac:chgData name="Jacob Chartrant" userId="b85be298-8ad1-48b1-88f2-ff9a45848184" providerId="ADAL" clId="{210C1AE1-55DC-4E58-95A9-9BFA43D701FD}" dt="2022-07-08T14:46:41.318" v="7909" actId="21"/>
          <ac:picMkLst>
            <pc:docMk/>
            <pc:sldMk cId="2387426430" sldId="4325"/>
            <ac:picMk id="8" creationId="{D3082400-93C7-5527-C857-639D7A067B49}"/>
          </ac:picMkLst>
        </pc:picChg>
        <pc:picChg chg="add mod">
          <ac:chgData name="Jacob Chartrant" userId="b85be298-8ad1-48b1-88f2-ff9a45848184" providerId="ADAL" clId="{210C1AE1-55DC-4E58-95A9-9BFA43D701FD}" dt="2022-07-06T15:50:02.364" v="1272" actId="14100"/>
          <ac:picMkLst>
            <pc:docMk/>
            <pc:sldMk cId="2387426430" sldId="4325"/>
            <ac:picMk id="1026" creationId="{20CA5C00-A71B-39CA-492A-C0F657B2BA88}"/>
          </ac:picMkLst>
        </pc:picChg>
        <pc:inkChg chg="add del">
          <ac:chgData name="Jacob Chartrant" userId="b85be298-8ad1-48b1-88f2-ff9a45848184" providerId="ADAL" clId="{210C1AE1-55DC-4E58-95A9-9BFA43D701FD}" dt="2022-07-06T15:57:42.711" v="1284" actId="9405"/>
          <ac:inkMkLst>
            <pc:docMk/>
            <pc:sldMk cId="2387426430" sldId="4325"/>
            <ac:inkMk id="12" creationId="{B3DE96B1-971D-CAD3-6949-52877C149A74}"/>
          </ac:inkMkLst>
        </pc:inkChg>
        <pc:inkChg chg="add del">
          <ac:chgData name="Jacob Chartrant" userId="b85be298-8ad1-48b1-88f2-ff9a45848184" providerId="ADAL" clId="{210C1AE1-55DC-4E58-95A9-9BFA43D701FD}" dt="2022-07-06T15:57:42.037" v="1283" actId="9405"/>
          <ac:inkMkLst>
            <pc:docMk/>
            <pc:sldMk cId="2387426430" sldId="4325"/>
            <ac:inkMk id="13" creationId="{C55E416C-B890-CD19-39C5-646EA8D334CA}"/>
          </ac:inkMkLst>
        </pc:inkChg>
        <pc:inkChg chg="add">
          <ac:chgData name="Jacob Chartrant" userId="b85be298-8ad1-48b1-88f2-ff9a45848184" providerId="ADAL" clId="{210C1AE1-55DC-4E58-95A9-9BFA43D701FD}" dt="2022-07-06T15:58:45.390" v="1285" actId="9405"/>
          <ac:inkMkLst>
            <pc:docMk/>
            <pc:sldMk cId="2387426430" sldId="4325"/>
            <ac:inkMk id="14" creationId="{C781DEF0-AB21-0017-FCDB-75E40F2AF610}"/>
          </ac:inkMkLst>
        </pc:inkChg>
        <pc:inkChg chg="add">
          <ac:chgData name="Jacob Chartrant" userId="b85be298-8ad1-48b1-88f2-ff9a45848184" providerId="ADAL" clId="{210C1AE1-55DC-4E58-95A9-9BFA43D701FD}" dt="2022-07-06T15:58:59.899" v="1286" actId="9405"/>
          <ac:inkMkLst>
            <pc:docMk/>
            <pc:sldMk cId="2387426430" sldId="4325"/>
            <ac:inkMk id="15" creationId="{17D415B1-F006-FAC8-D36D-280E347E6982}"/>
          </ac:inkMkLst>
        </pc:inkChg>
        <pc:inkChg chg="add">
          <ac:chgData name="Jacob Chartrant" userId="b85be298-8ad1-48b1-88f2-ff9a45848184" providerId="ADAL" clId="{210C1AE1-55DC-4E58-95A9-9BFA43D701FD}" dt="2022-07-06T15:59:18.463" v="1287" actId="9405"/>
          <ac:inkMkLst>
            <pc:docMk/>
            <pc:sldMk cId="2387426430" sldId="4325"/>
            <ac:inkMk id="16" creationId="{554F6BB3-C8E5-E968-22CC-AD2B3292D1DA}"/>
          </ac:inkMkLst>
        </pc:inkChg>
        <pc:inkChg chg="add">
          <ac:chgData name="Jacob Chartrant" userId="b85be298-8ad1-48b1-88f2-ff9a45848184" providerId="ADAL" clId="{210C1AE1-55DC-4E58-95A9-9BFA43D701FD}" dt="2022-07-06T15:59:27.834" v="1288" actId="9405"/>
          <ac:inkMkLst>
            <pc:docMk/>
            <pc:sldMk cId="2387426430" sldId="4325"/>
            <ac:inkMk id="17" creationId="{46BF617F-6EDC-62B8-F4B8-DE11AE17314E}"/>
          </ac:inkMkLst>
        </pc:inkChg>
        <pc:inkChg chg="add">
          <ac:chgData name="Jacob Chartrant" userId="b85be298-8ad1-48b1-88f2-ff9a45848184" providerId="ADAL" clId="{210C1AE1-55DC-4E58-95A9-9BFA43D701FD}" dt="2022-07-06T15:59:49.311" v="1289" actId="9405"/>
          <ac:inkMkLst>
            <pc:docMk/>
            <pc:sldMk cId="2387426430" sldId="4325"/>
            <ac:inkMk id="18" creationId="{AA30F943-A078-A60D-62A2-3D1AF5FD196D}"/>
          </ac:inkMkLst>
        </pc:inkChg>
        <pc:inkChg chg="add">
          <ac:chgData name="Jacob Chartrant" userId="b85be298-8ad1-48b1-88f2-ff9a45848184" providerId="ADAL" clId="{210C1AE1-55DC-4E58-95A9-9BFA43D701FD}" dt="2022-07-06T15:59:53.977" v="1290" actId="9405"/>
          <ac:inkMkLst>
            <pc:docMk/>
            <pc:sldMk cId="2387426430" sldId="4325"/>
            <ac:inkMk id="19" creationId="{B0D68B2A-39C6-9458-9CBB-A23732982083}"/>
          </ac:inkMkLst>
        </pc:inkChg>
        <pc:inkChg chg="add">
          <ac:chgData name="Jacob Chartrant" userId="b85be298-8ad1-48b1-88f2-ff9a45848184" providerId="ADAL" clId="{210C1AE1-55DC-4E58-95A9-9BFA43D701FD}" dt="2022-07-06T16:00:05.190" v="1291" actId="9405"/>
          <ac:inkMkLst>
            <pc:docMk/>
            <pc:sldMk cId="2387426430" sldId="4325"/>
            <ac:inkMk id="20" creationId="{767DA459-347B-02EF-DB79-DADC1F83C0CA}"/>
          </ac:inkMkLst>
        </pc:inkChg>
        <pc:inkChg chg="add">
          <ac:chgData name="Jacob Chartrant" userId="b85be298-8ad1-48b1-88f2-ff9a45848184" providerId="ADAL" clId="{210C1AE1-55DC-4E58-95A9-9BFA43D701FD}" dt="2022-07-06T16:00:09.217" v="1292" actId="9405"/>
          <ac:inkMkLst>
            <pc:docMk/>
            <pc:sldMk cId="2387426430" sldId="4325"/>
            <ac:inkMk id="21" creationId="{950E01D5-8540-B6E0-681A-6669E728F69B}"/>
          </ac:inkMkLst>
        </pc:inkChg>
        <pc:inkChg chg="add del mod">
          <ac:chgData name="Jacob Chartrant" userId="b85be298-8ad1-48b1-88f2-ff9a45848184" providerId="ADAL" clId="{210C1AE1-55DC-4E58-95A9-9BFA43D701FD}" dt="2022-07-06T16:00:40.773" v="1300" actId="9405"/>
          <ac:inkMkLst>
            <pc:docMk/>
            <pc:sldMk cId="2387426430" sldId="4325"/>
            <ac:inkMk id="22" creationId="{BEB91B00-76F2-223A-CDC4-7F7836D01C74}"/>
          </ac:inkMkLst>
        </pc:inkChg>
        <pc:inkChg chg="add del mod">
          <ac:chgData name="Jacob Chartrant" userId="b85be298-8ad1-48b1-88f2-ff9a45848184" providerId="ADAL" clId="{210C1AE1-55DC-4E58-95A9-9BFA43D701FD}" dt="2022-07-06T16:00:40.179" v="1299"/>
          <ac:inkMkLst>
            <pc:docMk/>
            <pc:sldMk cId="2387426430" sldId="4325"/>
            <ac:inkMk id="23" creationId="{B70C53C5-30B8-FEED-C6AA-983D6DCD3E40}"/>
          </ac:inkMkLst>
        </pc:inkChg>
        <pc:inkChg chg="add del">
          <ac:chgData name="Jacob Chartrant" userId="b85be298-8ad1-48b1-88f2-ff9a45848184" providerId="ADAL" clId="{210C1AE1-55DC-4E58-95A9-9BFA43D701FD}" dt="2022-07-06T16:00:38.749" v="1297" actId="9405"/>
          <ac:inkMkLst>
            <pc:docMk/>
            <pc:sldMk cId="2387426430" sldId="4325"/>
            <ac:inkMk id="25" creationId="{1C1AEEE8-BB1A-D091-42D3-AF02C083B2C4}"/>
          </ac:inkMkLst>
        </pc:inkChg>
      </pc:sldChg>
      <pc:sldChg chg="addSp delSp modSp new mod modClrScheme chgLayout modNotesTx">
        <pc:chgData name="Jacob Chartrant" userId="b85be298-8ad1-48b1-88f2-ff9a45848184" providerId="ADAL" clId="{210C1AE1-55DC-4E58-95A9-9BFA43D701FD}" dt="2022-07-12T14:24:01.202" v="24573" actId="20577"/>
        <pc:sldMkLst>
          <pc:docMk/>
          <pc:sldMk cId="535505143" sldId="4326"/>
        </pc:sldMkLst>
        <pc:spChg chg="del">
          <ac:chgData name="Jacob Chartrant" userId="b85be298-8ad1-48b1-88f2-ff9a45848184" providerId="ADAL" clId="{210C1AE1-55DC-4E58-95A9-9BFA43D701FD}" dt="2022-07-06T19:39:11.800" v="3433" actId="26606"/>
          <ac:spMkLst>
            <pc:docMk/>
            <pc:sldMk cId="535505143" sldId="4326"/>
            <ac:spMk id="2" creationId="{C13E4D52-1BD7-8B41-4451-897AEE3B83FA}"/>
          </ac:spMkLst>
        </pc:spChg>
        <pc:spChg chg="mod">
          <ac:chgData name="Jacob Chartrant" userId="b85be298-8ad1-48b1-88f2-ff9a45848184" providerId="ADAL" clId="{210C1AE1-55DC-4E58-95A9-9BFA43D701FD}" dt="2022-07-12T14:24:01.202" v="24573" actId="20577"/>
          <ac:spMkLst>
            <pc:docMk/>
            <pc:sldMk cId="535505143" sldId="4326"/>
            <ac:spMk id="3" creationId="{6393252A-3E4C-6699-CABD-440D6B328EE2}"/>
          </ac:spMkLst>
        </pc:spChg>
        <pc:spChg chg="mod">
          <ac:chgData name="Jacob Chartrant" userId="b85be298-8ad1-48b1-88f2-ff9a45848184" providerId="ADAL" clId="{210C1AE1-55DC-4E58-95A9-9BFA43D701FD}" dt="2022-07-06T19:39:11.800" v="3433" actId="26606"/>
          <ac:spMkLst>
            <pc:docMk/>
            <pc:sldMk cId="535505143" sldId="4326"/>
            <ac:spMk id="4" creationId="{A093B5D9-4495-C45E-6302-AF62B9F46A0A}"/>
          </ac:spMkLst>
        </pc:spChg>
        <pc:spChg chg="add del mod">
          <ac:chgData name="Jacob Chartrant" userId="b85be298-8ad1-48b1-88f2-ff9a45848184" providerId="ADAL" clId="{210C1AE1-55DC-4E58-95A9-9BFA43D701FD}" dt="2022-07-06T19:42:28.137" v="3486"/>
          <ac:spMkLst>
            <pc:docMk/>
            <pc:sldMk cId="535505143" sldId="4326"/>
            <ac:spMk id="18" creationId="{300EBBF2-86D7-84DE-A00D-AFF4F28D1973}"/>
          </ac:spMkLst>
        </pc:spChg>
        <pc:spChg chg="add mod">
          <ac:chgData name="Jacob Chartrant" userId="b85be298-8ad1-48b1-88f2-ff9a45848184" providerId="ADAL" clId="{210C1AE1-55DC-4E58-95A9-9BFA43D701FD}" dt="2022-07-06T20:07:05.050" v="3738" actId="1076"/>
          <ac:spMkLst>
            <pc:docMk/>
            <pc:sldMk cId="535505143" sldId="4326"/>
            <ac:spMk id="22" creationId="{89E178C9-4D30-8737-CFDF-2AB2F2A8E572}"/>
          </ac:spMkLst>
        </pc:spChg>
        <pc:spChg chg="add mod">
          <ac:chgData name="Jacob Chartrant" userId="b85be298-8ad1-48b1-88f2-ff9a45848184" providerId="ADAL" clId="{210C1AE1-55DC-4E58-95A9-9BFA43D701FD}" dt="2022-07-06T20:07:05.050" v="3738" actId="1076"/>
          <ac:spMkLst>
            <pc:docMk/>
            <pc:sldMk cId="535505143" sldId="4326"/>
            <ac:spMk id="23" creationId="{CEA2426B-9D2B-D99E-2C52-5256C1415CB1}"/>
          </ac:spMkLst>
        </pc:spChg>
        <pc:spChg chg="add mod">
          <ac:chgData name="Jacob Chartrant" userId="b85be298-8ad1-48b1-88f2-ff9a45848184" providerId="ADAL" clId="{210C1AE1-55DC-4E58-95A9-9BFA43D701FD}" dt="2022-07-06T19:54:58.344" v="3690" actId="20577"/>
          <ac:spMkLst>
            <pc:docMk/>
            <pc:sldMk cId="535505143" sldId="4326"/>
            <ac:spMk id="3081" creationId="{59814A12-3F3D-FC3E-76EE-3BE193349339}"/>
          </ac:spMkLst>
        </pc:spChg>
        <pc:spChg chg="add mod">
          <ac:chgData name="Jacob Chartrant" userId="b85be298-8ad1-48b1-88f2-ff9a45848184" providerId="ADAL" clId="{210C1AE1-55DC-4E58-95A9-9BFA43D701FD}" dt="2022-07-06T20:07:22.682" v="3739" actId="1076"/>
          <ac:spMkLst>
            <pc:docMk/>
            <pc:sldMk cId="535505143" sldId="4326"/>
            <ac:spMk id="3083" creationId="{B2C0A135-9050-C6A6-7E75-903AF00FF34C}"/>
          </ac:spMkLst>
        </pc:spChg>
        <pc:spChg chg="add mod">
          <ac:chgData name="Jacob Chartrant" userId="b85be298-8ad1-48b1-88f2-ff9a45848184" providerId="ADAL" clId="{210C1AE1-55DC-4E58-95A9-9BFA43D701FD}" dt="2022-07-06T20:07:05.050" v="3738" actId="1076"/>
          <ac:spMkLst>
            <pc:docMk/>
            <pc:sldMk cId="535505143" sldId="4326"/>
            <ac:spMk id="3085" creationId="{5B7E7527-4B4D-5737-B2D1-728A1D8EB98B}"/>
          </ac:spMkLst>
        </pc:spChg>
        <pc:spChg chg="add mod">
          <ac:chgData name="Jacob Chartrant" userId="b85be298-8ad1-48b1-88f2-ff9a45848184" providerId="ADAL" clId="{210C1AE1-55DC-4E58-95A9-9BFA43D701FD}" dt="2022-07-07T13:22:32.240" v="5719" actId="20577"/>
          <ac:spMkLst>
            <pc:docMk/>
            <pc:sldMk cId="535505143" sldId="4326"/>
            <ac:spMk id="3087" creationId="{027D698D-D5B1-6093-CED6-9C4B9B455286}"/>
          </ac:spMkLst>
        </pc:spChg>
        <pc:spChg chg="add del mod">
          <ac:chgData name="Jacob Chartrant" userId="b85be298-8ad1-48b1-88f2-ff9a45848184" providerId="ADAL" clId="{210C1AE1-55DC-4E58-95A9-9BFA43D701FD}" dt="2022-07-06T19:42:13.659" v="3480" actId="931"/>
          <ac:spMkLst>
            <pc:docMk/>
            <pc:sldMk cId="535505143" sldId="4326"/>
            <ac:spMk id="3089" creationId="{54970A93-DC2E-5533-80D9-845D05D80253}"/>
          </ac:spMkLst>
        </pc:spChg>
        <pc:spChg chg="add mod">
          <ac:chgData name="Jacob Chartrant" userId="b85be298-8ad1-48b1-88f2-ff9a45848184" providerId="ADAL" clId="{210C1AE1-55DC-4E58-95A9-9BFA43D701FD}" dt="2022-07-06T20:07:05.050" v="3738" actId="1076"/>
          <ac:spMkLst>
            <pc:docMk/>
            <pc:sldMk cId="535505143" sldId="4326"/>
            <ac:spMk id="3091" creationId="{B91127E9-7842-CDF1-8E7D-9E691742EDFC}"/>
          </ac:spMkLst>
        </pc:spChg>
        <pc:spChg chg="add mod">
          <ac:chgData name="Jacob Chartrant" userId="b85be298-8ad1-48b1-88f2-ff9a45848184" providerId="ADAL" clId="{210C1AE1-55DC-4E58-95A9-9BFA43D701FD}" dt="2022-07-06T20:07:05.050" v="3738" actId="1076"/>
          <ac:spMkLst>
            <pc:docMk/>
            <pc:sldMk cId="535505143" sldId="4326"/>
            <ac:spMk id="3093" creationId="{1E92A395-BD55-FF76-0353-1DAF96116A67}"/>
          </ac:spMkLst>
        </pc:spChg>
        <pc:picChg chg="add mod">
          <ac:chgData name="Jacob Chartrant" userId="b85be298-8ad1-48b1-88f2-ff9a45848184" providerId="ADAL" clId="{210C1AE1-55DC-4E58-95A9-9BFA43D701FD}" dt="2022-07-06T20:07:05.050" v="3738" actId="1076"/>
          <ac:picMkLst>
            <pc:docMk/>
            <pc:sldMk cId="535505143" sldId="4326"/>
            <ac:picMk id="6" creationId="{F114B751-7BE8-8521-0C6E-26211123979E}"/>
          </ac:picMkLst>
        </pc:picChg>
        <pc:picChg chg="add del mod">
          <ac:chgData name="Jacob Chartrant" userId="b85be298-8ad1-48b1-88f2-ff9a45848184" providerId="ADAL" clId="{210C1AE1-55DC-4E58-95A9-9BFA43D701FD}" dt="2022-07-06T19:42:28.137" v="3486"/>
          <ac:picMkLst>
            <pc:docMk/>
            <pc:sldMk cId="535505143" sldId="4326"/>
            <ac:picMk id="17" creationId="{7FFB52E5-32FE-5329-81E7-FD988A1A2994}"/>
          </ac:picMkLst>
        </pc:picChg>
        <pc:picChg chg="add del mod">
          <ac:chgData name="Jacob Chartrant" userId="b85be298-8ad1-48b1-88f2-ff9a45848184" providerId="ADAL" clId="{210C1AE1-55DC-4E58-95A9-9BFA43D701FD}" dt="2022-07-06T19:43:48.221" v="3495" actId="478"/>
          <ac:picMkLst>
            <pc:docMk/>
            <pc:sldMk cId="535505143" sldId="4326"/>
            <ac:picMk id="20" creationId="{41423C8A-3BD5-A04A-F5A6-3462152CCAF3}"/>
          </ac:picMkLst>
        </pc:picChg>
        <pc:picChg chg="add mod">
          <ac:chgData name="Jacob Chartrant" userId="b85be298-8ad1-48b1-88f2-ff9a45848184" providerId="ADAL" clId="{210C1AE1-55DC-4E58-95A9-9BFA43D701FD}" dt="2022-07-06T20:07:05.050" v="3738" actId="1076"/>
          <ac:picMkLst>
            <pc:docMk/>
            <pc:sldMk cId="535505143" sldId="4326"/>
            <ac:picMk id="21" creationId="{7E069B9E-BE64-7408-C93C-E63B4700CB9E}"/>
          </ac:picMkLst>
        </pc:picChg>
        <pc:picChg chg="add mod ord">
          <ac:chgData name="Jacob Chartrant" userId="b85be298-8ad1-48b1-88f2-ff9a45848184" providerId="ADAL" clId="{210C1AE1-55DC-4E58-95A9-9BFA43D701FD}" dt="2022-07-06T20:07:05.050" v="3738" actId="1076"/>
          <ac:picMkLst>
            <pc:docMk/>
            <pc:sldMk cId="535505143" sldId="4326"/>
            <ac:picMk id="3074" creationId="{13B8BFC3-9D66-1318-E5AE-876D616A8452}"/>
          </ac:picMkLst>
        </pc:picChg>
        <pc:picChg chg="add del mod">
          <ac:chgData name="Jacob Chartrant" userId="b85be298-8ad1-48b1-88f2-ff9a45848184" providerId="ADAL" clId="{210C1AE1-55DC-4E58-95A9-9BFA43D701FD}" dt="2022-07-06T19:51:03.135" v="3620" actId="478"/>
          <ac:picMkLst>
            <pc:docMk/>
            <pc:sldMk cId="535505143" sldId="4326"/>
            <ac:picMk id="3076" creationId="{F97A5894-2C94-5842-4921-08984111F672}"/>
          </ac:picMkLst>
        </pc:picChg>
        <pc:picChg chg="add del">
          <ac:chgData name="Jacob Chartrant" userId="b85be298-8ad1-48b1-88f2-ff9a45848184" providerId="ADAL" clId="{210C1AE1-55DC-4E58-95A9-9BFA43D701FD}" dt="2022-07-06T19:41:32.011" v="3479"/>
          <ac:picMkLst>
            <pc:docMk/>
            <pc:sldMk cId="535505143" sldId="4326"/>
            <ac:picMk id="3078" creationId="{493E56EE-6D5A-847F-42CE-4CFB2097A264}"/>
          </ac:picMkLst>
        </pc:picChg>
        <pc:picChg chg="add del mod">
          <ac:chgData name="Jacob Chartrant" userId="b85be298-8ad1-48b1-88f2-ff9a45848184" providerId="ADAL" clId="{210C1AE1-55DC-4E58-95A9-9BFA43D701FD}" dt="2022-07-06T19:43:14.590" v="3490" actId="478"/>
          <ac:picMkLst>
            <pc:docMk/>
            <pc:sldMk cId="535505143" sldId="4326"/>
            <ac:picMk id="3080" creationId="{436A4F0F-7056-49FF-2EFF-076787C2122C}"/>
          </ac:picMkLst>
        </pc:picChg>
        <pc:picChg chg="add mod">
          <ac:chgData name="Jacob Chartrant" userId="b85be298-8ad1-48b1-88f2-ff9a45848184" providerId="ADAL" clId="{210C1AE1-55DC-4E58-95A9-9BFA43D701FD}" dt="2022-07-06T19:52:27.325" v="3630" actId="1076"/>
          <ac:picMkLst>
            <pc:docMk/>
            <pc:sldMk cId="535505143" sldId="4326"/>
            <ac:picMk id="3082" creationId="{B433D488-15C0-6B09-2642-F7BA8CBD9EE1}"/>
          </ac:picMkLst>
        </pc:picChg>
      </pc:sldChg>
      <pc:sldChg chg="addSp delSp modSp new mod">
        <pc:chgData name="Jacob Chartrant" userId="b85be298-8ad1-48b1-88f2-ff9a45848184" providerId="ADAL" clId="{210C1AE1-55DC-4E58-95A9-9BFA43D701FD}" dt="2022-07-12T14:24:45.789" v="24578" actId="20577"/>
        <pc:sldMkLst>
          <pc:docMk/>
          <pc:sldMk cId="1713304822" sldId="4327"/>
        </pc:sldMkLst>
        <pc:spChg chg="mod">
          <ac:chgData name="Jacob Chartrant" userId="b85be298-8ad1-48b1-88f2-ff9a45848184" providerId="ADAL" clId="{210C1AE1-55DC-4E58-95A9-9BFA43D701FD}" dt="2022-07-11T18:48:54.695" v="23859" actId="20577"/>
          <ac:spMkLst>
            <pc:docMk/>
            <pc:sldMk cId="1713304822" sldId="4327"/>
            <ac:spMk id="2" creationId="{0B5CFE34-913C-C05E-DC03-FAE0B7085EBA}"/>
          </ac:spMkLst>
        </pc:spChg>
        <pc:spChg chg="mod">
          <ac:chgData name="Jacob Chartrant" userId="b85be298-8ad1-48b1-88f2-ff9a45848184" providerId="ADAL" clId="{210C1AE1-55DC-4E58-95A9-9BFA43D701FD}" dt="2022-07-12T14:24:45.789" v="24578" actId="20577"/>
          <ac:spMkLst>
            <pc:docMk/>
            <pc:sldMk cId="1713304822" sldId="4327"/>
            <ac:spMk id="3" creationId="{FFBFE97F-0A2E-C13B-38A8-D59F134E7E81}"/>
          </ac:spMkLst>
        </pc:spChg>
        <pc:graphicFrameChg chg="add del mod modGraphic">
          <ac:chgData name="Jacob Chartrant" userId="b85be298-8ad1-48b1-88f2-ff9a45848184" providerId="ADAL" clId="{210C1AE1-55DC-4E58-95A9-9BFA43D701FD}" dt="2022-07-06T17:02:32.708" v="1776"/>
          <ac:graphicFrameMkLst>
            <pc:docMk/>
            <pc:sldMk cId="1713304822" sldId="4327"/>
            <ac:graphicFrameMk id="9" creationId="{3AA1D0F8-3442-F05D-249F-AA3EB37E0C3C}"/>
          </ac:graphicFrameMkLst>
        </pc:graphicFrameChg>
        <pc:graphicFrameChg chg="add del mod">
          <ac:chgData name="Jacob Chartrant" userId="b85be298-8ad1-48b1-88f2-ff9a45848184" providerId="ADAL" clId="{210C1AE1-55DC-4E58-95A9-9BFA43D701FD}" dt="2022-07-06T17:02:45.006" v="1792"/>
          <ac:graphicFrameMkLst>
            <pc:docMk/>
            <pc:sldMk cId="1713304822" sldId="4327"/>
            <ac:graphicFrameMk id="10" creationId="{9E0AF0FE-A8FF-803E-769E-F525D16FDC5A}"/>
          </ac:graphicFrameMkLst>
        </pc:graphicFrameChg>
        <pc:graphicFrameChg chg="add del mod modGraphic">
          <ac:chgData name="Jacob Chartrant" userId="b85be298-8ad1-48b1-88f2-ff9a45848184" providerId="ADAL" clId="{210C1AE1-55DC-4E58-95A9-9BFA43D701FD}" dt="2022-07-06T17:02:50.972" v="1796"/>
          <ac:graphicFrameMkLst>
            <pc:docMk/>
            <pc:sldMk cId="1713304822" sldId="4327"/>
            <ac:graphicFrameMk id="11" creationId="{E1B98811-BA7A-5D6F-1028-A40F80E8462F}"/>
          </ac:graphicFrameMkLst>
        </pc:graphicFrameChg>
        <pc:graphicFrameChg chg="add del mod">
          <ac:chgData name="Jacob Chartrant" userId="b85be298-8ad1-48b1-88f2-ff9a45848184" providerId="ADAL" clId="{210C1AE1-55DC-4E58-95A9-9BFA43D701FD}" dt="2022-07-06T17:03:52.555" v="1808"/>
          <ac:graphicFrameMkLst>
            <pc:docMk/>
            <pc:sldMk cId="1713304822" sldId="4327"/>
            <ac:graphicFrameMk id="12" creationId="{19C9660A-C2D5-BB3F-2D79-1446CCF6D5BF}"/>
          </ac:graphicFrameMkLst>
        </pc:graphicFrameChg>
        <pc:picChg chg="add mod ord">
          <ac:chgData name="Jacob Chartrant" userId="b85be298-8ad1-48b1-88f2-ff9a45848184" providerId="ADAL" clId="{210C1AE1-55DC-4E58-95A9-9BFA43D701FD}" dt="2022-07-06T16:45:28.309" v="1635" actId="167"/>
          <ac:picMkLst>
            <pc:docMk/>
            <pc:sldMk cId="1713304822" sldId="4327"/>
            <ac:picMk id="6" creationId="{D3A95C45-A4CC-93F6-6EE5-BDC56FC64998}"/>
          </ac:picMkLst>
        </pc:picChg>
        <pc:picChg chg="add mod">
          <ac:chgData name="Jacob Chartrant" userId="b85be298-8ad1-48b1-88f2-ff9a45848184" providerId="ADAL" clId="{210C1AE1-55DC-4E58-95A9-9BFA43D701FD}" dt="2022-07-11T18:49:06.455" v="23862" actId="1076"/>
          <ac:picMkLst>
            <pc:docMk/>
            <pc:sldMk cId="1713304822" sldId="4327"/>
            <ac:picMk id="7" creationId="{B385A511-1578-A6CD-2C1A-4C55BE2DDADC}"/>
          </ac:picMkLst>
        </pc:picChg>
        <pc:picChg chg="add mod ord">
          <ac:chgData name="Jacob Chartrant" userId="b85be298-8ad1-48b1-88f2-ff9a45848184" providerId="ADAL" clId="{210C1AE1-55DC-4E58-95A9-9BFA43D701FD}" dt="2022-07-06T16:45:32.928" v="1636" actId="167"/>
          <ac:picMkLst>
            <pc:docMk/>
            <pc:sldMk cId="1713304822" sldId="4327"/>
            <ac:picMk id="8" creationId="{856DF649-7F2F-80B9-1F0C-4EF8CD2A319C}"/>
          </ac:picMkLst>
        </pc:picChg>
        <pc:picChg chg="add mod">
          <ac:chgData name="Jacob Chartrant" userId="b85be298-8ad1-48b1-88f2-ff9a45848184" providerId="ADAL" clId="{210C1AE1-55DC-4E58-95A9-9BFA43D701FD}" dt="2022-07-11T18:54:28.020" v="23883" actId="1076"/>
          <ac:picMkLst>
            <pc:docMk/>
            <pc:sldMk cId="1713304822" sldId="4327"/>
            <ac:picMk id="9" creationId="{DA9375A3-2480-F588-629E-9696FE9A51AD}"/>
          </ac:picMkLst>
        </pc:picChg>
        <pc:picChg chg="add mod">
          <ac:chgData name="Jacob Chartrant" userId="b85be298-8ad1-48b1-88f2-ff9a45848184" providerId="ADAL" clId="{210C1AE1-55DC-4E58-95A9-9BFA43D701FD}" dt="2022-07-11T18:54:23.881" v="23882" actId="1076"/>
          <ac:picMkLst>
            <pc:docMk/>
            <pc:sldMk cId="1713304822" sldId="4327"/>
            <ac:picMk id="10" creationId="{BA37E93B-BC97-E57B-2198-9FD28D63759F}"/>
          </ac:picMkLst>
        </pc:picChg>
        <pc:picChg chg="add mod">
          <ac:chgData name="Jacob Chartrant" userId="b85be298-8ad1-48b1-88f2-ff9a45848184" providerId="ADAL" clId="{210C1AE1-55DC-4E58-95A9-9BFA43D701FD}" dt="2022-07-11T18:54:21.871" v="23881" actId="1076"/>
          <ac:picMkLst>
            <pc:docMk/>
            <pc:sldMk cId="1713304822" sldId="4327"/>
            <ac:picMk id="11" creationId="{F717A56E-F8E3-197F-AEAD-7C9D60B9D968}"/>
          </ac:picMkLst>
        </pc:picChg>
        <pc:picChg chg="add del mod ord">
          <ac:chgData name="Jacob Chartrant" userId="b85be298-8ad1-48b1-88f2-ff9a45848184" providerId="ADAL" clId="{210C1AE1-55DC-4E58-95A9-9BFA43D701FD}" dt="2022-07-06T17:04:56.894" v="1812" actId="478"/>
          <ac:picMkLst>
            <pc:docMk/>
            <pc:sldMk cId="1713304822" sldId="4327"/>
            <ac:picMk id="13" creationId="{A5061FEF-F965-E25D-3F6B-FEC55615CEC0}"/>
          </ac:picMkLst>
        </pc:picChg>
        <pc:picChg chg="add mod">
          <ac:chgData name="Jacob Chartrant" userId="b85be298-8ad1-48b1-88f2-ff9a45848184" providerId="ADAL" clId="{210C1AE1-55DC-4E58-95A9-9BFA43D701FD}" dt="2022-07-11T18:54:33.870" v="23884" actId="1076"/>
          <ac:picMkLst>
            <pc:docMk/>
            <pc:sldMk cId="1713304822" sldId="4327"/>
            <ac:picMk id="13" creationId="{F7B0B599-F0DA-11E9-1EDF-6F436BEB106C}"/>
          </ac:picMkLst>
        </pc:picChg>
        <pc:picChg chg="add del">
          <ac:chgData name="Jacob Chartrant" userId="b85be298-8ad1-48b1-88f2-ff9a45848184" providerId="ADAL" clId="{210C1AE1-55DC-4E58-95A9-9BFA43D701FD}" dt="2022-07-06T16:39:31.332" v="1617" actId="478"/>
          <ac:picMkLst>
            <pc:docMk/>
            <pc:sldMk cId="1713304822" sldId="4327"/>
            <ac:picMk id="2050" creationId="{A6B8BA25-BAEF-DF9D-5AE7-B36A6D4B329E}"/>
          </ac:picMkLst>
        </pc:picChg>
      </pc:sldChg>
      <pc:sldChg chg="addSp delSp modSp new mod modNotesTx">
        <pc:chgData name="Jacob Chartrant" userId="b85be298-8ad1-48b1-88f2-ff9a45848184" providerId="ADAL" clId="{210C1AE1-55DC-4E58-95A9-9BFA43D701FD}" dt="2022-07-12T14:25:23.602" v="24584" actId="20577"/>
        <pc:sldMkLst>
          <pc:docMk/>
          <pc:sldMk cId="1541057353" sldId="4328"/>
        </pc:sldMkLst>
        <pc:spChg chg="mod">
          <ac:chgData name="Jacob Chartrant" userId="b85be298-8ad1-48b1-88f2-ff9a45848184" providerId="ADAL" clId="{210C1AE1-55DC-4E58-95A9-9BFA43D701FD}" dt="2022-07-07T13:58:28.080" v="6252"/>
          <ac:spMkLst>
            <pc:docMk/>
            <pc:sldMk cId="1541057353" sldId="4328"/>
            <ac:spMk id="2" creationId="{F30BFBF5-FDE7-A94B-C4FA-42B5AE98806C}"/>
          </ac:spMkLst>
        </pc:spChg>
        <pc:spChg chg="mod">
          <ac:chgData name="Jacob Chartrant" userId="b85be298-8ad1-48b1-88f2-ff9a45848184" providerId="ADAL" clId="{210C1AE1-55DC-4E58-95A9-9BFA43D701FD}" dt="2022-07-12T14:25:23.602" v="24584" actId="20577"/>
          <ac:spMkLst>
            <pc:docMk/>
            <pc:sldMk cId="1541057353" sldId="4328"/>
            <ac:spMk id="3" creationId="{F7B1053D-E04C-4E21-C1F3-C50463F92F2D}"/>
          </ac:spMkLst>
        </pc:spChg>
        <pc:spChg chg="add mod">
          <ac:chgData name="Jacob Chartrant" userId="b85be298-8ad1-48b1-88f2-ff9a45848184" providerId="ADAL" clId="{210C1AE1-55DC-4E58-95A9-9BFA43D701FD}" dt="2022-07-11T18:42:24.282" v="23793" actId="20577"/>
          <ac:spMkLst>
            <pc:docMk/>
            <pc:sldMk cId="1541057353" sldId="4328"/>
            <ac:spMk id="7" creationId="{268F11D4-0AC8-E229-F699-ADD521D13CF0}"/>
          </ac:spMkLst>
        </pc:spChg>
        <pc:spChg chg="add del mod">
          <ac:chgData name="Jacob Chartrant" userId="b85be298-8ad1-48b1-88f2-ff9a45848184" providerId="ADAL" clId="{210C1AE1-55DC-4E58-95A9-9BFA43D701FD}" dt="2022-07-07T13:56:36.710" v="6233" actId="478"/>
          <ac:spMkLst>
            <pc:docMk/>
            <pc:sldMk cId="1541057353" sldId="4328"/>
            <ac:spMk id="8" creationId="{BBAECAD5-C084-3DBE-33A1-C0F8DA7CB31E}"/>
          </ac:spMkLst>
        </pc:spChg>
        <pc:spChg chg="add mod">
          <ac:chgData name="Jacob Chartrant" userId="b85be298-8ad1-48b1-88f2-ff9a45848184" providerId="ADAL" clId="{210C1AE1-55DC-4E58-95A9-9BFA43D701FD}" dt="2022-07-11T18:45:56.603" v="23854" actId="1076"/>
          <ac:spMkLst>
            <pc:docMk/>
            <pc:sldMk cId="1541057353" sldId="4328"/>
            <ac:spMk id="11" creationId="{AADCEF8F-F911-E99E-4995-7E5DE33ED4AA}"/>
          </ac:spMkLst>
        </pc:spChg>
        <pc:spChg chg="add del mod">
          <ac:chgData name="Jacob Chartrant" userId="b85be298-8ad1-48b1-88f2-ff9a45848184" providerId="ADAL" clId="{210C1AE1-55DC-4E58-95A9-9BFA43D701FD}" dt="2022-07-07T14:06:16.970" v="6309" actId="478"/>
          <ac:spMkLst>
            <pc:docMk/>
            <pc:sldMk cId="1541057353" sldId="4328"/>
            <ac:spMk id="14" creationId="{1D9C990D-4C10-4D09-4FD6-3C15891A95CB}"/>
          </ac:spMkLst>
        </pc:spChg>
        <pc:spChg chg="add mod">
          <ac:chgData name="Jacob Chartrant" userId="b85be298-8ad1-48b1-88f2-ff9a45848184" providerId="ADAL" clId="{210C1AE1-55DC-4E58-95A9-9BFA43D701FD}" dt="2022-07-11T18:45:14.169" v="23848" actId="208"/>
          <ac:spMkLst>
            <pc:docMk/>
            <pc:sldMk cId="1541057353" sldId="4328"/>
            <ac:spMk id="14" creationId="{F83C41B5-FE52-97FE-FB18-D07B08417842}"/>
          </ac:spMkLst>
        </pc:spChg>
        <pc:graphicFrameChg chg="add del mod">
          <ac:chgData name="Jacob Chartrant" userId="b85be298-8ad1-48b1-88f2-ff9a45848184" providerId="ADAL" clId="{210C1AE1-55DC-4E58-95A9-9BFA43D701FD}" dt="2022-07-11T18:39:38.524" v="23749"/>
          <ac:graphicFrameMkLst>
            <pc:docMk/>
            <pc:sldMk cId="1541057353" sldId="4328"/>
            <ac:graphicFrameMk id="8" creationId="{C07EAFE2-2A05-D338-4D1F-409588813B18}"/>
          </ac:graphicFrameMkLst>
        </pc:graphicFrameChg>
        <pc:graphicFrameChg chg="add del mod">
          <ac:chgData name="Jacob Chartrant" userId="b85be298-8ad1-48b1-88f2-ff9a45848184" providerId="ADAL" clId="{210C1AE1-55DC-4E58-95A9-9BFA43D701FD}" dt="2022-07-11T18:39:57.939" v="23757" actId="478"/>
          <ac:graphicFrameMkLst>
            <pc:docMk/>
            <pc:sldMk cId="1541057353" sldId="4328"/>
            <ac:graphicFrameMk id="9" creationId="{B578DB5D-9BA3-65A6-CDBB-83012C2D1FA1}"/>
          </ac:graphicFrameMkLst>
        </pc:graphicFrameChg>
        <pc:graphicFrameChg chg="add del mod">
          <ac:chgData name="Jacob Chartrant" userId="b85be298-8ad1-48b1-88f2-ff9a45848184" providerId="ADAL" clId="{210C1AE1-55DC-4E58-95A9-9BFA43D701FD}" dt="2022-07-11T18:40:25.477" v="23761"/>
          <ac:graphicFrameMkLst>
            <pc:docMk/>
            <pc:sldMk cId="1541057353" sldId="4328"/>
            <ac:graphicFrameMk id="12" creationId="{94976927-D38D-43E0-92D2-AD6875C065E3}"/>
          </ac:graphicFrameMkLst>
        </pc:graphicFrameChg>
        <pc:graphicFrameChg chg="add mod ord modGraphic">
          <ac:chgData name="Jacob Chartrant" userId="b85be298-8ad1-48b1-88f2-ff9a45848184" providerId="ADAL" clId="{210C1AE1-55DC-4E58-95A9-9BFA43D701FD}" dt="2022-07-11T18:44:08.977" v="23845" actId="122"/>
          <ac:graphicFrameMkLst>
            <pc:docMk/>
            <pc:sldMk cId="1541057353" sldId="4328"/>
            <ac:graphicFrameMk id="13" creationId="{B97CB649-76CC-0A91-A930-87ABCAE64133}"/>
          </ac:graphicFrameMkLst>
        </pc:graphicFrameChg>
        <pc:picChg chg="add mod">
          <ac:chgData name="Jacob Chartrant" userId="b85be298-8ad1-48b1-88f2-ff9a45848184" providerId="ADAL" clId="{210C1AE1-55DC-4E58-95A9-9BFA43D701FD}" dt="2022-07-07T14:00:19.056" v="6255" actId="14826"/>
          <ac:picMkLst>
            <pc:docMk/>
            <pc:sldMk cId="1541057353" sldId="4328"/>
            <ac:picMk id="6" creationId="{9C563939-B466-F072-71E4-3E4666DE5DBD}"/>
          </ac:picMkLst>
        </pc:picChg>
        <pc:cxnChg chg="add mod">
          <ac:chgData name="Jacob Chartrant" userId="b85be298-8ad1-48b1-88f2-ff9a45848184" providerId="ADAL" clId="{210C1AE1-55DC-4E58-95A9-9BFA43D701FD}" dt="2022-07-11T18:45:47.651" v="23853" actId="14100"/>
          <ac:cxnSpMkLst>
            <pc:docMk/>
            <pc:sldMk cId="1541057353" sldId="4328"/>
            <ac:cxnSpMk id="10" creationId="{33EDE915-3279-FEDA-11FC-851A649D1C78}"/>
          </ac:cxnSpMkLst>
        </pc:cxnChg>
        <pc:cxnChg chg="add del">
          <ac:chgData name="Jacob Chartrant" userId="b85be298-8ad1-48b1-88f2-ff9a45848184" providerId="ADAL" clId="{210C1AE1-55DC-4E58-95A9-9BFA43D701FD}" dt="2022-07-07T14:05:27.691" v="6303" actId="11529"/>
          <ac:cxnSpMkLst>
            <pc:docMk/>
            <pc:sldMk cId="1541057353" sldId="4328"/>
            <ac:cxnSpMk id="13" creationId="{D10FF04E-2032-45EA-ED79-6DEC993D46F5}"/>
          </ac:cxnSpMkLst>
        </pc:cxnChg>
      </pc:sldChg>
      <pc:sldChg chg="addSp delSp modSp new mod ord modClrScheme chgLayout">
        <pc:chgData name="Jacob Chartrant" userId="b85be298-8ad1-48b1-88f2-ff9a45848184" providerId="ADAL" clId="{210C1AE1-55DC-4E58-95A9-9BFA43D701FD}" dt="2022-07-11T14:27:05.360" v="22342" actId="1076"/>
        <pc:sldMkLst>
          <pc:docMk/>
          <pc:sldMk cId="1235124391" sldId="4329"/>
        </pc:sldMkLst>
        <pc:spChg chg="mod">
          <ac:chgData name="Jacob Chartrant" userId="b85be298-8ad1-48b1-88f2-ff9a45848184" providerId="ADAL" clId="{210C1AE1-55DC-4E58-95A9-9BFA43D701FD}" dt="2022-07-11T14:22:40.817" v="22315" actId="20577"/>
          <ac:spMkLst>
            <pc:docMk/>
            <pc:sldMk cId="1235124391" sldId="4329"/>
            <ac:spMk id="2" creationId="{CA900667-519C-A8E4-E974-348D03E2D07F}"/>
          </ac:spMkLst>
        </pc:spChg>
        <pc:spChg chg="mod ord">
          <ac:chgData name="Jacob Chartrant" userId="b85be298-8ad1-48b1-88f2-ff9a45848184" providerId="ADAL" clId="{210C1AE1-55DC-4E58-95A9-9BFA43D701FD}" dt="2022-07-07T13:06:52.499" v="5573" actId="20577"/>
          <ac:spMkLst>
            <pc:docMk/>
            <pc:sldMk cId="1235124391" sldId="4329"/>
            <ac:spMk id="3" creationId="{DC78EED3-A144-443C-C34E-36F096A0B191}"/>
          </ac:spMkLst>
        </pc:spChg>
        <pc:spChg chg="mod ord">
          <ac:chgData name="Jacob Chartrant" userId="b85be298-8ad1-48b1-88f2-ff9a45848184" providerId="ADAL" clId="{210C1AE1-55DC-4E58-95A9-9BFA43D701FD}" dt="2022-07-06T18:37:16.978" v="2613" actId="26606"/>
          <ac:spMkLst>
            <pc:docMk/>
            <pc:sldMk cId="1235124391" sldId="4329"/>
            <ac:spMk id="4" creationId="{4FFCE277-18E0-8F45-AB41-CC804B264CE4}"/>
          </ac:spMkLst>
        </pc:spChg>
        <pc:spChg chg="add mod">
          <ac:chgData name="Jacob Chartrant" userId="b85be298-8ad1-48b1-88f2-ff9a45848184" providerId="ADAL" clId="{210C1AE1-55DC-4E58-95A9-9BFA43D701FD}" dt="2022-07-07T13:39:03.529" v="6004" actId="20577"/>
          <ac:spMkLst>
            <pc:docMk/>
            <pc:sldMk cId="1235124391" sldId="4329"/>
            <ac:spMk id="6" creationId="{66AD61BD-1F11-1D44-64EC-ABD1E927679C}"/>
          </ac:spMkLst>
        </pc:spChg>
        <pc:spChg chg="add mod">
          <ac:chgData name="Jacob Chartrant" userId="b85be298-8ad1-48b1-88f2-ff9a45848184" providerId="ADAL" clId="{210C1AE1-55DC-4E58-95A9-9BFA43D701FD}" dt="2022-07-07T13:11:03.747" v="5630" actId="207"/>
          <ac:spMkLst>
            <pc:docMk/>
            <pc:sldMk cId="1235124391" sldId="4329"/>
            <ac:spMk id="17" creationId="{C365806C-7AD7-2438-4892-2364AE7BFCA2}"/>
          </ac:spMkLst>
        </pc:spChg>
        <pc:spChg chg="add mod">
          <ac:chgData name="Jacob Chartrant" userId="b85be298-8ad1-48b1-88f2-ff9a45848184" providerId="ADAL" clId="{210C1AE1-55DC-4E58-95A9-9BFA43D701FD}" dt="2022-07-07T13:11:27.082" v="5637" actId="1076"/>
          <ac:spMkLst>
            <pc:docMk/>
            <pc:sldMk cId="1235124391" sldId="4329"/>
            <ac:spMk id="20" creationId="{829D544A-DE59-F788-399B-8D36FD4748C0}"/>
          </ac:spMkLst>
        </pc:spChg>
        <pc:spChg chg="add mod">
          <ac:chgData name="Jacob Chartrant" userId="b85be298-8ad1-48b1-88f2-ff9a45848184" providerId="ADAL" clId="{210C1AE1-55DC-4E58-95A9-9BFA43D701FD}" dt="2022-07-07T13:11:50.022" v="5651" actId="1076"/>
          <ac:spMkLst>
            <pc:docMk/>
            <pc:sldMk cId="1235124391" sldId="4329"/>
            <ac:spMk id="21" creationId="{89444CE3-5908-B1E6-A002-D07A5AD9F44D}"/>
          </ac:spMkLst>
        </pc:spChg>
        <pc:spChg chg="add mod">
          <ac:chgData name="Jacob Chartrant" userId="b85be298-8ad1-48b1-88f2-ff9a45848184" providerId="ADAL" clId="{210C1AE1-55DC-4E58-95A9-9BFA43D701FD}" dt="2022-07-07T13:12:05.241" v="5660" actId="20577"/>
          <ac:spMkLst>
            <pc:docMk/>
            <pc:sldMk cId="1235124391" sldId="4329"/>
            <ac:spMk id="22" creationId="{193F0180-ABF9-3306-1B8F-C0C7795C9017}"/>
          </ac:spMkLst>
        </pc:spChg>
        <pc:spChg chg="add mod">
          <ac:chgData name="Jacob Chartrant" userId="b85be298-8ad1-48b1-88f2-ff9a45848184" providerId="ADAL" clId="{210C1AE1-55DC-4E58-95A9-9BFA43D701FD}" dt="2022-07-07T13:12:52.510" v="5679" actId="1076"/>
          <ac:spMkLst>
            <pc:docMk/>
            <pc:sldMk cId="1235124391" sldId="4329"/>
            <ac:spMk id="23" creationId="{30188647-AAAC-16CA-8CD8-BFC33047CE2F}"/>
          </ac:spMkLst>
        </pc:spChg>
        <pc:picChg chg="add mod ord">
          <ac:chgData name="Jacob Chartrant" userId="b85be298-8ad1-48b1-88f2-ff9a45848184" providerId="ADAL" clId="{210C1AE1-55DC-4E58-95A9-9BFA43D701FD}" dt="2022-07-07T12:54:55.470" v="4765" actId="1076"/>
          <ac:picMkLst>
            <pc:docMk/>
            <pc:sldMk cId="1235124391" sldId="4329"/>
            <ac:picMk id="5" creationId="{95A1BC94-2F7F-0BC2-6E6E-83668CFA0E1B}"/>
          </ac:picMkLst>
        </pc:picChg>
        <pc:picChg chg="add del mod ord">
          <ac:chgData name="Jacob Chartrant" userId="b85be298-8ad1-48b1-88f2-ff9a45848184" providerId="ADAL" clId="{210C1AE1-55DC-4E58-95A9-9BFA43D701FD}" dt="2022-07-11T14:25:54.481" v="22336" actId="478"/>
          <ac:picMkLst>
            <pc:docMk/>
            <pc:sldMk cId="1235124391" sldId="4329"/>
            <ac:picMk id="8" creationId="{7624A03D-B7BF-4121-E2E8-2535960722DE}"/>
          </ac:picMkLst>
        </pc:picChg>
        <pc:picChg chg="add mod">
          <ac:chgData name="Jacob Chartrant" userId="b85be298-8ad1-48b1-88f2-ff9a45848184" providerId="ADAL" clId="{210C1AE1-55DC-4E58-95A9-9BFA43D701FD}" dt="2022-07-11T14:27:05.360" v="22342" actId="1076"/>
          <ac:picMkLst>
            <pc:docMk/>
            <pc:sldMk cId="1235124391" sldId="4329"/>
            <ac:picMk id="1026" creationId="{E2FFE636-7F17-F775-C9DF-6AD9298A7DCA}"/>
          </ac:picMkLst>
        </pc:picChg>
        <pc:picChg chg="add mod">
          <ac:chgData name="Jacob Chartrant" userId="b85be298-8ad1-48b1-88f2-ff9a45848184" providerId="ADAL" clId="{210C1AE1-55DC-4E58-95A9-9BFA43D701FD}" dt="2022-07-07T13:34:34.946" v="5953" actId="1076"/>
          <ac:picMkLst>
            <pc:docMk/>
            <pc:sldMk cId="1235124391" sldId="4329"/>
            <ac:picMk id="4098" creationId="{258C26BF-F426-B498-BFCC-D16290AF5DE8}"/>
          </ac:picMkLst>
        </pc:picChg>
        <pc:picChg chg="add mod">
          <ac:chgData name="Jacob Chartrant" userId="b85be298-8ad1-48b1-88f2-ff9a45848184" providerId="ADAL" clId="{210C1AE1-55DC-4E58-95A9-9BFA43D701FD}" dt="2022-07-11T14:24:35.463" v="22326" actId="1076"/>
          <ac:picMkLst>
            <pc:docMk/>
            <pc:sldMk cId="1235124391" sldId="4329"/>
            <ac:picMk id="4100" creationId="{FFD45D36-B403-DCFC-024D-43459F540667}"/>
          </ac:picMkLst>
        </pc:picChg>
        <pc:picChg chg="add mod">
          <ac:chgData name="Jacob Chartrant" userId="b85be298-8ad1-48b1-88f2-ff9a45848184" providerId="ADAL" clId="{210C1AE1-55DC-4E58-95A9-9BFA43D701FD}" dt="2022-07-07T13:44:08.450" v="6071" actId="14100"/>
          <ac:picMkLst>
            <pc:docMk/>
            <pc:sldMk cId="1235124391" sldId="4329"/>
            <ac:picMk id="4102" creationId="{99B41672-225A-7E8D-B022-015D42D4601D}"/>
          </ac:picMkLst>
        </pc:picChg>
        <pc:picChg chg="add mod">
          <ac:chgData name="Jacob Chartrant" userId="b85be298-8ad1-48b1-88f2-ff9a45848184" providerId="ADAL" clId="{210C1AE1-55DC-4E58-95A9-9BFA43D701FD}" dt="2022-07-07T13:45:56.908" v="6084" actId="1076"/>
          <ac:picMkLst>
            <pc:docMk/>
            <pc:sldMk cId="1235124391" sldId="4329"/>
            <ac:picMk id="4104" creationId="{C8A2EECD-2F31-AE42-E035-686FEB8198E1}"/>
          </ac:picMkLst>
        </pc:picChg>
        <pc:cxnChg chg="add del">
          <ac:chgData name="Jacob Chartrant" userId="b85be298-8ad1-48b1-88f2-ff9a45848184" providerId="ADAL" clId="{210C1AE1-55DC-4E58-95A9-9BFA43D701FD}" dt="2022-07-07T13:07:05.181" v="5575" actId="11529"/>
          <ac:cxnSpMkLst>
            <pc:docMk/>
            <pc:sldMk cId="1235124391" sldId="4329"/>
            <ac:cxnSpMk id="8" creationId="{B31F33D0-58AA-D028-51A5-44115EA02139}"/>
          </ac:cxnSpMkLst>
        </pc:cxnChg>
        <pc:cxnChg chg="add mod">
          <ac:chgData name="Jacob Chartrant" userId="b85be298-8ad1-48b1-88f2-ff9a45848184" providerId="ADAL" clId="{210C1AE1-55DC-4E58-95A9-9BFA43D701FD}" dt="2022-07-07T13:07:32.288" v="5577" actId="1076"/>
          <ac:cxnSpMkLst>
            <pc:docMk/>
            <pc:sldMk cId="1235124391" sldId="4329"/>
            <ac:cxnSpMk id="10" creationId="{059212D1-A970-AA92-E801-DFF64037A338}"/>
          </ac:cxnSpMkLst>
        </pc:cxnChg>
        <pc:cxnChg chg="add mod">
          <ac:chgData name="Jacob Chartrant" userId="b85be298-8ad1-48b1-88f2-ff9a45848184" providerId="ADAL" clId="{210C1AE1-55DC-4E58-95A9-9BFA43D701FD}" dt="2022-07-07T13:07:57.844" v="5579" actId="1076"/>
          <ac:cxnSpMkLst>
            <pc:docMk/>
            <pc:sldMk cId="1235124391" sldId="4329"/>
            <ac:cxnSpMk id="12" creationId="{781C290A-BC38-67D7-8314-890C02F21797}"/>
          </ac:cxnSpMkLst>
        </pc:cxnChg>
        <pc:cxnChg chg="add mod">
          <ac:chgData name="Jacob Chartrant" userId="b85be298-8ad1-48b1-88f2-ff9a45848184" providerId="ADAL" clId="{210C1AE1-55DC-4E58-95A9-9BFA43D701FD}" dt="2022-07-07T13:08:29.744" v="5581" actId="1076"/>
          <ac:cxnSpMkLst>
            <pc:docMk/>
            <pc:sldMk cId="1235124391" sldId="4329"/>
            <ac:cxnSpMk id="14" creationId="{8825DF13-700F-71B6-B143-E9CDF4E85160}"/>
          </ac:cxnSpMkLst>
        </pc:cxnChg>
        <pc:cxnChg chg="add mod">
          <ac:chgData name="Jacob Chartrant" userId="b85be298-8ad1-48b1-88f2-ff9a45848184" providerId="ADAL" clId="{210C1AE1-55DC-4E58-95A9-9BFA43D701FD}" dt="2022-07-07T13:10:04.266" v="5621" actId="1076"/>
          <ac:cxnSpMkLst>
            <pc:docMk/>
            <pc:sldMk cId="1235124391" sldId="4329"/>
            <ac:cxnSpMk id="16" creationId="{48AECE1D-ADAD-F9E5-EE8A-5F9C03F4BBA9}"/>
          </ac:cxnSpMkLst>
        </pc:cxnChg>
        <pc:cxnChg chg="add mod">
          <ac:chgData name="Jacob Chartrant" userId="b85be298-8ad1-48b1-88f2-ff9a45848184" providerId="ADAL" clId="{210C1AE1-55DC-4E58-95A9-9BFA43D701FD}" dt="2022-07-07T13:13:18.172" v="5681" actId="1076"/>
          <ac:cxnSpMkLst>
            <pc:docMk/>
            <pc:sldMk cId="1235124391" sldId="4329"/>
            <ac:cxnSpMk id="19" creationId="{BFF38A19-F0FD-CCD7-786B-CCB738A10964}"/>
          </ac:cxnSpMkLst>
        </pc:cxnChg>
      </pc:sldChg>
      <pc:sldChg chg="modSp new mod ord">
        <pc:chgData name="Jacob Chartrant" userId="b85be298-8ad1-48b1-88f2-ff9a45848184" providerId="ADAL" clId="{210C1AE1-55DC-4E58-95A9-9BFA43D701FD}" dt="2022-07-11T20:14:37.117" v="24204" actId="20577"/>
        <pc:sldMkLst>
          <pc:docMk/>
          <pc:sldMk cId="390023070" sldId="4330"/>
        </pc:sldMkLst>
        <pc:spChg chg="mod">
          <ac:chgData name="Jacob Chartrant" userId="b85be298-8ad1-48b1-88f2-ff9a45848184" providerId="ADAL" clId="{210C1AE1-55DC-4E58-95A9-9BFA43D701FD}" dt="2022-07-11T20:14:37.117" v="24204" actId="20577"/>
          <ac:spMkLst>
            <pc:docMk/>
            <pc:sldMk cId="390023070" sldId="4330"/>
            <ac:spMk id="2" creationId="{DF0F0804-A1D8-F4C3-73D9-88665E0B5E81}"/>
          </ac:spMkLst>
        </pc:spChg>
        <pc:spChg chg="mod">
          <ac:chgData name="Jacob Chartrant" userId="b85be298-8ad1-48b1-88f2-ff9a45848184" providerId="ADAL" clId="{210C1AE1-55DC-4E58-95A9-9BFA43D701FD}" dt="2022-07-06T17:40:40.810" v="2188" actId="20577"/>
          <ac:spMkLst>
            <pc:docMk/>
            <pc:sldMk cId="390023070" sldId="4330"/>
            <ac:spMk id="3" creationId="{3D61EE2B-A2AC-449C-1A73-831BB39D5CFB}"/>
          </ac:spMkLst>
        </pc:spChg>
      </pc:sldChg>
      <pc:sldChg chg="new del">
        <pc:chgData name="Jacob Chartrant" userId="b85be298-8ad1-48b1-88f2-ff9a45848184" providerId="ADAL" clId="{210C1AE1-55DC-4E58-95A9-9BFA43D701FD}" dt="2022-07-10T19:57:37.882" v="21417" actId="47"/>
        <pc:sldMkLst>
          <pc:docMk/>
          <pc:sldMk cId="4061559468" sldId="4331"/>
        </pc:sldMkLst>
      </pc:sldChg>
      <pc:sldChg chg="new del">
        <pc:chgData name="Jacob Chartrant" userId="b85be298-8ad1-48b1-88f2-ff9a45848184" providerId="ADAL" clId="{210C1AE1-55DC-4E58-95A9-9BFA43D701FD}" dt="2022-07-06T16:28:25.839" v="1438" actId="47"/>
        <pc:sldMkLst>
          <pc:docMk/>
          <pc:sldMk cId="2718619870" sldId="4332"/>
        </pc:sldMkLst>
      </pc:sldChg>
      <pc:sldChg chg="new del">
        <pc:chgData name="Jacob Chartrant" userId="b85be298-8ad1-48b1-88f2-ff9a45848184" providerId="ADAL" clId="{210C1AE1-55DC-4E58-95A9-9BFA43D701FD}" dt="2022-07-06T16:28:29.499" v="1439" actId="47"/>
        <pc:sldMkLst>
          <pc:docMk/>
          <pc:sldMk cId="1130301651" sldId="4333"/>
        </pc:sldMkLst>
      </pc:sldChg>
      <pc:sldChg chg="modSp add del mod">
        <pc:chgData name="Jacob Chartrant" userId="b85be298-8ad1-48b1-88f2-ff9a45848184" providerId="ADAL" clId="{210C1AE1-55DC-4E58-95A9-9BFA43D701FD}" dt="2022-07-08T20:28:24.402" v="10166" actId="47"/>
        <pc:sldMkLst>
          <pc:docMk/>
          <pc:sldMk cId="1464967627" sldId="4334"/>
        </pc:sldMkLst>
        <pc:spChg chg="mod">
          <ac:chgData name="Jacob Chartrant" userId="b85be298-8ad1-48b1-88f2-ff9a45848184" providerId="ADAL" clId="{210C1AE1-55DC-4E58-95A9-9BFA43D701FD}" dt="2022-07-06T16:29:18.984" v="1490" actId="20577"/>
          <ac:spMkLst>
            <pc:docMk/>
            <pc:sldMk cId="1464967627" sldId="4334"/>
            <ac:spMk id="2" creationId="{BA85925E-2912-8815-3F87-14283A9E8168}"/>
          </ac:spMkLst>
        </pc:spChg>
        <pc:spChg chg="mod">
          <ac:chgData name="Jacob Chartrant" userId="b85be298-8ad1-48b1-88f2-ff9a45848184" providerId="ADAL" clId="{210C1AE1-55DC-4E58-95A9-9BFA43D701FD}" dt="2022-07-06T16:28:53.642" v="1470" actId="20577"/>
          <ac:spMkLst>
            <pc:docMk/>
            <pc:sldMk cId="1464967627" sldId="4334"/>
            <ac:spMk id="3" creationId="{E3886482-DFD5-BFA9-D61C-970A80BA3F6D}"/>
          </ac:spMkLst>
        </pc:spChg>
      </pc:sldChg>
      <pc:sldChg chg="modSp add del mod">
        <pc:chgData name="Jacob Chartrant" userId="b85be298-8ad1-48b1-88f2-ff9a45848184" providerId="ADAL" clId="{210C1AE1-55DC-4E58-95A9-9BFA43D701FD}" dt="2022-07-06T16:36:17.840" v="1522" actId="2696"/>
        <pc:sldMkLst>
          <pc:docMk/>
          <pc:sldMk cId="1623827693" sldId="4335"/>
        </pc:sldMkLst>
        <pc:spChg chg="mod">
          <ac:chgData name="Jacob Chartrant" userId="b85be298-8ad1-48b1-88f2-ff9a45848184" providerId="ADAL" clId="{210C1AE1-55DC-4E58-95A9-9BFA43D701FD}" dt="2022-07-06T16:29:08.803" v="1488" actId="20577"/>
          <ac:spMkLst>
            <pc:docMk/>
            <pc:sldMk cId="1623827693" sldId="4335"/>
            <ac:spMk id="2" creationId="{BA85925E-2912-8815-3F87-14283A9E8168}"/>
          </ac:spMkLst>
        </pc:spChg>
        <pc:spChg chg="mod">
          <ac:chgData name="Jacob Chartrant" userId="b85be298-8ad1-48b1-88f2-ff9a45848184" providerId="ADAL" clId="{210C1AE1-55DC-4E58-95A9-9BFA43D701FD}" dt="2022-07-06T16:29:02.177" v="1487" actId="20577"/>
          <ac:spMkLst>
            <pc:docMk/>
            <pc:sldMk cId="1623827693" sldId="4335"/>
            <ac:spMk id="3" creationId="{E3886482-DFD5-BFA9-D61C-970A80BA3F6D}"/>
          </ac:spMkLst>
        </pc:spChg>
      </pc:sldChg>
      <pc:sldChg chg="addSp modSp add mod ord">
        <pc:chgData name="Jacob Chartrant" userId="b85be298-8ad1-48b1-88f2-ff9a45848184" providerId="ADAL" clId="{210C1AE1-55DC-4E58-95A9-9BFA43D701FD}" dt="2022-07-12T14:23:16.036" v="24557" actId="20577"/>
        <pc:sldMkLst>
          <pc:docMk/>
          <pc:sldMk cId="3302067902" sldId="4335"/>
        </pc:sldMkLst>
        <pc:spChg chg="mod">
          <ac:chgData name="Jacob Chartrant" userId="b85be298-8ad1-48b1-88f2-ff9a45848184" providerId="ADAL" clId="{210C1AE1-55DC-4E58-95A9-9BFA43D701FD}" dt="2022-07-06T20:37:29.558" v="4443" actId="1076"/>
          <ac:spMkLst>
            <pc:docMk/>
            <pc:sldMk cId="3302067902" sldId="4335"/>
            <ac:spMk id="2" creationId="{C13E4D52-1BD7-8B41-4451-897AEE3B83FA}"/>
          </ac:spMkLst>
        </pc:spChg>
        <pc:spChg chg="mod">
          <ac:chgData name="Jacob Chartrant" userId="b85be298-8ad1-48b1-88f2-ff9a45848184" providerId="ADAL" clId="{210C1AE1-55DC-4E58-95A9-9BFA43D701FD}" dt="2022-07-12T14:23:16.036" v="24557" actId="20577"/>
          <ac:spMkLst>
            <pc:docMk/>
            <pc:sldMk cId="3302067902" sldId="4335"/>
            <ac:spMk id="3" creationId="{6393252A-3E4C-6699-CABD-440D6B328EE2}"/>
          </ac:spMkLst>
        </pc:spChg>
        <pc:spChg chg="add mod">
          <ac:chgData name="Jacob Chartrant" userId="b85be298-8ad1-48b1-88f2-ff9a45848184" providerId="ADAL" clId="{210C1AE1-55DC-4E58-95A9-9BFA43D701FD}" dt="2022-07-06T20:37:36.870" v="4444" actId="1076"/>
          <ac:spMkLst>
            <pc:docMk/>
            <pc:sldMk cId="3302067902" sldId="4335"/>
            <ac:spMk id="9" creationId="{DC193457-CEB7-A2B2-57E8-3AAC3C511262}"/>
          </ac:spMkLst>
        </pc:spChg>
        <pc:picChg chg="add mod">
          <ac:chgData name="Jacob Chartrant" userId="b85be298-8ad1-48b1-88f2-ff9a45848184" providerId="ADAL" clId="{210C1AE1-55DC-4E58-95A9-9BFA43D701FD}" dt="2022-07-06T20:21:35.778" v="3759" actId="1076"/>
          <ac:picMkLst>
            <pc:docMk/>
            <pc:sldMk cId="3302067902" sldId="4335"/>
            <ac:picMk id="6" creationId="{7792A09C-1596-B9E3-BF06-1363B0C925E4}"/>
          </ac:picMkLst>
        </pc:picChg>
        <pc:picChg chg="add mod ord">
          <ac:chgData name="Jacob Chartrant" userId="b85be298-8ad1-48b1-88f2-ff9a45848184" providerId="ADAL" clId="{210C1AE1-55DC-4E58-95A9-9BFA43D701FD}" dt="2022-07-06T20:33:27.286" v="4384" actId="14100"/>
          <ac:picMkLst>
            <pc:docMk/>
            <pc:sldMk cId="3302067902" sldId="4335"/>
            <ac:picMk id="8" creationId="{A75FADDE-1D9F-AEF7-5E9F-44F06A15B784}"/>
          </ac:picMkLst>
        </pc:picChg>
      </pc:sldChg>
      <pc:sldChg chg="addSp delSp modSp add mod ord modNotesTx">
        <pc:chgData name="Jacob Chartrant" userId="b85be298-8ad1-48b1-88f2-ff9a45848184" providerId="ADAL" clId="{210C1AE1-55DC-4E58-95A9-9BFA43D701FD}" dt="2022-07-12T16:42:44.535" v="24585" actId="20577"/>
        <pc:sldMkLst>
          <pc:docMk/>
          <pc:sldMk cId="3388427874" sldId="4336"/>
        </pc:sldMkLst>
        <pc:spChg chg="mod">
          <ac:chgData name="Jacob Chartrant" userId="b85be298-8ad1-48b1-88f2-ff9a45848184" providerId="ADAL" clId="{210C1AE1-55DC-4E58-95A9-9BFA43D701FD}" dt="2022-07-10T16:25:49.452" v="18181" actId="20577"/>
          <ac:spMkLst>
            <pc:docMk/>
            <pc:sldMk cId="3388427874" sldId="4336"/>
            <ac:spMk id="2" creationId="{DF0F0804-A1D8-F4C3-73D9-88665E0B5E81}"/>
          </ac:spMkLst>
        </pc:spChg>
        <pc:spChg chg="mod">
          <ac:chgData name="Jacob Chartrant" userId="b85be298-8ad1-48b1-88f2-ff9a45848184" providerId="ADAL" clId="{210C1AE1-55DC-4E58-95A9-9BFA43D701FD}" dt="2022-07-08T16:37:53.502" v="8885" actId="20577"/>
          <ac:spMkLst>
            <pc:docMk/>
            <pc:sldMk cId="3388427874" sldId="4336"/>
            <ac:spMk id="3" creationId="{3D61EE2B-A2AC-449C-1A73-831BB39D5CFB}"/>
          </ac:spMkLst>
        </pc:spChg>
        <pc:spChg chg="add mod">
          <ac:chgData name="Jacob Chartrant" userId="b85be298-8ad1-48b1-88f2-ff9a45848184" providerId="ADAL" clId="{210C1AE1-55DC-4E58-95A9-9BFA43D701FD}" dt="2022-07-10T16:26:07.994" v="18184" actId="403"/>
          <ac:spMkLst>
            <pc:docMk/>
            <pc:sldMk cId="3388427874" sldId="4336"/>
            <ac:spMk id="13" creationId="{2C5FE0EF-F85E-6ABF-586D-97A46092ECEF}"/>
          </ac:spMkLst>
        </pc:spChg>
        <pc:graphicFrameChg chg="add del mod">
          <ac:chgData name="Jacob Chartrant" userId="b85be298-8ad1-48b1-88f2-ff9a45848184" providerId="ADAL" clId="{210C1AE1-55DC-4E58-95A9-9BFA43D701FD}" dt="2022-07-10T15:40:07.899" v="17900" actId="14100"/>
          <ac:graphicFrameMkLst>
            <pc:docMk/>
            <pc:sldMk cId="3388427874" sldId="4336"/>
            <ac:graphicFrameMk id="5" creationId="{F3B57CE6-7F9C-A839-3C6E-5D37995DC9C9}"/>
          </ac:graphicFrameMkLst>
        </pc:graphicFrameChg>
        <pc:picChg chg="add mod">
          <ac:chgData name="Jacob Chartrant" userId="b85be298-8ad1-48b1-88f2-ff9a45848184" providerId="ADAL" clId="{210C1AE1-55DC-4E58-95A9-9BFA43D701FD}" dt="2022-07-10T16:24:36.114" v="18127" actId="1076"/>
          <ac:picMkLst>
            <pc:docMk/>
            <pc:sldMk cId="3388427874" sldId="4336"/>
            <ac:picMk id="6" creationId="{DB7BD4A7-426F-653D-309B-848918EE467A}"/>
          </ac:picMkLst>
        </pc:picChg>
        <pc:picChg chg="add mod">
          <ac:chgData name="Jacob Chartrant" userId="b85be298-8ad1-48b1-88f2-ff9a45848184" providerId="ADAL" clId="{210C1AE1-55DC-4E58-95A9-9BFA43D701FD}" dt="2022-07-10T16:24:36.114" v="18127" actId="1076"/>
          <ac:picMkLst>
            <pc:docMk/>
            <pc:sldMk cId="3388427874" sldId="4336"/>
            <ac:picMk id="7" creationId="{2B6D01DC-65EB-10A9-9F6C-E617A3422265}"/>
          </ac:picMkLst>
        </pc:picChg>
        <pc:picChg chg="add mod">
          <ac:chgData name="Jacob Chartrant" userId="b85be298-8ad1-48b1-88f2-ff9a45848184" providerId="ADAL" clId="{210C1AE1-55DC-4E58-95A9-9BFA43D701FD}" dt="2022-07-10T16:24:36.114" v="18127" actId="1076"/>
          <ac:picMkLst>
            <pc:docMk/>
            <pc:sldMk cId="3388427874" sldId="4336"/>
            <ac:picMk id="8" creationId="{A7012B79-3DA4-9058-2ACD-3BEA0A8703F6}"/>
          </ac:picMkLst>
        </pc:picChg>
        <pc:picChg chg="add mod">
          <ac:chgData name="Jacob Chartrant" userId="b85be298-8ad1-48b1-88f2-ff9a45848184" providerId="ADAL" clId="{210C1AE1-55DC-4E58-95A9-9BFA43D701FD}" dt="2022-07-10T16:24:36.114" v="18127" actId="1076"/>
          <ac:picMkLst>
            <pc:docMk/>
            <pc:sldMk cId="3388427874" sldId="4336"/>
            <ac:picMk id="9" creationId="{90294531-1539-362A-8D65-2ED97A0A586E}"/>
          </ac:picMkLst>
        </pc:picChg>
        <pc:picChg chg="add mod">
          <ac:chgData name="Jacob Chartrant" userId="b85be298-8ad1-48b1-88f2-ff9a45848184" providerId="ADAL" clId="{210C1AE1-55DC-4E58-95A9-9BFA43D701FD}" dt="2022-07-10T16:24:36.114" v="18127" actId="1076"/>
          <ac:picMkLst>
            <pc:docMk/>
            <pc:sldMk cId="3388427874" sldId="4336"/>
            <ac:picMk id="10" creationId="{869D0AA3-6EFF-32B3-4EFC-595A738C42E5}"/>
          </ac:picMkLst>
        </pc:picChg>
        <pc:picChg chg="add mod">
          <ac:chgData name="Jacob Chartrant" userId="b85be298-8ad1-48b1-88f2-ff9a45848184" providerId="ADAL" clId="{210C1AE1-55DC-4E58-95A9-9BFA43D701FD}" dt="2022-07-10T16:24:36.114" v="18127" actId="1076"/>
          <ac:picMkLst>
            <pc:docMk/>
            <pc:sldMk cId="3388427874" sldId="4336"/>
            <ac:picMk id="11" creationId="{0B0BA993-B214-C9C7-8C4D-7B8BFAE2C080}"/>
          </ac:picMkLst>
        </pc:picChg>
      </pc:sldChg>
      <pc:sldChg chg="modSp add mod ord modNotesTx">
        <pc:chgData name="Jacob Chartrant" userId="b85be298-8ad1-48b1-88f2-ff9a45848184" providerId="ADAL" clId="{210C1AE1-55DC-4E58-95A9-9BFA43D701FD}" dt="2022-07-11T20:15:20.608" v="24205" actId="33524"/>
        <pc:sldMkLst>
          <pc:docMk/>
          <pc:sldMk cId="3350832078" sldId="4337"/>
        </pc:sldMkLst>
        <pc:spChg chg="mod">
          <ac:chgData name="Jacob Chartrant" userId="b85be298-8ad1-48b1-88f2-ff9a45848184" providerId="ADAL" clId="{210C1AE1-55DC-4E58-95A9-9BFA43D701FD}" dt="2022-07-11T20:15:20.608" v="24205" actId="33524"/>
          <ac:spMkLst>
            <pc:docMk/>
            <pc:sldMk cId="3350832078" sldId="4337"/>
            <ac:spMk id="2" creationId="{DF0F0804-A1D8-F4C3-73D9-88665E0B5E81}"/>
          </ac:spMkLst>
        </pc:spChg>
        <pc:spChg chg="mod">
          <ac:chgData name="Jacob Chartrant" userId="b85be298-8ad1-48b1-88f2-ff9a45848184" providerId="ADAL" clId="{210C1AE1-55DC-4E58-95A9-9BFA43D701FD}" dt="2022-07-08T22:09:49.990" v="12145" actId="20577"/>
          <ac:spMkLst>
            <pc:docMk/>
            <pc:sldMk cId="3350832078" sldId="4337"/>
            <ac:spMk id="3" creationId="{3D61EE2B-A2AC-449C-1A73-831BB39D5CFB}"/>
          </ac:spMkLst>
        </pc:spChg>
      </pc:sldChg>
      <pc:sldChg chg="addSp delSp modSp add mod ord">
        <pc:chgData name="Jacob Chartrant" userId="b85be298-8ad1-48b1-88f2-ff9a45848184" providerId="ADAL" clId="{210C1AE1-55DC-4E58-95A9-9BFA43D701FD}" dt="2022-07-15T12:11:28.243" v="25275" actId="20577"/>
        <pc:sldMkLst>
          <pc:docMk/>
          <pc:sldMk cId="1031003583" sldId="4338"/>
        </pc:sldMkLst>
        <pc:spChg chg="mod">
          <ac:chgData name="Jacob Chartrant" userId="b85be298-8ad1-48b1-88f2-ff9a45848184" providerId="ADAL" clId="{210C1AE1-55DC-4E58-95A9-9BFA43D701FD}" dt="2022-07-10T17:00:54.472" v="18925" actId="20577"/>
          <ac:spMkLst>
            <pc:docMk/>
            <pc:sldMk cId="1031003583" sldId="4338"/>
            <ac:spMk id="2" creationId="{DF0F0804-A1D8-F4C3-73D9-88665E0B5E81}"/>
          </ac:spMkLst>
        </pc:spChg>
        <pc:spChg chg="mod">
          <ac:chgData name="Jacob Chartrant" userId="b85be298-8ad1-48b1-88f2-ff9a45848184" providerId="ADAL" clId="{210C1AE1-55DC-4E58-95A9-9BFA43D701FD}" dt="2022-07-15T12:11:28.243" v="25275" actId="20577"/>
          <ac:spMkLst>
            <pc:docMk/>
            <pc:sldMk cId="1031003583" sldId="4338"/>
            <ac:spMk id="3" creationId="{3D61EE2B-A2AC-449C-1A73-831BB39D5CFB}"/>
          </ac:spMkLst>
        </pc:spChg>
        <pc:spChg chg="add del mod">
          <ac:chgData name="Jacob Chartrant" userId="b85be298-8ad1-48b1-88f2-ff9a45848184" providerId="ADAL" clId="{210C1AE1-55DC-4E58-95A9-9BFA43D701FD}" dt="2022-07-10T14:39:32.114" v="16902"/>
          <ac:spMkLst>
            <pc:docMk/>
            <pc:sldMk cId="1031003583" sldId="4338"/>
            <ac:spMk id="6" creationId="{AE2C76F3-CBBB-4FB0-E909-1BF27FB3E140}"/>
          </ac:spMkLst>
        </pc:spChg>
        <pc:spChg chg="add del mod">
          <ac:chgData name="Jacob Chartrant" userId="b85be298-8ad1-48b1-88f2-ff9a45848184" providerId="ADAL" clId="{210C1AE1-55DC-4E58-95A9-9BFA43D701FD}" dt="2022-07-10T14:40:36.863" v="16930"/>
          <ac:spMkLst>
            <pc:docMk/>
            <pc:sldMk cId="1031003583" sldId="4338"/>
            <ac:spMk id="8" creationId="{68F0EFB1-0F46-780F-FF88-5C818011801F}"/>
          </ac:spMkLst>
        </pc:spChg>
        <pc:spChg chg="add del mod">
          <ac:chgData name="Jacob Chartrant" userId="b85be298-8ad1-48b1-88f2-ff9a45848184" providerId="ADAL" clId="{210C1AE1-55DC-4E58-95A9-9BFA43D701FD}" dt="2022-07-10T14:40:40.971" v="16932"/>
          <ac:spMkLst>
            <pc:docMk/>
            <pc:sldMk cId="1031003583" sldId="4338"/>
            <ac:spMk id="10" creationId="{C92C7370-E11D-A939-B574-790836DD6D75}"/>
          </ac:spMkLst>
        </pc:spChg>
        <pc:spChg chg="add del mod">
          <ac:chgData name="Jacob Chartrant" userId="b85be298-8ad1-48b1-88f2-ff9a45848184" providerId="ADAL" clId="{210C1AE1-55DC-4E58-95A9-9BFA43D701FD}" dt="2022-07-10T14:40:59.917" v="16936"/>
          <ac:spMkLst>
            <pc:docMk/>
            <pc:sldMk cId="1031003583" sldId="4338"/>
            <ac:spMk id="12" creationId="{012147FA-F5FE-D1C3-B4A2-3B94E03417AE}"/>
          </ac:spMkLst>
        </pc:spChg>
        <pc:spChg chg="add mod">
          <ac:chgData name="Jacob Chartrant" userId="b85be298-8ad1-48b1-88f2-ff9a45848184" providerId="ADAL" clId="{210C1AE1-55DC-4E58-95A9-9BFA43D701FD}" dt="2022-07-11T12:50:19.885" v="21593" actId="113"/>
          <ac:spMkLst>
            <pc:docMk/>
            <pc:sldMk cId="1031003583" sldId="4338"/>
            <ac:spMk id="13" creationId="{29B21B28-0419-029D-3BE8-F399269163CC}"/>
          </ac:spMkLst>
        </pc:spChg>
        <pc:graphicFrameChg chg="add del mod">
          <ac:chgData name="Jacob Chartrant" userId="b85be298-8ad1-48b1-88f2-ff9a45848184" providerId="ADAL" clId="{210C1AE1-55DC-4E58-95A9-9BFA43D701FD}" dt="2022-07-10T14:39:32.114" v="16902"/>
          <ac:graphicFrameMkLst>
            <pc:docMk/>
            <pc:sldMk cId="1031003583" sldId="4338"/>
            <ac:graphicFrameMk id="5" creationId="{B195546E-9C60-0056-FA6E-19365750F03C}"/>
          </ac:graphicFrameMkLst>
        </pc:graphicFrameChg>
        <pc:graphicFrameChg chg="add del mod">
          <ac:chgData name="Jacob Chartrant" userId="b85be298-8ad1-48b1-88f2-ff9a45848184" providerId="ADAL" clId="{210C1AE1-55DC-4E58-95A9-9BFA43D701FD}" dt="2022-07-10T14:40:36.863" v="16930"/>
          <ac:graphicFrameMkLst>
            <pc:docMk/>
            <pc:sldMk cId="1031003583" sldId="4338"/>
            <ac:graphicFrameMk id="7" creationId="{1A21A1A5-8CE2-36CF-A896-B0BEBF55944C}"/>
          </ac:graphicFrameMkLst>
        </pc:graphicFrameChg>
        <pc:graphicFrameChg chg="add del mod">
          <ac:chgData name="Jacob Chartrant" userId="b85be298-8ad1-48b1-88f2-ff9a45848184" providerId="ADAL" clId="{210C1AE1-55DC-4E58-95A9-9BFA43D701FD}" dt="2022-07-10T14:40:40.971" v="16932"/>
          <ac:graphicFrameMkLst>
            <pc:docMk/>
            <pc:sldMk cId="1031003583" sldId="4338"/>
            <ac:graphicFrameMk id="9" creationId="{50EF2728-5832-2673-6352-A40443637429}"/>
          </ac:graphicFrameMkLst>
        </pc:graphicFrameChg>
        <pc:graphicFrameChg chg="add del mod">
          <ac:chgData name="Jacob Chartrant" userId="b85be298-8ad1-48b1-88f2-ff9a45848184" providerId="ADAL" clId="{210C1AE1-55DC-4E58-95A9-9BFA43D701FD}" dt="2022-07-10T14:40:59.917" v="16936"/>
          <ac:graphicFrameMkLst>
            <pc:docMk/>
            <pc:sldMk cId="1031003583" sldId="4338"/>
            <ac:graphicFrameMk id="11" creationId="{A2AB2679-2460-E824-BF35-DE790565E469}"/>
          </ac:graphicFrameMkLst>
        </pc:graphicFrameChg>
        <pc:picChg chg="add mod">
          <ac:chgData name="Jacob Chartrant" userId="b85be298-8ad1-48b1-88f2-ff9a45848184" providerId="ADAL" clId="{210C1AE1-55DC-4E58-95A9-9BFA43D701FD}" dt="2022-07-11T20:16:47.457" v="24207" actId="1076"/>
          <ac:picMkLst>
            <pc:docMk/>
            <pc:sldMk cId="1031003583" sldId="4338"/>
            <ac:picMk id="23558" creationId="{3EF14F65-3E15-EA32-66AD-9D63FE578A23}"/>
          </ac:picMkLst>
        </pc:picChg>
      </pc:sldChg>
      <pc:sldChg chg="addSp delSp modSp add mod ord">
        <pc:chgData name="Jacob Chartrant" userId="b85be298-8ad1-48b1-88f2-ff9a45848184" providerId="ADAL" clId="{210C1AE1-55DC-4E58-95A9-9BFA43D701FD}" dt="2022-07-08T22:14:55.235" v="12165"/>
        <pc:sldMkLst>
          <pc:docMk/>
          <pc:sldMk cId="2043327057" sldId="4339"/>
        </pc:sldMkLst>
        <pc:spChg chg="add del mod">
          <ac:chgData name="Jacob Chartrant" userId="b85be298-8ad1-48b1-88f2-ff9a45848184" providerId="ADAL" clId="{210C1AE1-55DC-4E58-95A9-9BFA43D701FD}" dt="2022-07-06T21:15:15.882" v="4620" actId="14100"/>
          <ac:spMkLst>
            <pc:docMk/>
            <pc:sldMk cId="2043327057" sldId="4339"/>
            <ac:spMk id="2" creationId="{DF0F0804-A1D8-F4C3-73D9-88665E0B5E81}"/>
          </ac:spMkLst>
        </pc:spChg>
        <pc:spChg chg="mod">
          <ac:chgData name="Jacob Chartrant" userId="b85be298-8ad1-48b1-88f2-ff9a45848184" providerId="ADAL" clId="{210C1AE1-55DC-4E58-95A9-9BFA43D701FD}" dt="2022-07-06T21:15:23.329" v="4641" actId="20577"/>
          <ac:spMkLst>
            <pc:docMk/>
            <pc:sldMk cId="2043327057" sldId="4339"/>
            <ac:spMk id="3" creationId="{3D61EE2B-A2AC-449C-1A73-831BB39D5CFB}"/>
          </ac:spMkLst>
        </pc:spChg>
        <pc:spChg chg="add del mod">
          <ac:chgData name="Jacob Chartrant" userId="b85be298-8ad1-48b1-88f2-ff9a45848184" providerId="ADAL" clId="{210C1AE1-55DC-4E58-95A9-9BFA43D701FD}" dt="2022-07-06T21:15:12.364" v="4619" actId="478"/>
          <ac:spMkLst>
            <pc:docMk/>
            <pc:sldMk cId="2043327057" sldId="4339"/>
            <ac:spMk id="6" creationId="{E168E891-FC33-06A3-6135-2156235F1D80}"/>
          </ac:spMkLst>
        </pc:spChg>
      </pc:sldChg>
      <pc:sldChg chg="addSp delSp modSp add mod modNotesTx">
        <pc:chgData name="Jacob Chartrant" userId="b85be298-8ad1-48b1-88f2-ff9a45848184" providerId="ADAL" clId="{210C1AE1-55DC-4E58-95A9-9BFA43D701FD}" dt="2022-07-12T17:04:32.718" v="25240" actId="1076"/>
        <pc:sldMkLst>
          <pc:docMk/>
          <pc:sldMk cId="3429315994" sldId="4340"/>
        </pc:sldMkLst>
        <pc:spChg chg="mod">
          <ac:chgData name="Jacob Chartrant" userId="b85be298-8ad1-48b1-88f2-ff9a45848184" providerId="ADAL" clId="{210C1AE1-55DC-4E58-95A9-9BFA43D701FD}" dt="2022-07-12T17:04:05.505" v="25239" actId="113"/>
          <ac:spMkLst>
            <pc:docMk/>
            <pc:sldMk cId="3429315994" sldId="4340"/>
            <ac:spMk id="2" creationId="{DF0F0804-A1D8-F4C3-73D9-88665E0B5E81}"/>
          </ac:spMkLst>
        </pc:spChg>
        <pc:spChg chg="mod">
          <ac:chgData name="Jacob Chartrant" userId="b85be298-8ad1-48b1-88f2-ff9a45848184" providerId="ADAL" clId="{210C1AE1-55DC-4E58-95A9-9BFA43D701FD}" dt="2022-07-06T21:15:47.375" v="4690" actId="20577"/>
          <ac:spMkLst>
            <pc:docMk/>
            <pc:sldMk cId="3429315994" sldId="4340"/>
            <ac:spMk id="3" creationId="{3D61EE2B-A2AC-449C-1A73-831BB39D5CFB}"/>
          </ac:spMkLst>
        </pc:spChg>
        <pc:spChg chg="add mod">
          <ac:chgData name="Jacob Chartrant" userId="b85be298-8ad1-48b1-88f2-ff9a45848184" providerId="ADAL" clId="{210C1AE1-55DC-4E58-95A9-9BFA43D701FD}" dt="2022-07-12T17:04:32.718" v="25240" actId="1076"/>
          <ac:spMkLst>
            <pc:docMk/>
            <pc:sldMk cId="3429315994" sldId="4340"/>
            <ac:spMk id="6" creationId="{C6ADD6D8-426B-EF3B-D32A-C18FEC6875DB}"/>
          </ac:spMkLst>
        </pc:spChg>
        <pc:spChg chg="add del mod">
          <ac:chgData name="Jacob Chartrant" userId="b85be298-8ad1-48b1-88f2-ff9a45848184" providerId="ADAL" clId="{210C1AE1-55DC-4E58-95A9-9BFA43D701FD}" dt="2022-07-12T16:49:56.594" v="24641" actId="22"/>
          <ac:spMkLst>
            <pc:docMk/>
            <pc:sldMk cId="3429315994" sldId="4340"/>
            <ac:spMk id="8" creationId="{9FA5E75A-BC1B-212F-745F-31A6A33743F3}"/>
          </ac:spMkLst>
        </pc:spChg>
        <pc:spChg chg="add del mod">
          <ac:chgData name="Jacob Chartrant" userId="b85be298-8ad1-48b1-88f2-ff9a45848184" providerId="ADAL" clId="{210C1AE1-55DC-4E58-95A9-9BFA43D701FD}" dt="2022-07-12T16:56:02.671" v="24970" actId="478"/>
          <ac:spMkLst>
            <pc:docMk/>
            <pc:sldMk cId="3429315994" sldId="4340"/>
            <ac:spMk id="9" creationId="{9F022138-A424-106A-F9E5-F6B72BC6517F}"/>
          </ac:spMkLst>
        </pc:spChg>
        <pc:picChg chg="add mod ord">
          <ac:chgData name="Jacob Chartrant" userId="b85be298-8ad1-48b1-88f2-ff9a45848184" providerId="ADAL" clId="{210C1AE1-55DC-4E58-95A9-9BFA43D701FD}" dt="2022-07-12T17:03:14.241" v="25226" actId="1076"/>
          <ac:picMkLst>
            <pc:docMk/>
            <pc:sldMk cId="3429315994" sldId="4340"/>
            <ac:picMk id="5" creationId="{420CDD2A-0E21-9C70-A6C8-8DF46B760AB6}"/>
          </ac:picMkLst>
        </pc:picChg>
        <pc:picChg chg="add mod">
          <ac:chgData name="Jacob Chartrant" userId="b85be298-8ad1-48b1-88f2-ff9a45848184" providerId="ADAL" clId="{210C1AE1-55DC-4E58-95A9-9BFA43D701FD}" dt="2022-07-12T17:04:32.718" v="25240" actId="1076"/>
          <ac:picMkLst>
            <pc:docMk/>
            <pc:sldMk cId="3429315994" sldId="4340"/>
            <ac:picMk id="10" creationId="{0C107287-3064-562B-919F-AF25D2B840BA}"/>
          </ac:picMkLst>
        </pc:picChg>
        <pc:picChg chg="add mod">
          <ac:chgData name="Jacob Chartrant" userId="b85be298-8ad1-48b1-88f2-ff9a45848184" providerId="ADAL" clId="{210C1AE1-55DC-4E58-95A9-9BFA43D701FD}" dt="2022-07-12T17:04:32.718" v="25240" actId="1076"/>
          <ac:picMkLst>
            <pc:docMk/>
            <pc:sldMk cId="3429315994" sldId="4340"/>
            <ac:picMk id="11" creationId="{818E78C7-23CF-E7D4-8CCE-15118DEBCF19}"/>
          </ac:picMkLst>
        </pc:picChg>
      </pc:sldChg>
      <pc:sldChg chg="addSp modSp add mod ord">
        <pc:chgData name="Jacob Chartrant" userId="b85be298-8ad1-48b1-88f2-ff9a45848184" providerId="ADAL" clId="{210C1AE1-55DC-4E58-95A9-9BFA43D701FD}" dt="2022-07-10T14:54:36.959" v="17271" actId="1076"/>
        <pc:sldMkLst>
          <pc:docMk/>
          <pc:sldMk cId="2456295329" sldId="4341"/>
        </pc:sldMkLst>
        <pc:spChg chg="mod">
          <ac:chgData name="Jacob Chartrant" userId="b85be298-8ad1-48b1-88f2-ff9a45848184" providerId="ADAL" clId="{210C1AE1-55DC-4E58-95A9-9BFA43D701FD}" dt="2022-07-10T14:53:23.296" v="17265" actId="14100"/>
          <ac:spMkLst>
            <pc:docMk/>
            <pc:sldMk cId="2456295329" sldId="4341"/>
            <ac:spMk id="2" creationId="{DF0F0804-A1D8-F4C3-73D9-88665E0B5E81}"/>
          </ac:spMkLst>
        </pc:spChg>
        <pc:spChg chg="mod">
          <ac:chgData name="Jacob Chartrant" userId="b85be298-8ad1-48b1-88f2-ff9a45848184" providerId="ADAL" clId="{210C1AE1-55DC-4E58-95A9-9BFA43D701FD}" dt="2022-07-10T14:24:19.741" v="16421" actId="20577"/>
          <ac:spMkLst>
            <pc:docMk/>
            <pc:sldMk cId="2456295329" sldId="4341"/>
            <ac:spMk id="3" creationId="{3D61EE2B-A2AC-449C-1A73-831BB39D5CFB}"/>
          </ac:spMkLst>
        </pc:spChg>
        <pc:picChg chg="add mod">
          <ac:chgData name="Jacob Chartrant" userId="b85be298-8ad1-48b1-88f2-ff9a45848184" providerId="ADAL" clId="{210C1AE1-55DC-4E58-95A9-9BFA43D701FD}" dt="2022-07-10T14:54:36.959" v="17271" actId="1076"/>
          <ac:picMkLst>
            <pc:docMk/>
            <pc:sldMk cId="2456295329" sldId="4341"/>
            <ac:picMk id="24578" creationId="{2BA9E14B-F9A8-DC34-ADD0-B47F81C95D7F}"/>
          </ac:picMkLst>
        </pc:picChg>
      </pc:sldChg>
      <pc:sldChg chg="add del">
        <pc:chgData name="Jacob Chartrant" userId="b85be298-8ad1-48b1-88f2-ff9a45848184" providerId="ADAL" clId="{210C1AE1-55DC-4E58-95A9-9BFA43D701FD}" dt="2022-07-10T19:57:37.121" v="21416" actId="47"/>
        <pc:sldMkLst>
          <pc:docMk/>
          <pc:sldMk cId="3398639905" sldId="4342"/>
        </pc:sldMkLst>
      </pc:sldChg>
      <pc:sldChg chg="addSp delSp modSp add mod">
        <pc:chgData name="Jacob Chartrant" userId="b85be298-8ad1-48b1-88f2-ff9a45848184" providerId="ADAL" clId="{210C1AE1-55DC-4E58-95A9-9BFA43D701FD}" dt="2022-07-10T18:52:59.251" v="20583" actId="403"/>
        <pc:sldMkLst>
          <pc:docMk/>
          <pc:sldMk cId="3234158412" sldId="4343"/>
        </pc:sldMkLst>
        <pc:spChg chg="mod">
          <ac:chgData name="Jacob Chartrant" userId="b85be298-8ad1-48b1-88f2-ff9a45848184" providerId="ADAL" clId="{210C1AE1-55DC-4E58-95A9-9BFA43D701FD}" dt="2022-07-10T18:52:04.529" v="20569" actId="1076"/>
          <ac:spMkLst>
            <pc:docMk/>
            <pc:sldMk cId="3234158412" sldId="4343"/>
            <ac:spMk id="2" creationId="{DF0F0804-A1D8-F4C3-73D9-88665E0B5E81}"/>
          </ac:spMkLst>
        </pc:spChg>
        <pc:spChg chg="mod">
          <ac:chgData name="Jacob Chartrant" userId="b85be298-8ad1-48b1-88f2-ff9a45848184" providerId="ADAL" clId="{210C1AE1-55DC-4E58-95A9-9BFA43D701FD}" dt="2022-07-10T18:51:29.759" v="20535" actId="5793"/>
          <ac:spMkLst>
            <pc:docMk/>
            <pc:sldMk cId="3234158412" sldId="4343"/>
            <ac:spMk id="3" creationId="{3D61EE2B-A2AC-449C-1A73-831BB39D5CFB}"/>
          </ac:spMkLst>
        </pc:spChg>
        <pc:spChg chg="add del">
          <ac:chgData name="Jacob Chartrant" userId="b85be298-8ad1-48b1-88f2-ff9a45848184" providerId="ADAL" clId="{210C1AE1-55DC-4E58-95A9-9BFA43D701FD}" dt="2022-07-10T18:52:39.857" v="20578" actId="22"/>
          <ac:spMkLst>
            <pc:docMk/>
            <pc:sldMk cId="3234158412" sldId="4343"/>
            <ac:spMk id="10" creationId="{01F83D6C-A7DD-A6A5-753E-3099093C9EFD}"/>
          </ac:spMkLst>
        </pc:spChg>
        <pc:spChg chg="add mod">
          <ac:chgData name="Jacob Chartrant" userId="b85be298-8ad1-48b1-88f2-ff9a45848184" providerId="ADAL" clId="{210C1AE1-55DC-4E58-95A9-9BFA43D701FD}" dt="2022-07-10T18:52:59.251" v="20583" actId="403"/>
          <ac:spMkLst>
            <pc:docMk/>
            <pc:sldMk cId="3234158412" sldId="4343"/>
            <ac:spMk id="12" creationId="{C67833B3-6B79-97B3-ED78-0439DEE676DB}"/>
          </ac:spMkLst>
        </pc:spChg>
        <pc:picChg chg="add del mod">
          <ac:chgData name="Jacob Chartrant" userId="b85be298-8ad1-48b1-88f2-ff9a45848184" providerId="ADAL" clId="{210C1AE1-55DC-4E58-95A9-9BFA43D701FD}" dt="2022-07-10T18:52:05.674" v="20570"/>
          <ac:picMkLst>
            <pc:docMk/>
            <pc:sldMk cId="3234158412" sldId="4343"/>
            <ac:picMk id="31746" creationId="{0C4A4EFE-5167-36C8-564C-0DB42B513A60}"/>
          </ac:picMkLst>
        </pc:picChg>
        <pc:picChg chg="add mod">
          <ac:chgData name="Jacob Chartrant" userId="b85be298-8ad1-48b1-88f2-ff9a45848184" providerId="ADAL" clId="{210C1AE1-55DC-4E58-95A9-9BFA43D701FD}" dt="2022-07-10T18:52:15.276" v="20572" actId="1076"/>
          <ac:picMkLst>
            <pc:docMk/>
            <pc:sldMk cId="3234158412" sldId="4343"/>
            <ac:picMk id="31748" creationId="{AD3AC0D1-3B88-0668-9259-E2BF286E9A33}"/>
          </ac:picMkLst>
        </pc:picChg>
        <pc:picChg chg="add del">
          <ac:chgData name="Jacob Chartrant" userId="b85be298-8ad1-48b1-88f2-ff9a45848184" providerId="ADAL" clId="{210C1AE1-55DC-4E58-95A9-9BFA43D701FD}" dt="2022-07-10T18:52:24.594" v="20574"/>
          <ac:picMkLst>
            <pc:docMk/>
            <pc:sldMk cId="3234158412" sldId="4343"/>
            <ac:picMk id="31750" creationId="{E865C7A5-1687-C1F4-C392-3456CCE261C6}"/>
          </ac:picMkLst>
        </pc:picChg>
        <pc:picChg chg="add del">
          <ac:chgData name="Jacob Chartrant" userId="b85be298-8ad1-48b1-88f2-ff9a45848184" providerId="ADAL" clId="{210C1AE1-55DC-4E58-95A9-9BFA43D701FD}" dt="2022-07-10T18:52:32.867" v="20576"/>
          <ac:picMkLst>
            <pc:docMk/>
            <pc:sldMk cId="3234158412" sldId="4343"/>
            <ac:picMk id="31752" creationId="{5617990A-04B9-B8A2-E67A-85ED78EDFEB3}"/>
          </ac:picMkLst>
        </pc:picChg>
      </pc:sldChg>
      <pc:sldChg chg="addSp delSp modSp add mod ord modClrScheme chgLayout">
        <pc:chgData name="Jacob Chartrant" userId="b85be298-8ad1-48b1-88f2-ff9a45848184" providerId="ADAL" clId="{210C1AE1-55DC-4E58-95A9-9BFA43D701FD}" dt="2022-07-10T16:53:47.630" v="18754" actId="1076"/>
        <pc:sldMkLst>
          <pc:docMk/>
          <pc:sldMk cId="914231076" sldId="4344"/>
        </pc:sldMkLst>
        <pc:spChg chg="del">
          <ac:chgData name="Jacob Chartrant" userId="b85be298-8ad1-48b1-88f2-ff9a45848184" providerId="ADAL" clId="{210C1AE1-55DC-4E58-95A9-9BFA43D701FD}" dt="2022-07-10T16:49:36.601" v="18727" actId="26606"/>
          <ac:spMkLst>
            <pc:docMk/>
            <pc:sldMk cId="914231076" sldId="4344"/>
            <ac:spMk id="2" creationId="{DF0F0804-A1D8-F4C3-73D9-88665E0B5E81}"/>
          </ac:spMkLst>
        </pc:spChg>
        <pc:spChg chg="del">
          <ac:chgData name="Jacob Chartrant" userId="b85be298-8ad1-48b1-88f2-ff9a45848184" providerId="ADAL" clId="{210C1AE1-55DC-4E58-95A9-9BFA43D701FD}" dt="2022-07-10T16:49:36.601" v="18727" actId="26606"/>
          <ac:spMkLst>
            <pc:docMk/>
            <pc:sldMk cId="914231076" sldId="4344"/>
            <ac:spMk id="3" creationId="{3D61EE2B-A2AC-449C-1A73-831BB39D5CFB}"/>
          </ac:spMkLst>
        </pc:spChg>
        <pc:spChg chg="mod ord">
          <ac:chgData name="Jacob Chartrant" userId="b85be298-8ad1-48b1-88f2-ff9a45848184" providerId="ADAL" clId="{210C1AE1-55DC-4E58-95A9-9BFA43D701FD}" dt="2022-07-10T16:49:36.601" v="18727" actId="26606"/>
          <ac:spMkLst>
            <pc:docMk/>
            <pc:sldMk cId="914231076" sldId="4344"/>
            <ac:spMk id="4" creationId="{98BF6C5A-6155-9173-D8F4-431A155C4C3E}"/>
          </ac:spMkLst>
        </pc:spChg>
        <pc:spChg chg="add del mod">
          <ac:chgData name="Jacob Chartrant" userId="b85be298-8ad1-48b1-88f2-ff9a45848184" providerId="ADAL" clId="{210C1AE1-55DC-4E58-95A9-9BFA43D701FD}" dt="2022-07-10T16:50:18.398" v="18732" actId="478"/>
          <ac:spMkLst>
            <pc:docMk/>
            <pc:sldMk cId="914231076" sldId="4344"/>
            <ac:spMk id="25607" creationId="{9C54C36F-A6F2-F781-0F84-CFCEDB00B8C0}"/>
          </ac:spMkLst>
        </pc:spChg>
        <pc:picChg chg="add del mod">
          <ac:chgData name="Jacob Chartrant" userId="b85be298-8ad1-48b1-88f2-ff9a45848184" providerId="ADAL" clId="{210C1AE1-55DC-4E58-95A9-9BFA43D701FD}" dt="2022-07-10T16:50:54.650" v="18737" actId="478"/>
          <ac:picMkLst>
            <pc:docMk/>
            <pc:sldMk cId="914231076" sldId="4344"/>
            <ac:picMk id="25602" creationId="{55E7384F-6EEA-8C38-28E1-D721BFEFAAB2}"/>
          </ac:picMkLst>
        </pc:picChg>
        <pc:picChg chg="add del mod">
          <ac:chgData name="Jacob Chartrant" userId="b85be298-8ad1-48b1-88f2-ff9a45848184" providerId="ADAL" clId="{210C1AE1-55DC-4E58-95A9-9BFA43D701FD}" dt="2022-07-10T16:51:56.119" v="18740" actId="478"/>
          <ac:picMkLst>
            <pc:docMk/>
            <pc:sldMk cId="914231076" sldId="4344"/>
            <ac:picMk id="25604" creationId="{18EB91A5-56DF-B4BC-7CE8-BBB7BBB531D9}"/>
          </ac:picMkLst>
        </pc:picChg>
        <pc:picChg chg="add del mod">
          <ac:chgData name="Jacob Chartrant" userId="b85be298-8ad1-48b1-88f2-ff9a45848184" providerId="ADAL" clId="{210C1AE1-55DC-4E58-95A9-9BFA43D701FD}" dt="2022-07-10T16:52:57.111" v="18748" actId="478"/>
          <ac:picMkLst>
            <pc:docMk/>
            <pc:sldMk cId="914231076" sldId="4344"/>
            <ac:picMk id="25606" creationId="{BFD103F2-E728-7ABE-4AE8-B7379DA5C249}"/>
          </ac:picMkLst>
        </pc:picChg>
        <pc:picChg chg="add mod">
          <ac:chgData name="Jacob Chartrant" userId="b85be298-8ad1-48b1-88f2-ff9a45848184" providerId="ADAL" clId="{210C1AE1-55DC-4E58-95A9-9BFA43D701FD}" dt="2022-07-10T16:53:47.630" v="18754" actId="1076"/>
          <ac:picMkLst>
            <pc:docMk/>
            <pc:sldMk cId="914231076" sldId="4344"/>
            <ac:picMk id="25608" creationId="{531D8DA7-AE85-0944-FEEE-DC5FD3616754}"/>
          </ac:picMkLst>
        </pc:picChg>
      </pc:sldChg>
      <pc:sldChg chg="add del">
        <pc:chgData name="Jacob Chartrant" userId="b85be298-8ad1-48b1-88f2-ff9a45848184" providerId="ADAL" clId="{210C1AE1-55DC-4E58-95A9-9BFA43D701FD}" dt="2022-07-10T19:57:35.714" v="21414" actId="47"/>
        <pc:sldMkLst>
          <pc:docMk/>
          <pc:sldMk cId="3615798492" sldId="4345"/>
        </pc:sldMkLst>
      </pc:sldChg>
      <pc:sldChg chg="add del">
        <pc:chgData name="Jacob Chartrant" userId="b85be298-8ad1-48b1-88f2-ff9a45848184" providerId="ADAL" clId="{210C1AE1-55DC-4E58-95A9-9BFA43D701FD}" dt="2022-07-10T19:57:36.533" v="21415" actId="47"/>
        <pc:sldMkLst>
          <pc:docMk/>
          <pc:sldMk cId="3781017337" sldId="4346"/>
        </pc:sldMkLst>
      </pc:sldChg>
      <pc:sldChg chg="addSp delSp modSp add mod">
        <pc:chgData name="Jacob Chartrant" userId="b85be298-8ad1-48b1-88f2-ff9a45848184" providerId="ADAL" clId="{210C1AE1-55DC-4E58-95A9-9BFA43D701FD}" dt="2022-07-15T14:30:39.484" v="26404" actId="20577"/>
        <pc:sldMkLst>
          <pc:docMk/>
          <pc:sldMk cId="2307117802" sldId="4347"/>
        </pc:sldMkLst>
        <pc:spChg chg="mod">
          <ac:chgData name="Jacob Chartrant" userId="b85be298-8ad1-48b1-88f2-ff9a45848184" providerId="ADAL" clId="{210C1AE1-55DC-4E58-95A9-9BFA43D701FD}" dt="2022-07-15T14:30:39.484" v="26404" actId="20577"/>
          <ac:spMkLst>
            <pc:docMk/>
            <pc:sldMk cId="2307117802" sldId="4347"/>
            <ac:spMk id="2" creationId="{DF0F0804-A1D8-F4C3-73D9-88665E0B5E81}"/>
          </ac:spMkLst>
        </pc:spChg>
        <pc:spChg chg="mod">
          <ac:chgData name="Jacob Chartrant" userId="b85be298-8ad1-48b1-88f2-ff9a45848184" providerId="ADAL" clId="{210C1AE1-55DC-4E58-95A9-9BFA43D701FD}" dt="2022-07-08T14:06:43.561" v="7667" actId="14100"/>
          <ac:spMkLst>
            <pc:docMk/>
            <pc:sldMk cId="2307117802" sldId="4347"/>
            <ac:spMk id="3" creationId="{3D61EE2B-A2AC-449C-1A73-831BB39D5CFB}"/>
          </ac:spMkLst>
        </pc:spChg>
        <pc:picChg chg="add mod">
          <ac:chgData name="Jacob Chartrant" userId="b85be298-8ad1-48b1-88f2-ff9a45848184" providerId="ADAL" clId="{210C1AE1-55DC-4E58-95A9-9BFA43D701FD}" dt="2022-07-08T14:09:30.416" v="7683" actId="1076"/>
          <ac:picMkLst>
            <pc:docMk/>
            <pc:sldMk cId="2307117802" sldId="4347"/>
            <ac:picMk id="10242" creationId="{08A5A58F-8A59-93F8-9944-2F37559D8D2F}"/>
          </ac:picMkLst>
        </pc:picChg>
        <pc:picChg chg="add del">
          <ac:chgData name="Jacob Chartrant" userId="b85be298-8ad1-48b1-88f2-ff9a45848184" providerId="ADAL" clId="{210C1AE1-55DC-4E58-95A9-9BFA43D701FD}" dt="2022-07-08T14:08:20.313" v="7671" actId="478"/>
          <ac:picMkLst>
            <pc:docMk/>
            <pc:sldMk cId="2307117802" sldId="4347"/>
            <ac:picMk id="10244" creationId="{E0277C53-9951-C5E3-AF0E-1F2ECC51D72A}"/>
          </ac:picMkLst>
        </pc:picChg>
        <pc:picChg chg="add mod">
          <ac:chgData name="Jacob Chartrant" userId="b85be298-8ad1-48b1-88f2-ff9a45848184" providerId="ADAL" clId="{210C1AE1-55DC-4E58-95A9-9BFA43D701FD}" dt="2022-07-08T14:09:37.632" v="7684" actId="1076"/>
          <ac:picMkLst>
            <pc:docMk/>
            <pc:sldMk cId="2307117802" sldId="4347"/>
            <ac:picMk id="10246" creationId="{DAFB4CF1-E4E1-D6B0-ED41-44DBB7908933}"/>
          </ac:picMkLst>
        </pc:picChg>
        <pc:picChg chg="add mod">
          <ac:chgData name="Jacob Chartrant" userId="b85be298-8ad1-48b1-88f2-ff9a45848184" providerId="ADAL" clId="{210C1AE1-55DC-4E58-95A9-9BFA43D701FD}" dt="2022-07-10T16:36:00.316" v="18716" actId="1076"/>
          <ac:picMkLst>
            <pc:docMk/>
            <pc:sldMk cId="2307117802" sldId="4347"/>
            <ac:picMk id="10248" creationId="{6874CC5F-D102-C7D9-0FF4-DB817AFF031C}"/>
          </ac:picMkLst>
        </pc:picChg>
      </pc:sldChg>
      <pc:sldChg chg="addSp modSp add mod">
        <pc:chgData name="Jacob Chartrant" userId="b85be298-8ad1-48b1-88f2-ff9a45848184" providerId="ADAL" clId="{210C1AE1-55DC-4E58-95A9-9BFA43D701FD}" dt="2022-07-11T19:18:42.207" v="23962" actId="20577"/>
        <pc:sldMkLst>
          <pc:docMk/>
          <pc:sldMk cId="2724764012" sldId="4348"/>
        </pc:sldMkLst>
        <pc:spChg chg="mod ord">
          <ac:chgData name="Jacob Chartrant" userId="b85be298-8ad1-48b1-88f2-ff9a45848184" providerId="ADAL" clId="{210C1AE1-55DC-4E58-95A9-9BFA43D701FD}" dt="2022-07-11T19:18:42.207" v="23962" actId="20577"/>
          <ac:spMkLst>
            <pc:docMk/>
            <pc:sldMk cId="2724764012" sldId="4348"/>
            <ac:spMk id="2" creationId="{DF0F0804-A1D8-F4C3-73D9-88665E0B5E81}"/>
          </ac:spMkLst>
        </pc:spChg>
        <pc:spChg chg="mod">
          <ac:chgData name="Jacob Chartrant" userId="b85be298-8ad1-48b1-88f2-ff9a45848184" providerId="ADAL" clId="{210C1AE1-55DC-4E58-95A9-9BFA43D701FD}" dt="2022-07-11T16:54:28.088" v="23587" actId="20577"/>
          <ac:spMkLst>
            <pc:docMk/>
            <pc:sldMk cId="2724764012" sldId="4348"/>
            <ac:spMk id="3" creationId="{3D61EE2B-A2AC-449C-1A73-831BB39D5CFB}"/>
          </ac:spMkLst>
        </pc:spChg>
        <pc:spChg chg="add mod">
          <ac:chgData name="Jacob Chartrant" userId="b85be298-8ad1-48b1-88f2-ff9a45848184" providerId="ADAL" clId="{210C1AE1-55DC-4E58-95A9-9BFA43D701FD}" dt="2022-07-11T19:16:38.229" v="23951" actId="1076"/>
          <ac:spMkLst>
            <pc:docMk/>
            <pc:sldMk cId="2724764012" sldId="4348"/>
            <ac:spMk id="8" creationId="{B40FBDF5-ECDC-B647-4638-6C1A5EF91F32}"/>
          </ac:spMkLst>
        </pc:spChg>
        <pc:spChg chg="add mod">
          <ac:chgData name="Jacob Chartrant" userId="b85be298-8ad1-48b1-88f2-ff9a45848184" providerId="ADAL" clId="{210C1AE1-55DC-4E58-95A9-9BFA43D701FD}" dt="2022-07-11T19:12:55.107" v="23946" actId="1076"/>
          <ac:spMkLst>
            <pc:docMk/>
            <pc:sldMk cId="2724764012" sldId="4348"/>
            <ac:spMk id="9" creationId="{A0EFA6BD-28A7-4D46-48EC-F9011EA59451}"/>
          </ac:spMkLst>
        </pc:spChg>
        <pc:picChg chg="add mod">
          <ac:chgData name="Jacob Chartrant" userId="b85be298-8ad1-48b1-88f2-ff9a45848184" providerId="ADAL" clId="{210C1AE1-55DC-4E58-95A9-9BFA43D701FD}" dt="2022-07-11T16:54:56.382" v="23590" actId="1076"/>
          <ac:picMkLst>
            <pc:docMk/>
            <pc:sldMk cId="2724764012" sldId="4348"/>
            <ac:picMk id="5" creationId="{E4686155-4F88-74C6-BD59-2DE52E5B0015}"/>
          </ac:picMkLst>
        </pc:picChg>
        <pc:picChg chg="add mod ord">
          <ac:chgData name="Jacob Chartrant" userId="b85be298-8ad1-48b1-88f2-ff9a45848184" providerId="ADAL" clId="{210C1AE1-55DC-4E58-95A9-9BFA43D701FD}" dt="2022-07-11T19:15:31.823" v="23947" actId="1076"/>
          <ac:picMkLst>
            <pc:docMk/>
            <pc:sldMk cId="2724764012" sldId="4348"/>
            <ac:picMk id="7" creationId="{130C1CB0-ACEC-67D8-411E-1F910CECDC25}"/>
          </ac:picMkLst>
        </pc:picChg>
        <pc:picChg chg="add mod">
          <ac:chgData name="Jacob Chartrant" userId="b85be298-8ad1-48b1-88f2-ff9a45848184" providerId="ADAL" clId="{210C1AE1-55DC-4E58-95A9-9BFA43D701FD}" dt="2022-07-11T19:16:48.331" v="23953" actId="1076"/>
          <ac:picMkLst>
            <pc:docMk/>
            <pc:sldMk cId="2724764012" sldId="4348"/>
            <ac:picMk id="10" creationId="{B1DEA9BA-AD46-4EBA-DD92-7661D2D7B80D}"/>
          </ac:picMkLst>
        </pc:picChg>
        <pc:picChg chg="add mod">
          <ac:chgData name="Jacob Chartrant" userId="b85be298-8ad1-48b1-88f2-ff9a45848184" providerId="ADAL" clId="{210C1AE1-55DC-4E58-95A9-9BFA43D701FD}" dt="2022-07-11T19:12:40.339" v="23945" actId="1076"/>
          <ac:picMkLst>
            <pc:docMk/>
            <pc:sldMk cId="2724764012" sldId="4348"/>
            <ac:picMk id="3074" creationId="{44B3A9EF-853E-4358-936C-57620B088D77}"/>
          </ac:picMkLst>
        </pc:picChg>
      </pc:sldChg>
      <pc:sldChg chg="addSp modSp add mod ord">
        <pc:chgData name="Jacob Chartrant" userId="b85be298-8ad1-48b1-88f2-ff9a45848184" providerId="ADAL" clId="{210C1AE1-55DC-4E58-95A9-9BFA43D701FD}" dt="2022-07-11T20:14:08.238" v="24201" actId="1076"/>
        <pc:sldMkLst>
          <pc:docMk/>
          <pc:sldMk cId="799141751" sldId="4349"/>
        </pc:sldMkLst>
        <pc:spChg chg="mod">
          <ac:chgData name="Jacob Chartrant" userId="b85be298-8ad1-48b1-88f2-ff9a45848184" providerId="ADAL" clId="{210C1AE1-55DC-4E58-95A9-9BFA43D701FD}" dt="2022-07-11T20:13:50.231" v="24200" actId="20577"/>
          <ac:spMkLst>
            <pc:docMk/>
            <pc:sldMk cId="799141751" sldId="4349"/>
            <ac:spMk id="2" creationId="{DF0F0804-A1D8-F4C3-73D9-88665E0B5E81}"/>
          </ac:spMkLst>
        </pc:spChg>
        <pc:spChg chg="mod">
          <ac:chgData name="Jacob Chartrant" userId="b85be298-8ad1-48b1-88f2-ff9a45848184" providerId="ADAL" clId="{210C1AE1-55DC-4E58-95A9-9BFA43D701FD}" dt="2022-07-11T16:57:25.925" v="23617" actId="20577"/>
          <ac:spMkLst>
            <pc:docMk/>
            <pc:sldMk cId="799141751" sldId="4349"/>
            <ac:spMk id="3" creationId="{3D61EE2B-A2AC-449C-1A73-831BB39D5CFB}"/>
          </ac:spMkLst>
        </pc:spChg>
        <pc:picChg chg="add mod">
          <ac:chgData name="Jacob Chartrant" userId="b85be298-8ad1-48b1-88f2-ff9a45848184" providerId="ADAL" clId="{210C1AE1-55DC-4E58-95A9-9BFA43D701FD}" dt="2022-07-11T20:14:08.238" v="24201" actId="1076"/>
          <ac:picMkLst>
            <pc:docMk/>
            <pc:sldMk cId="799141751" sldId="4349"/>
            <ac:picMk id="5" creationId="{982E671A-29D0-90F3-09D9-FE743A7FD0F0}"/>
          </ac:picMkLst>
        </pc:picChg>
        <pc:picChg chg="add mod">
          <ac:chgData name="Jacob Chartrant" userId="b85be298-8ad1-48b1-88f2-ff9a45848184" providerId="ADAL" clId="{210C1AE1-55DC-4E58-95A9-9BFA43D701FD}" dt="2022-07-11T20:11:32.601" v="24158" actId="1076"/>
          <ac:picMkLst>
            <pc:docMk/>
            <pc:sldMk cId="799141751" sldId="4349"/>
            <ac:picMk id="7" creationId="{3E28CDC8-68BB-9923-8D8F-82FE2CB48AC8}"/>
          </ac:picMkLst>
        </pc:picChg>
        <pc:picChg chg="add mod">
          <ac:chgData name="Jacob Chartrant" userId="b85be298-8ad1-48b1-88f2-ff9a45848184" providerId="ADAL" clId="{210C1AE1-55DC-4E58-95A9-9BFA43D701FD}" dt="2022-07-11T20:11:23.733" v="24156" actId="14100"/>
          <ac:picMkLst>
            <pc:docMk/>
            <pc:sldMk cId="799141751" sldId="4349"/>
            <ac:picMk id="9" creationId="{663A3F3D-DEEC-6963-D989-AD0541507EF7}"/>
          </ac:picMkLst>
        </pc:picChg>
        <pc:picChg chg="add mod">
          <ac:chgData name="Jacob Chartrant" userId="b85be298-8ad1-48b1-88f2-ff9a45848184" providerId="ADAL" clId="{210C1AE1-55DC-4E58-95A9-9BFA43D701FD}" dt="2022-07-11T20:12:32.142" v="24164" actId="1076"/>
          <ac:picMkLst>
            <pc:docMk/>
            <pc:sldMk cId="799141751" sldId="4349"/>
            <ac:picMk id="11" creationId="{7C724DFD-4C48-2FD2-A722-AA4297F53443}"/>
          </ac:picMkLst>
        </pc:picChg>
      </pc:sldChg>
      <pc:sldChg chg="addSp delSp modSp add mod">
        <pc:chgData name="Jacob Chartrant" userId="b85be298-8ad1-48b1-88f2-ff9a45848184" providerId="ADAL" clId="{210C1AE1-55DC-4E58-95A9-9BFA43D701FD}" dt="2022-07-11T21:09:29.620" v="24548" actId="20577"/>
        <pc:sldMkLst>
          <pc:docMk/>
          <pc:sldMk cId="3338236619" sldId="4350"/>
        </pc:sldMkLst>
        <pc:spChg chg="mod">
          <ac:chgData name="Jacob Chartrant" userId="b85be298-8ad1-48b1-88f2-ff9a45848184" providerId="ADAL" clId="{210C1AE1-55DC-4E58-95A9-9BFA43D701FD}" dt="2022-07-11T21:09:29.620" v="24548" actId="20577"/>
          <ac:spMkLst>
            <pc:docMk/>
            <pc:sldMk cId="3338236619" sldId="4350"/>
            <ac:spMk id="2" creationId="{DF0F0804-A1D8-F4C3-73D9-88665E0B5E81}"/>
          </ac:spMkLst>
        </pc:spChg>
        <pc:spChg chg="mod">
          <ac:chgData name="Jacob Chartrant" userId="b85be298-8ad1-48b1-88f2-ff9a45848184" providerId="ADAL" clId="{210C1AE1-55DC-4E58-95A9-9BFA43D701FD}" dt="2022-07-10T19:53:22.853" v="21402" actId="20577"/>
          <ac:spMkLst>
            <pc:docMk/>
            <pc:sldMk cId="3338236619" sldId="4350"/>
            <ac:spMk id="3" creationId="{3D61EE2B-A2AC-449C-1A73-831BB39D5CFB}"/>
          </ac:spMkLst>
        </pc:spChg>
        <pc:spChg chg="add mod">
          <ac:chgData name="Jacob Chartrant" userId="b85be298-8ad1-48b1-88f2-ff9a45848184" providerId="ADAL" clId="{210C1AE1-55DC-4E58-95A9-9BFA43D701FD}" dt="2022-07-11T21:07:15.302" v="24528" actId="207"/>
          <ac:spMkLst>
            <pc:docMk/>
            <pc:sldMk cId="3338236619" sldId="4350"/>
            <ac:spMk id="8" creationId="{983A0711-5697-4EFF-F90D-247CF0B981B2}"/>
          </ac:spMkLst>
        </pc:spChg>
        <pc:spChg chg="add del">
          <ac:chgData name="Jacob Chartrant" userId="b85be298-8ad1-48b1-88f2-ff9a45848184" providerId="ADAL" clId="{210C1AE1-55DC-4E58-95A9-9BFA43D701FD}" dt="2022-07-11T21:03:19.536" v="24439"/>
          <ac:spMkLst>
            <pc:docMk/>
            <pc:sldMk cId="3338236619" sldId="4350"/>
            <ac:spMk id="9" creationId="{25F32592-C3F0-EA2F-0DE7-87C66B6DC472}"/>
          </ac:spMkLst>
        </pc:spChg>
        <pc:spChg chg="add del">
          <ac:chgData name="Jacob Chartrant" userId="b85be298-8ad1-48b1-88f2-ff9a45848184" providerId="ADAL" clId="{210C1AE1-55DC-4E58-95A9-9BFA43D701FD}" dt="2022-07-11T21:04:22.950" v="24446"/>
          <ac:spMkLst>
            <pc:docMk/>
            <pc:sldMk cId="3338236619" sldId="4350"/>
            <ac:spMk id="11" creationId="{B1D835D4-318C-6CD8-4B6A-843D605AC596}"/>
          </ac:spMkLst>
        </pc:spChg>
        <pc:picChg chg="add mod">
          <ac:chgData name="Jacob Chartrant" userId="b85be298-8ad1-48b1-88f2-ff9a45848184" providerId="ADAL" clId="{210C1AE1-55DC-4E58-95A9-9BFA43D701FD}" dt="2022-07-11T21:01:46.200" v="24434" actId="1076"/>
          <ac:picMkLst>
            <pc:docMk/>
            <pc:sldMk cId="3338236619" sldId="4350"/>
            <ac:picMk id="5" creationId="{3AC5FEE3-AD07-78CF-F75A-BB9BB12C0A91}"/>
          </ac:picMkLst>
        </pc:picChg>
        <pc:picChg chg="add mod">
          <ac:chgData name="Jacob Chartrant" userId="b85be298-8ad1-48b1-88f2-ff9a45848184" providerId="ADAL" clId="{210C1AE1-55DC-4E58-95A9-9BFA43D701FD}" dt="2022-07-11T21:05:46.902" v="24464" actId="14100"/>
          <ac:picMkLst>
            <pc:docMk/>
            <pc:sldMk cId="3338236619" sldId="4350"/>
            <ac:picMk id="6" creationId="{15A5D407-48D7-B630-A58C-36B5F0AF26B7}"/>
          </ac:picMkLst>
        </pc:picChg>
        <pc:picChg chg="add mod">
          <ac:chgData name="Jacob Chartrant" userId="b85be298-8ad1-48b1-88f2-ff9a45848184" providerId="ADAL" clId="{210C1AE1-55DC-4E58-95A9-9BFA43D701FD}" dt="2022-07-11T21:05:46.902" v="24464" actId="14100"/>
          <ac:picMkLst>
            <pc:docMk/>
            <pc:sldMk cId="3338236619" sldId="4350"/>
            <ac:picMk id="7" creationId="{CA026BA3-C0C7-3831-1415-76B931EF9BF1}"/>
          </ac:picMkLst>
        </pc:picChg>
        <pc:picChg chg="add mod ord">
          <ac:chgData name="Jacob Chartrant" userId="b85be298-8ad1-48b1-88f2-ff9a45848184" providerId="ADAL" clId="{210C1AE1-55DC-4E58-95A9-9BFA43D701FD}" dt="2022-07-11T21:04:36.746" v="24452" actId="1076"/>
          <ac:picMkLst>
            <pc:docMk/>
            <pc:sldMk cId="3338236619" sldId="4350"/>
            <ac:picMk id="10" creationId="{47FF2429-CAE4-49D9-5AAB-2F9B07D2B284}"/>
          </ac:picMkLst>
        </pc:picChg>
        <pc:picChg chg="add del mod ord">
          <ac:chgData name="Jacob Chartrant" userId="b85be298-8ad1-48b1-88f2-ff9a45848184" providerId="ADAL" clId="{210C1AE1-55DC-4E58-95A9-9BFA43D701FD}" dt="2022-07-11T21:04:56.143" v="24458" actId="478"/>
          <ac:picMkLst>
            <pc:docMk/>
            <pc:sldMk cId="3338236619" sldId="4350"/>
            <ac:picMk id="12" creationId="{C6886358-ED26-F724-D2EB-B4E21E7E7EE0}"/>
          </ac:picMkLst>
        </pc:picChg>
        <pc:picChg chg="add mod">
          <ac:chgData name="Jacob Chartrant" userId="b85be298-8ad1-48b1-88f2-ff9a45848184" providerId="ADAL" clId="{210C1AE1-55DC-4E58-95A9-9BFA43D701FD}" dt="2022-07-11T21:05:30.371" v="24463" actId="1076"/>
          <ac:picMkLst>
            <pc:docMk/>
            <pc:sldMk cId="3338236619" sldId="4350"/>
            <ac:picMk id="14" creationId="{A83BB26D-15DF-80D1-B750-EA0B7D3CE399}"/>
          </ac:picMkLst>
        </pc:picChg>
      </pc:sldChg>
      <pc:sldChg chg="addSp delSp modSp add mod ord modClrScheme chgLayout modNotesTx">
        <pc:chgData name="Jacob Chartrant" userId="b85be298-8ad1-48b1-88f2-ff9a45848184" providerId="ADAL" clId="{210C1AE1-55DC-4E58-95A9-9BFA43D701FD}" dt="2022-07-15T14:26:19.798" v="26403" actId="14100"/>
        <pc:sldMkLst>
          <pc:docMk/>
          <pc:sldMk cId="4137272489" sldId="4351"/>
        </pc:sldMkLst>
        <pc:spChg chg="mod ord">
          <ac:chgData name="Jacob Chartrant" userId="b85be298-8ad1-48b1-88f2-ff9a45848184" providerId="ADAL" clId="{210C1AE1-55DC-4E58-95A9-9BFA43D701FD}" dt="2022-07-15T14:26:19.798" v="26403" actId="14100"/>
          <ac:spMkLst>
            <pc:docMk/>
            <pc:sldMk cId="4137272489" sldId="4351"/>
            <ac:spMk id="2" creationId="{ECC5CA95-AE9E-F4D1-50B5-808EC91AB1E6}"/>
          </ac:spMkLst>
        </pc:spChg>
        <pc:spChg chg="mod ord">
          <ac:chgData name="Jacob Chartrant" userId="b85be298-8ad1-48b1-88f2-ff9a45848184" providerId="ADAL" clId="{210C1AE1-55DC-4E58-95A9-9BFA43D701FD}" dt="2022-07-11T14:16:13.911" v="22175" actId="20577"/>
          <ac:spMkLst>
            <pc:docMk/>
            <pc:sldMk cId="4137272489" sldId="4351"/>
            <ac:spMk id="3" creationId="{0E39E343-2530-8513-F87E-F5F235EF2E1E}"/>
          </ac:spMkLst>
        </pc:spChg>
        <pc:spChg chg="mod ord">
          <ac:chgData name="Jacob Chartrant" userId="b85be298-8ad1-48b1-88f2-ff9a45848184" providerId="ADAL" clId="{210C1AE1-55DC-4E58-95A9-9BFA43D701FD}" dt="2022-07-09T21:53:12.642" v="13129" actId="26606"/>
          <ac:spMkLst>
            <pc:docMk/>
            <pc:sldMk cId="4137272489" sldId="4351"/>
            <ac:spMk id="4" creationId="{7C96E8CE-F6DF-5628-8BB5-AFCE062B5613}"/>
          </ac:spMkLst>
        </pc:spChg>
        <pc:spChg chg="add del mod">
          <ac:chgData name="Jacob Chartrant" userId="b85be298-8ad1-48b1-88f2-ff9a45848184" providerId="ADAL" clId="{210C1AE1-55DC-4E58-95A9-9BFA43D701FD}" dt="2022-07-09T21:53:11.648" v="13126" actId="26606"/>
          <ac:spMkLst>
            <pc:docMk/>
            <pc:sldMk cId="4137272489" sldId="4351"/>
            <ac:spMk id="10" creationId="{589D4ED8-0E88-63F4-9DB0-BCCC190E83CC}"/>
          </ac:spMkLst>
        </pc:spChg>
        <pc:spChg chg="add del mod">
          <ac:chgData name="Jacob Chartrant" userId="b85be298-8ad1-48b1-88f2-ff9a45848184" providerId="ADAL" clId="{210C1AE1-55DC-4E58-95A9-9BFA43D701FD}" dt="2022-07-09T21:53:11.648" v="13126" actId="26606"/>
          <ac:spMkLst>
            <pc:docMk/>
            <pc:sldMk cId="4137272489" sldId="4351"/>
            <ac:spMk id="12" creationId="{D01A7755-9FD8-EE60-D34C-BDCDE4115E50}"/>
          </ac:spMkLst>
        </pc:spChg>
        <pc:picChg chg="add mod ord">
          <ac:chgData name="Jacob Chartrant" userId="b85be298-8ad1-48b1-88f2-ff9a45848184" providerId="ADAL" clId="{210C1AE1-55DC-4E58-95A9-9BFA43D701FD}" dt="2022-07-09T21:53:12.642" v="13129" actId="26606"/>
          <ac:picMkLst>
            <pc:docMk/>
            <pc:sldMk cId="4137272489" sldId="4351"/>
            <ac:picMk id="5" creationId="{F93A3644-A6D6-BEE3-283A-42CA8F8757A9}"/>
          </ac:picMkLst>
        </pc:picChg>
      </pc:sldChg>
      <pc:sldChg chg="addSp delSp modSp add mod modNotesTx">
        <pc:chgData name="Jacob Chartrant" userId="b85be298-8ad1-48b1-88f2-ff9a45848184" providerId="ADAL" clId="{210C1AE1-55DC-4E58-95A9-9BFA43D701FD}" dt="2022-07-17T20:26:49.316" v="26458" actId="20577"/>
        <pc:sldMkLst>
          <pc:docMk/>
          <pc:sldMk cId="3056638979" sldId="4352"/>
        </pc:sldMkLst>
        <pc:spChg chg="mod">
          <ac:chgData name="Jacob Chartrant" userId="b85be298-8ad1-48b1-88f2-ff9a45848184" providerId="ADAL" clId="{210C1AE1-55DC-4E58-95A9-9BFA43D701FD}" dt="2022-07-17T20:26:49.316" v="26458" actId="20577"/>
          <ac:spMkLst>
            <pc:docMk/>
            <pc:sldMk cId="3056638979" sldId="4352"/>
            <ac:spMk id="2" creationId="{ECC5CA95-AE9E-F4D1-50B5-808EC91AB1E6}"/>
          </ac:spMkLst>
        </pc:spChg>
        <pc:spChg chg="mod">
          <ac:chgData name="Jacob Chartrant" userId="b85be298-8ad1-48b1-88f2-ff9a45848184" providerId="ADAL" clId="{210C1AE1-55DC-4E58-95A9-9BFA43D701FD}" dt="2022-07-11T16:10:39.117" v="22950" actId="20577"/>
          <ac:spMkLst>
            <pc:docMk/>
            <pc:sldMk cId="3056638979" sldId="4352"/>
            <ac:spMk id="3" creationId="{0E39E343-2530-8513-F87E-F5F235EF2E1E}"/>
          </ac:spMkLst>
        </pc:spChg>
        <pc:picChg chg="add del mod ord">
          <ac:chgData name="Jacob Chartrant" userId="b85be298-8ad1-48b1-88f2-ff9a45848184" providerId="ADAL" clId="{210C1AE1-55DC-4E58-95A9-9BFA43D701FD}" dt="2022-07-07T14:35:43.474" v="6397" actId="478"/>
          <ac:picMkLst>
            <pc:docMk/>
            <pc:sldMk cId="3056638979" sldId="4352"/>
            <ac:picMk id="6" creationId="{83DD506A-BAF4-860A-8F30-7D52FABE0E0E}"/>
          </ac:picMkLst>
        </pc:picChg>
        <pc:picChg chg="add del mod">
          <ac:chgData name="Jacob Chartrant" userId="b85be298-8ad1-48b1-88f2-ff9a45848184" providerId="ADAL" clId="{210C1AE1-55DC-4E58-95A9-9BFA43D701FD}" dt="2022-07-07T14:35:48.550" v="6398" actId="478"/>
          <ac:picMkLst>
            <pc:docMk/>
            <pc:sldMk cId="3056638979" sldId="4352"/>
            <ac:picMk id="7" creationId="{BAE8C526-3278-55AF-9945-5F56FABAB777}"/>
          </ac:picMkLst>
        </pc:picChg>
        <pc:picChg chg="add del mod ord">
          <ac:chgData name="Jacob Chartrant" userId="b85be298-8ad1-48b1-88f2-ff9a45848184" providerId="ADAL" clId="{210C1AE1-55DC-4E58-95A9-9BFA43D701FD}" dt="2022-07-09T21:06:40.706" v="12669" actId="478"/>
          <ac:picMkLst>
            <pc:docMk/>
            <pc:sldMk cId="3056638979" sldId="4352"/>
            <ac:picMk id="9" creationId="{8962BC27-522F-7656-D276-66A98B4EBD9A}"/>
          </ac:picMkLst>
        </pc:picChg>
        <pc:picChg chg="add mod ord">
          <ac:chgData name="Jacob Chartrant" userId="b85be298-8ad1-48b1-88f2-ff9a45848184" providerId="ADAL" clId="{210C1AE1-55DC-4E58-95A9-9BFA43D701FD}" dt="2022-07-15T14:17:32.958" v="26334" actId="14100"/>
          <ac:picMkLst>
            <pc:docMk/>
            <pc:sldMk cId="3056638979" sldId="4352"/>
            <ac:picMk id="11" creationId="{4B7D7CB8-7F25-13CD-C355-272A559314B7}"/>
          </ac:picMkLst>
        </pc:picChg>
        <pc:picChg chg="add del mod">
          <ac:chgData name="Jacob Chartrant" userId="b85be298-8ad1-48b1-88f2-ff9a45848184" providerId="ADAL" clId="{210C1AE1-55DC-4E58-95A9-9BFA43D701FD}" dt="2022-07-07T14:35:49.495" v="6399" actId="478"/>
          <ac:picMkLst>
            <pc:docMk/>
            <pc:sldMk cId="3056638979" sldId="4352"/>
            <ac:picMk id="6146" creationId="{AD353287-2DF6-EAE8-6E82-14AF24D78E94}"/>
          </ac:picMkLst>
        </pc:picChg>
        <pc:picChg chg="add del">
          <ac:chgData name="Jacob Chartrant" userId="b85be298-8ad1-48b1-88f2-ff9a45848184" providerId="ADAL" clId="{210C1AE1-55DC-4E58-95A9-9BFA43D701FD}" dt="2022-07-07T14:26:52.113" v="6359"/>
          <ac:picMkLst>
            <pc:docMk/>
            <pc:sldMk cId="3056638979" sldId="4352"/>
            <ac:picMk id="6148" creationId="{DE7F1FD5-F86D-F374-B4CC-5B40B15677B1}"/>
          </ac:picMkLst>
        </pc:picChg>
        <pc:picChg chg="add del mod">
          <ac:chgData name="Jacob Chartrant" userId="b85be298-8ad1-48b1-88f2-ff9a45848184" providerId="ADAL" clId="{210C1AE1-55DC-4E58-95A9-9BFA43D701FD}" dt="2022-07-09T21:06:41.394" v="12670" actId="478"/>
          <ac:picMkLst>
            <pc:docMk/>
            <pc:sldMk cId="3056638979" sldId="4352"/>
            <ac:picMk id="6150" creationId="{6E29232E-B2DC-E80F-7C74-8AEC1456BAF3}"/>
          </ac:picMkLst>
        </pc:picChg>
        <pc:picChg chg="add mod">
          <ac:chgData name="Jacob Chartrant" userId="b85be298-8ad1-48b1-88f2-ff9a45848184" providerId="ADAL" clId="{210C1AE1-55DC-4E58-95A9-9BFA43D701FD}" dt="2022-07-15T14:16:55.615" v="26331" actId="14100"/>
          <ac:picMkLst>
            <pc:docMk/>
            <pc:sldMk cId="3056638979" sldId="4352"/>
            <ac:picMk id="6152" creationId="{E46CE7D2-5F5A-8C8A-3228-7EC69E7E6DD5}"/>
          </ac:picMkLst>
        </pc:picChg>
      </pc:sldChg>
      <pc:sldChg chg="addSp modSp add mod ord modNotesTx">
        <pc:chgData name="Jacob Chartrant" userId="b85be298-8ad1-48b1-88f2-ff9a45848184" providerId="ADAL" clId="{210C1AE1-55DC-4E58-95A9-9BFA43D701FD}" dt="2022-07-11T16:11:36.802" v="23017" actId="20577"/>
        <pc:sldMkLst>
          <pc:docMk/>
          <pc:sldMk cId="391190004" sldId="4353"/>
        </pc:sldMkLst>
        <pc:spChg chg="mod">
          <ac:chgData name="Jacob Chartrant" userId="b85be298-8ad1-48b1-88f2-ff9a45848184" providerId="ADAL" clId="{210C1AE1-55DC-4E58-95A9-9BFA43D701FD}" dt="2022-07-07T15:45:37.404" v="6777" actId="255"/>
          <ac:spMkLst>
            <pc:docMk/>
            <pc:sldMk cId="391190004" sldId="4353"/>
            <ac:spMk id="2" creationId="{ECC5CA95-AE9E-F4D1-50B5-808EC91AB1E6}"/>
          </ac:spMkLst>
        </pc:spChg>
        <pc:spChg chg="mod">
          <ac:chgData name="Jacob Chartrant" userId="b85be298-8ad1-48b1-88f2-ff9a45848184" providerId="ADAL" clId="{210C1AE1-55DC-4E58-95A9-9BFA43D701FD}" dt="2022-07-11T16:11:36.802" v="23017" actId="20577"/>
          <ac:spMkLst>
            <pc:docMk/>
            <pc:sldMk cId="391190004" sldId="4353"/>
            <ac:spMk id="3" creationId="{0E39E343-2530-8513-F87E-F5F235EF2E1E}"/>
          </ac:spMkLst>
        </pc:spChg>
        <pc:spChg chg="add mod">
          <ac:chgData name="Jacob Chartrant" userId="b85be298-8ad1-48b1-88f2-ff9a45848184" providerId="ADAL" clId="{210C1AE1-55DC-4E58-95A9-9BFA43D701FD}" dt="2022-07-07T15:31:31.852" v="6645" actId="14100"/>
          <ac:spMkLst>
            <pc:docMk/>
            <pc:sldMk cId="391190004" sldId="4353"/>
            <ac:spMk id="7" creationId="{AE82E8F2-C1CC-0852-725B-838D17A89BF6}"/>
          </ac:spMkLst>
        </pc:spChg>
        <pc:spChg chg="add mod">
          <ac:chgData name="Jacob Chartrant" userId="b85be298-8ad1-48b1-88f2-ff9a45848184" providerId="ADAL" clId="{210C1AE1-55DC-4E58-95A9-9BFA43D701FD}" dt="2022-07-07T15:45:51.100" v="6778" actId="255"/>
          <ac:spMkLst>
            <pc:docMk/>
            <pc:sldMk cId="391190004" sldId="4353"/>
            <ac:spMk id="12" creationId="{B7ACE4CB-D01C-270B-D2AF-7643DB8BE2A3}"/>
          </ac:spMkLst>
        </pc:spChg>
        <pc:spChg chg="add mod">
          <ac:chgData name="Jacob Chartrant" userId="b85be298-8ad1-48b1-88f2-ff9a45848184" providerId="ADAL" clId="{210C1AE1-55DC-4E58-95A9-9BFA43D701FD}" dt="2022-07-07T15:44:53.602" v="6775" actId="1076"/>
          <ac:spMkLst>
            <pc:docMk/>
            <pc:sldMk cId="391190004" sldId="4353"/>
            <ac:spMk id="13" creationId="{05ADB325-0FF0-DE24-F6CB-8F5E7E93DC2F}"/>
          </ac:spMkLst>
        </pc:spChg>
        <pc:picChg chg="add mod">
          <ac:chgData name="Jacob Chartrant" userId="b85be298-8ad1-48b1-88f2-ff9a45848184" providerId="ADAL" clId="{210C1AE1-55DC-4E58-95A9-9BFA43D701FD}" dt="2022-07-07T15:44:29.312" v="6772" actId="14100"/>
          <ac:picMkLst>
            <pc:docMk/>
            <pc:sldMk cId="391190004" sldId="4353"/>
            <ac:picMk id="8" creationId="{C65E79C3-0D36-3D98-60B0-DD4A6B8167E9}"/>
          </ac:picMkLst>
        </pc:picChg>
        <pc:picChg chg="add mod">
          <ac:chgData name="Jacob Chartrant" userId="b85be298-8ad1-48b1-88f2-ff9a45848184" providerId="ADAL" clId="{210C1AE1-55DC-4E58-95A9-9BFA43D701FD}" dt="2022-07-07T15:44:29.312" v="6772" actId="14100"/>
          <ac:picMkLst>
            <pc:docMk/>
            <pc:sldMk cId="391190004" sldId="4353"/>
            <ac:picMk id="10" creationId="{3E421DEC-44E0-813D-600F-20B0DB008997}"/>
          </ac:picMkLst>
        </pc:picChg>
        <pc:picChg chg="add mod">
          <ac:chgData name="Jacob Chartrant" userId="b85be298-8ad1-48b1-88f2-ff9a45848184" providerId="ADAL" clId="{210C1AE1-55DC-4E58-95A9-9BFA43D701FD}" dt="2022-07-07T15:44:53.602" v="6775" actId="1076"/>
          <ac:picMkLst>
            <pc:docMk/>
            <pc:sldMk cId="391190004" sldId="4353"/>
            <ac:picMk id="14" creationId="{8AB91D28-2312-A962-23AD-A5C9E08AA458}"/>
          </ac:picMkLst>
        </pc:picChg>
        <pc:picChg chg="add mod">
          <ac:chgData name="Jacob Chartrant" userId="b85be298-8ad1-48b1-88f2-ff9a45848184" providerId="ADAL" clId="{210C1AE1-55DC-4E58-95A9-9BFA43D701FD}" dt="2022-07-07T15:44:53.602" v="6775" actId="1076"/>
          <ac:picMkLst>
            <pc:docMk/>
            <pc:sldMk cId="391190004" sldId="4353"/>
            <ac:picMk id="15" creationId="{D7DEF829-B61A-25F4-BC3B-3E3A11C93937}"/>
          </ac:picMkLst>
        </pc:picChg>
        <pc:picChg chg="add mod">
          <ac:chgData name="Jacob Chartrant" userId="b85be298-8ad1-48b1-88f2-ff9a45848184" providerId="ADAL" clId="{210C1AE1-55DC-4E58-95A9-9BFA43D701FD}" dt="2022-07-07T15:44:53.602" v="6775" actId="1076"/>
          <ac:picMkLst>
            <pc:docMk/>
            <pc:sldMk cId="391190004" sldId="4353"/>
            <ac:picMk id="17" creationId="{CC407173-AC5B-3D0C-2113-560F8C7DFCAE}"/>
          </ac:picMkLst>
        </pc:picChg>
        <pc:picChg chg="add mod">
          <ac:chgData name="Jacob Chartrant" userId="b85be298-8ad1-48b1-88f2-ff9a45848184" providerId="ADAL" clId="{210C1AE1-55DC-4E58-95A9-9BFA43D701FD}" dt="2022-07-07T15:44:29.312" v="6772" actId="14100"/>
          <ac:picMkLst>
            <pc:docMk/>
            <pc:sldMk cId="391190004" sldId="4353"/>
            <ac:picMk id="7170" creationId="{39E2C4FC-C0CB-AA0B-95AD-8365B49B8BE4}"/>
          </ac:picMkLst>
        </pc:picChg>
        <pc:picChg chg="add mod">
          <ac:chgData name="Jacob Chartrant" userId="b85be298-8ad1-48b1-88f2-ff9a45848184" providerId="ADAL" clId="{210C1AE1-55DC-4E58-95A9-9BFA43D701FD}" dt="2022-07-07T15:44:53.602" v="6775" actId="1076"/>
          <ac:picMkLst>
            <pc:docMk/>
            <pc:sldMk cId="391190004" sldId="4353"/>
            <ac:picMk id="7172" creationId="{BB406866-1C43-A625-550D-9A6B6FDF0E4B}"/>
          </ac:picMkLst>
        </pc:picChg>
        <pc:cxnChg chg="add mod">
          <ac:chgData name="Jacob Chartrant" userId="b85be298-8ad1-48b1-88f2-ff9a45848184" providerId="ADAL" clId="{210C1AE1-55DC-4E58-95A9-9BFA43D701FD}" dt="2022-07-07T15:44:34.955" v="6773" actId="1076"/>
          <ac:cxnSpMkLst>
            <pc:docMk/>
            <pc:sldMk cId="391190004" sldId="4353"/>
            <ac:cxnSpMk id="19" creationId="{3A22B555-CC41-5414-36B7-F0F135F53708}"/>
          </ac:cxnSpMkLst>
        </pc:cxnChg>
      </pc:sldChg>
      <pc:sldChg chg="addSp delSp modSp add mod ord">
        <pc:chgData name="Jacob Chartrant" userId="b85be298-8ad1-48b1-88f2-ff9a45848184" providerId="ADAL" clId="{210C1AE1-55DC-4E58-95A9-9BFA43D701FD}" dt="2022-07-10T17:25:55.326" v="18994" actId="207"/>
        <pc:sldMkLst>
          <pc:docMk/>
          <pc:sldMk cId="1272395338" sldId="4354"/>
        </pc:sldMkLst>
        <pc:spChg chg="mod">
          <ac:chgData name="Jacob Chartrant" userId="b85be298-8ad1-48b1-88f2-ff9a45848184" providerId="ADAL" clId="{210C1AE1-55DC-4E58-95A9-9BFA43D701FD}" dt="2022-07-10T17:25:55.326" v="18994" actId="207"/>
          <ac:spMkLst>
            <pc:docMk/>
            <pc:sldMk cId="1272395338" sldId="4354"/>
            <ac:spMk id="2" creationId="{9FF43D4C-CC16-24FF-D6BA-0F0C2FFB93EC}"/>
          </ac:spMkLst>
        </pc:spChg>
        <pc:spChg chg="add mod ord">
          <ac:chgData name="Jacob Chartrant" userId="b85be298-8ad1-48b1-88f2-ff9a45848184" providerId="ADAL" clId="{210C1AE1-55DC-4E58-95A9-9BFA43D701FD}" dt="2022-07-09T23:37:58.121" v="15308" actId="13822"/>
          <ac:spMkLst>
            <pc:docMk/>
            <pc:sldMk cId="1272395338" sldId="4354"/>
            <ac:spMk id="5" creationId="{ACD7B351-FB5A-F61B-90E5-4AA70FFD821C}"/>
          </ac:spMkLst>
        </pc:spChg>
        <pc:spChg chg="add del mod">
          <ac:chgData name="Jacob Chartrant" userId="b85be298-8ad1-48b1-88f2-ff9a45848184" providerId="ADAL" clId="{210C1AE1-55DC-4E58-95A9-9BFA43D701FD}" dt="2022-07-09T23:31:48.829" v="15142"/>
          <ac:spMkLst>
            <pc:docMk/>
            <pc:sldMk cId="1272395338" sldId="4354"/>
            <ac:spMk id="9" creationId="{B00BB7D0-586E-EA6E-DD5B-C5466BC4DF91}"/>
          </ac:spMkLst>
        </pc:spChg>
        <pc:spChg chg="add mod">
          <ac:chgData name="Jacob Chartrant" userId="b85be298-8ad1-48b1-88f2-ff9a45848184" providerId="ADAL" clId="{210C1AE1-55DC-4E58-95A9-9BFA43D701FD}" dt="2022-07-09T23:32:12.692" v="15149" actId="14100"/>
          <ac:spMkLst>
            <pc:docMk/>
            <pc:sldMk cId="1272395338" sldId="4354"/>
            <ac:spMk id="10" creationId="{B39FBA40-CFF5-9F6D-748C-92830E507B7D}"/>
          </ac:spMkLst>
        </pc:spChg>
        <pc:picChg chg="add mod">
          <ac:chgData name="Jacob Chartrant" userId="b85be298-8ad1-48b1-88f2-ff9a45848184" providerId="ADAL" clId="{210C1AE1-55DC-4E58-95A9-9BFA43D701FD}" dt="2022-07-09T23:14:18.369" v="14616" actId="1076"/>
          <ac:picMkLst>
            <pc:docMk/>
            <pc:sldMk cId="1272395338" sldId="4354"/>
            <ac:picMk id="7" creationId="{7DBC4B59-6930-93C4-5EC2-E4644A6AFD0A}"/>
          </ac:picMkLst>
        </pc:picChg>
        <pc:picChg chg="add mod">
          <ac:chgData name="Jacob Chartrant" userId="b85be298-8ad1-48b1-88f2-ff9a45848184" providerId="ADAL" clId="{210C1AE1-55DC-4E58-95A9-9BFA43D701FD}" dt="2022-07-07T17:30:38.554" v="6956" actId="14100"/>
          <ac:picMkLst>
            <pc:docMk/>
            <pc:sldMk cId="1272395338" sldId="4354"/>
            <ac:picMk id="9218" creationId="{439A26C5-6AF5-BC9A-342D-8DDD2EDCC99F}"/>
          </ac:picMkLst>
        </pc:picChg>
        <pc:picChg chg="add mod">
          <ac:chgData name="Jacob Chartrant" userId="b85be298-8ad1-48b1-88f2-ff9a45848184" providerId="ADAL" clId="{210C1AE1-55DC-4E58-95A9-9BFA43D701FD}" dt="2022-07-09T23:14:12.370" v="14615" actId="14100"/>
          <ac:picMkLst>
            <pc:docMk/>
            <pc:sldMk cId="1272395338" sldId="4354"/>
            <ac:picMk id="9220" creationId="{EFCDE933-8D1A-DFEE-27F6-D3666B21D15B}"/>
          </ac:picMkLst>
        </pc:picChg>
        <pc:cxnChg chg="add del mod">
          <ac:chgData name="Jacob Chartrant" userId="b85be298-8ad1-48b1-88f2-ff9a45848184" providerId="ADAL" clId="{210C1AE1-55DC-4E58-95A9-9BFA43D701FD}" dt="2022-07-09T23:31:48.829" v="15142"/>
          <ac:cxnSpMkLst>
            <pc:docMk/>
            <pc:sldMk cId="1272395338" sldId="4354"/>
            <ac:cxnSpMk id="8" creationId="{19BBB989-29FB-DC48-7C59-5D4E9E35AEA3}"/>
          </ac:cxnSpMkLst>
        </pc:cxnChg>
      </pc:sldChg>
      <pc:sldChg chg="addSp delSp modSp add mod">
        <pc:chgData name="Jacob Chartrant" userId="b85be298-8ad1-48b1-88f2-ff9a45848184" providerId="ADAL" clId="{210C1AE1-55DC-4E58-95A9-9BFA43D701FD}" dt="2022-07-11T16:11:43.681" v="23021" actId="20577"/>
        <pc:sldMkLst>
          <pc:docMk/>
          <pc:sldMk cId="3803107416" sldId="4355"/>
        </pc:sldMkLst>
        <pc:spChg chg="del mod">
          <ac:chgData name="Jacob Chartrant" userId="b85be298-8ad1-48b1-88f2-ff9a45848184" providerId="ADAL" clId="{210C1AE1-55DC-4E58-95A9-9BFA43D701FD}" dt="2022-07-07T15:56:35.340" v="6927" actId="478"/>
          <ac:spMkLst>
            <pc:docMk/>
            <pc:sldMk cId="3803107416" sldId="4355"/>
            <ac:spMk id="2" creationId="{ECC5CA95-AE9E-F4D1-50B5-808EC91AB1E6}"/>
          </ac:spMkLst>
        </pc:spChg>
        <pc:spChg chg="mod">
          <ac:chgData name="Jacob Chartrant" userId="b85be298-8ad1-48b1-88f2-ff9a45848184" providerId="ADAL" clId="{210C1AE1-55DC-4E58-95A9-9BFA43D701FD}" dt="2022-07-11T16:11:43.681" v="23021" actId="20577"/>
          <ac:spMkLst>
            <pc:docMk/>
            <pc:sldMk cId="3803107416" sldId="4355"/>
            <ac:spMk id="3" creationId="{0E39E343-2530-8513-F87E-F5F235EF2E1E}"/>
          </ac:spMkLst>
        </pc:spChg>
        <pc:spChg chg="add del mod">
          <ac:chgData name="Jacob Chartrant" userId="b85be298-8ad1-48b1-88f2-ff9a45848184" providerId="ADAL" clId="{210C1AE1-55DC-4E58-95A9-9BFA43D701FD}" dt="2022-07-07T15:56:48.186" v="6928" actId="478"/>
          <ac:spMkLst>
            <pc:docMk/>
            <pc:sldMk cId="3803107416" sldId="4355"/>
            <ac:spMk id="7" creationId="{11FD81D4-B3BA-0E4F-95A2-EA2CB22DA5FE}"/>
          </ac:spMkLst>
        </pc:spChg>
        <pc:spChg chg="add mod">
          <ac:chgData name="Jacob Chartrant" userId="b85be298-8ad1-48b1-88f2-ff9a45848184" providerId="ADAL" clId="{210C1AE1-55DC-4E58-95A9-9BFA43D701FD}" dt="2022-07-07T15:57:01.072" v="6929" actId="14100"/>
          <ac:spMkLst>
            <pc:docMk/>
            <pc:sldMk cId="3803107416" sldId="4355"/>
            <ac:spMk id="8" creationId="{E54E9CC4-FA0C-24A8-830F-53C5270064B4}"/>
          </ac:spMkLst>
        </pc:spChg>
        <pc:spChg chg="add mod">
          <ac:chgData name="Jacob Chartrant" userId="b85be298-8ad1-48b1-88f2-ff9a45848184" providerId="ADAL" clId="{210C1AE1-55DC-4E58-95A9-9BFA43D701FD}" dt="2022-07-07T15:55:36.487" v="6920" actId="207"/>
          <ac:spMkLst>
            <pc:docMk/>
            <pc:sldMk cId="3803107416" sldId="4355"/>
            <ac:spMk id="10" creationId="{193948A8-F3AF-606E-CAA9-6F32E2DF3180}"/>
          </ac:spMkLst>
        </pc:spChg>
        <pc:picChg chg="del">
          <ac:chgData name="Jacob Chartrant" userId="b85be298-8ad1-48b1-88f2-ff9a45848184" providerId="ADAL" clId="{210C1AE1-55DC-4E58-95A9-9BFA43D701FD}" dt="2022-07-07T15:53:03.620" v="6860" actId="478"/>
          <ac:picMkLst>
            <pc:docMk/>
            <pc:sldMk cId="3803107416" sldId="4355"/>
            <ac:picMk id="9" creationId="{8962BC27-522F-7656-D276-66A98B4EBD9A}"/>
          </ac:picMkLst>
        </pc:picChg>
        <pc:picChg chg="mod">
          <ac:chgData name="Jacob Chartrant" userId="b85be298-8ad1-48b1-88f2-ff9a45848184" providerId="ADAL" clId="{210C1AE1-55DC-4E58-95A9-9BFA43D701FD}" dt="2022-07-07T15:57:06.308" v="6930" actId="1076"/>
          <ac:picMkLst>
            <pc:docMk/>
            <pc:sldMk cId="3803107416" sldId="4355"/>
            <ac:picMk id="11" creationId="{4B7D7CB8-7F25-13CD-C355-272A559314B7}"/>
          </ac:picMkLst>
        </pc:picChg>
        <pc:picChg chg="del">
          <ac:chgData name="Jacob Chartrant" userId="b85be298-8ad1-48b1-88f2-ff9a45848184" providerId="ADAL" clId="{210C1AE1-55DC-4E58-95A9-9BFA43D701FD}" dt="2022-07-07T15:53:01.436" v="6859" actId="478"/>
          <ac:picMkLst>
            <pc:docMk/>
            <pc:sldMk cId="3803107416" sldId="4355"/>
            <ac:picMk id="6150" creationId="{6E29232E-B2DC-E80F-7C74-8AEC1456BAF3}"/>
          </ac:picMkLst>
        </pc:picChg>
        <pc:picChg chg="add mod">
          <ac:chgData name="Jacob Chartrant" userId="b85be298-8ad1-48b1-88f2-ff9a45848184" providerId="ADAL" clId="{210C1AE1-55DC-4E58-95A9-9BFA43D701FD}" dt="2022-07-07T16:01:43.208" v="6945" actId="1076"/>
          <ac:picMkLst>
            <pc:docMk/>
            <pc:sldMk cId="3803107416" sldId="4355"/>
            <ac:picMk id="8194" creationId="{E0510301-E5F0-820F-E599-3E1B2543EBE3}"/>
          </ac:picMkLst>
        </pc:picChg>
        <pc:picChg chg="add mod">
          <ac:chgData name="Jacob Chartrant" userId="b85be298-8ad1-48b1-88f2-ff9a45848184" providerId="ADAL" clId="{210C1AE1-55DC-4E58-95A9-9BFA43D701FD}" dt="2022-07-07T16:01:52.877" v="6947" actId="14100"/>
          <ac:picMkLst>
            <pc:docMk/>
            <pc:sldMk cId="3803107416" sldId="4355"/>
            <ac:picMk id="8196" creationId="{D28999E3-AF90-F811-90FD-F5B4489873C2}"/>
          </ac:picMkLst>
        </pc:picChg>
      </pc:sldChg>
      <pc:sldChg chg="addSp modSp add mod">
        <pc:chgData name="Jacob Chartrant" userId="b85be298-8ad1-48b1-88f2-ff9a45848184" providerId="ADAL" clId="{210C1AE1-55DC-4E58-95A9-9BFA43D701FD}" dt="2022-07-10T17:02:53.190" v="18933" actId="20577"/>
        <pc:sldMkLst>
          <pc:docMk/>
          <pc:sldMk cId="2730321467" sldId="4356"/>
        </pc:sldMkLst>
        <pc:spChg chg="mod">
          <ac:chgData name="Jacob Chartrant" userId="b85be298-8ad1-48b1-88f2-ff9a45848184" providerId="ADAL" clId="{210C1AE1-55DC-4E58-95A9-9BFA43D701FD}" dt="2022-07-10T15:49:57.565" v="18072" actId="20577"/>
          <ac:spMkLst>
            <pc:docMk/>
            <pc:sldMk cId="2730321467" sldId="4356"/>
            <ac:spMk id="2" creationId="{DF0F0804-A1D8-F4C3-73D9-88665E0B5E81}"/>
          </ac:spMkLst>
        </pc:spChg>
        <pc:spChg chg="add mod">
          <ac:chgData name="Jacob Chartrant" userId="b85be298-8ad1-48b1-88f2-ff9a45848184" providerId="ADAL" clId="{210C1AE1-55DC-4E58-95A9-9BFA43D701FD}" dt="2022-07-10T17:02:33.518" v="18929" actId="20577"/>
          <ac:spMkLst>
            <pc:docMk/>
            <pc:sldMk cId="2730321467" sldId="4356"/>
            <ac:spMk id="9" creationId="{F1C7D312-7F95-A580-7A05-1A48A4F06D3C}"/>
          </ac:spMkLst>
        </pc:spChg>
        <pc:spChg chg="add mod">
          <ac:chgData name="Jacob Chartrant" userId="b85be298-8ad1-48b1-88f2-ff9a45848184" providerId="ADAL" clId="{210C1AE1-55DC-4E58-95A9-9BFA43D701FD}" dt="2022-07-10T17:02:53.190" v="18933" actId="20577"/>
          <ac:spMkLst>
            <pc:docMk/>
            <pc:sldMk cId="2730321467" sldId="4356"/>
            <ac:spMk id="10" creationId="{7060B020-DBAD-1EF2-9517-719EE382B084}"/>
          </ac:spMkLst>
        </pc:spChg>
        <pc:spChg chg="add mod">
          <ac:chgData name="Jacob Chartrant" userId="b85be298-8ad1-48b1-88f2-ff9a45848184" providerId="ADAL" clId="{210C1AE1-55DC-4E58-95A9-9BFA43D701FD}" dt="2022-07-10T15:48:41.631" v="18062" actId="1076"/>
          <ac:spMkLst>
            <pc:docMk/>
            <pc:sldMk cId="2730321467" sldId="4356"/>
            <ac:spMk id="11" creationId="{18BA65B9-AEC2-FB54-6449-E22EBA395FDC}"/>
          </ac:spMkLst>
        </pc:spChg>
        <pc:spChg chg="add mod">
          <ac:chgData name="Jacob Chartrant" userId="b85be298-8ad1-48b1-88f2-ff9a45848184" providerId="ADAL" clId="{210C1AE1-55DC-4E58-95A9-9BFA43D701FD}" dt="2022-07-10T15:48:47.723" v="18064" actId="1076"/>
          <ac:spMkLst>
            <pc:docMk/>
            <pc:sldMk cId="2730321467" sldId="4356"/>
            <ac:spMk id="12" creationId="{21FE7E0E-E55E-EECB-5F4E-6385B69C0677}"/>
          </ac:spMkLst>
        </pc:spChg>
        <pc:picChg chg="add mod">
          <ac:chgData name="Jacob Chartrant" userId="b85be298-8ad1-48b1-88f2-ff9a45848184" providerId="ADAL" clId="{210C1AE1-55DC-4E58-95A9-9BFA43D701FD}" dt="2022-07-10T15:43:28.315" v="17976" actId="1076"/>
          <ac:picMkLst>
            <pc:docMk/>
            <pc:sldMk cId="2730321467" sldId="4356"/>
            <ac:picMk id="5" creationId="{0B8E3C27-7EAC-CDEB-3D39-784275F21927}"/>
          </ac:picMkLst>
        </pc:picChg>
        <pc:picChg chg="add mod">
          <ac:chgData name="Jacob Chartrant" userId="b85be298-8ad1-48b1-88f2-ff9a45848184" providerId="ADAL" clId="{210C1AE1-55DC-4E58-95A9-9BFA43D701FD}" dt="2022-07-10T15:45:47.739" v="17988" actId="1076"/>
          <ac:picMkLst>
            <pc:docMk/>
            <pc:sldMk cId="2730321467" sldId="4356"/>
            <ac:picMk id="6" creationId="{F0744931-6C39-B0D1-E582-8F14F4370238}"/>
          </ac:picMkLst>
        </pc:picChg>
        <pc:picChg chg="add mod">
          <ac:chgData name="Jacob Chartrant" userId="b85be298-8ad1-48b1-88f2-ff9a45848184" providerId="ADAL" clId="{210C1AE1-55DC-4E58-95A9-9BFA43D701FD}" dt="2022-07-10T15:44:23.489" v="17984" actId="14100"/>
          <ac:picMkLst>
            <pc:docMk/>
            <pc:sldMk cId="2730321467" sldId="4356"/>
            <ac:picMk id="7" creationId="{F20AF138-B122-1190-5700-072C74796F97}"/>
          </ac:picMkLst>
        </pc:picChg>
        <pc:picChg chg="add mod">
          <ac:chgData name="Jacob Chartrant" userId="b85be298-8ad1-48b1-88f2-ff9a45848184" providerId="ADAL" clId="{210C1AE1-55DC-4E58-95A9-9BFA43D701FD}" dt="2022-07-10T15:44:50.774" v="17987" actId="14100"/>
          <ac:picMkLst>
            <pc:docMk/>
            <pc:sldMk cId="2730321467" sldId="4356"/>
            <ac:picMk id="8" creationId="{D6118FD8-B56F-DA9B-ECAD-A5699CE653ED}"/>
          </ac:picMkLst>
        </pc:picChg>
      </pc:sldChg>
      <pc:sldChg chg="addSp delSp modSp new mod ord modClrScheme chgLayout">
        <pc:chgData name="Jacob Chartrant" userId="b85be298-8ad1-48b1-88f2-ff9a45848184" providerId="ADAL" clId="{210C1AE1-55DC-4E58-95A9-9BFA43D701FD}" dt="2022-07-09T23:05:22.437" v="14503" actId="20577"/>
        <pc:sldMkLst>
          <pc:docMk/>
          <pc:sldMk cId="792935173" sldId="4357"/>
        </pc:sldMkLst>
        <pc:spChg chg="del">
          <ac:chgData name="Jacob Chartrant" userId="b85be298-8ad1-48b1-88f2-ff9a45848184" providerId="ADAL" clId="{210C1AE1-55DC-4E58-95A9-9BFA43D701FD}" dt="2022-07-07T18:20:14.253" v="7517" actId="26606"/>
          <ac:spMkLst>
            <pc:docMk/>
            <pc:sldMk cId="792935173" sldId="4357"/>
            <ac:spMk id="2" creationId="{1C2BEB87-FE2A-D87F-A5AB-32A7ED5567A6}"/>
          </ac:spMkLst>
        </pc:spChg>
        <pc:spChg chg="del">
          <ac:chgData name="Jacob Chartrant" userId="b85be298-8ad1-48b1-88f2-ff9a45848184" providerId="ADAL" clId="{210C1AE1-55DC-4E58-95A9-9BFA43D701FD}" dt="2022-07-07T18:20:14.253" v="7517" actId="26606"/>
          <ac:spMkLst>
            <pc:docMk/>
            <pc:sldMk cId="792935173" sldId="4357"/>
            <ac:spMk id="3" creationId="{8E48A553-4DC9-6379-59B8-7F5420DFDDF8}"/>
          </ac:spMkLst>
        </pc:spChg>
        <pc:spChg chg="mod ord">
          <ac:chgData name="Jacob Chartrant" userId="b85be298-8ad1-48b1-88f2-ff9a45848184" providerId="ADAL" clId="{210C1AE1-55DC-4E58-95A9-9BFA43D701FD}" dt="2022-07-07T18:20:14.253" v="7517" actId="26606"/>
          <ac:spMkLst>
            <pc:docMk/>
            <pc:sldMk cId="792935173" sldId="4357"/>
            <ac:spMk id="4" creationId="{8AB16D2D-1883-E53D-907C-2BB245FAA7B5}"/>
          </ac:spMkLst>
        </pc:spChg>
        <pc:spChg chg="add mod">
          <ac:chgData name="Jacob Chartrant" userId="b85be298-8ad1-48b1-88f2-ff9a45848184" providerId="ADAL" clId="{210C1AE1-55DC-4E58-95A9-9BFA43D701FD}" dt="2022-07-09T23:05:22.437" v="14503" actId="20577"/>
          <ac:spMkLst>
            <pc:docMk/>
            <pc:sldMk cId="792935173" sldId="4357"/>
            <ac:spMk id="10" creationId="{CBCC1359-9419-13C0-63F9-07B449843E7C}"/>
          </ac:spMkLst>
        </pc:spChg>
        <pc:spChg chg="add mod">
          <ac:chgData name="Jacob Chartrant" userId="b85be298-8ad1-48b1-88f2-ff9a45848184" providerId="ADAL" clId="{210C1AE1-55DC-4E58-95A9-9BFA43D701FD}" dt="2022-07-07T18:21:36.777" v="7547" actId="20577"/>
          <ac:spMkLst>
            <pc:docMk/>
            <pc:sldMk cId="792935173" sldId="4357"/>
            <ac:spMk id="12" creationId="{F17849E8-725F-FEB5-D79D-71BE23F68B04}"/>
          </ac:spMkLst>
        </pc:spChg>
        <pc:picChg chg="add mod">
          <ac:chgData name="Jacob Chartrant" userId="b85be298-8ad1-48b1-88f2-ff9a45848184" providerId="ADAL" clId="{210C1AE1-55DC-4E58-95A9-9BFA43D701FD}" dt="2022-07-07T18:20:22.630" v="7519" actId="27614"/>
          <ac:picMkLst>
            <pc:docMk/>
            <pc:sldMk cId="792935173" sldId="4357"/>
            <ac:picMk id="5" creationId="{C33C3A0E-297D-9CE0-44E6-90C942ACFEB9}"/>
          </ac:picMkLst>
        </pc:picChg>
      </pc:sldChg>
      <pc:sldChg chg="modSp add mod">
        <pc:chgData name="Jacob Chartrant" userId="b85be298-8ad1-48b1-88f2-ff9a45848184" providerId="ADAL" clId="{210C1AE1-55DC-4E58-95A9-9BFA43D701FD}" dt="2022-07-07T19:41:17.731" v="7619" actId="12"/>
        <pc:sldMkLst>
          <pc:docMk/>
          <pc:sldMk cId="3729017409" sldId="4358"/>
        </pc:sldMkLst>
        <pc:spChg chg="mod">
          <ac:chgData name="Jacob Chartrant" userId="b85be298-8ad1-48b1-88f2-ff9a45848184" providerId="ADAL" clId="{210C1AE1-55DC-4E58-95A9-9BFA43D701FD}" dt="2022-07-07T19:41:17.731" v="7619" actId="12"/>
          <ac:spMkLst>
            <pc:docMk/>
            <pc:sldMk cId="3729017409" sldId="4358"/>
            <ac:spMk id="10" creationId="{CBCC1359-9419-13C0-63F9-07B449843E7C}"/>
          </ac:spMkLst>
        </pc:spChg>
        <pc:spChg chg="mod">
          <ac:chgData name="Jacob Chartrant" userId="b85be298-8ad1-48b1-88f2-ff9a45848184" providerId="ADAL" clId="{210C1AE1-55DC-4E58-95A9-9BFA43D701FD}" dt="2022-07-07T19:40:34.418" v="7615" actId="20577"/>
          <ac:spMkLst>
            <pc:docMk/>
            <pc:sldMk cId="3729017409" sldId="4358"/>
            <ac:spMk id="12" creationId="{F17849E8-725F-FEB5-D79D-71BE23F68B04}"/>
          </ac:spMkLst>
        </pc:spChg>
        <pc:picChg chg="mod">
          <ac:chgData name="Jacob Chartrant" userId="b85be298-8ad1-48b1-88f2-ff9a45848184" providerId="ADAL" clId="{210C1AE1-55DC-4E58-95A9-9BFA43D701FD}" dt="2022-07-07T18:30:08.534" v="7586" actId="1076"/>
          <ac:picMkLst>
            <pc:docMk/>
            <pc:sldMk cId="3729017409" sldId="4358"/>
            <ac:picMk id="5" creationId="{C33C3A0E-297D-9CE0-44E6-90C942ACFEB9}"/>
          </ac:picMkLst>
        </pc:picChg>
      </pc:sldChg>
      <pc:sldChg chg="addSp delSp modSp add mod ord modNotesTx">
        <pc:chgData name="Jacob Chartrant" userId="b85be298-8ad1-48b1-88f2-ff9a45848184" providerId="ADAL" clId="{210C1AE1-55DC-4E58-95A9-9BFA43D701FD}" dt="2022-07-11T16:14:00.052" v="23169" actId="115"/>
        <pc:sldMkLst>
          <pc:docMk/>
          <pc:sldMk cId="2781363339" sldId="4359"/>
        </pc:sldMkLst>
        <pc:spChg chg="del">
          <ac:chgData name="Jacob Chartrant" userId="b85be298-8ad1-48b1-88f2-ff9a45848184" providerId="ADAL" clId="{210C1AE1-55DC-4E58-95A9-9BFA43D701FD}" dt="2022-07-08T14:48:06.763" v="7936" actId="478"/>
          <ac:spMkLst>
            <pc:docMk/>
            <pc:sldMk cId="2781363339" sldId="4359"/>
            <ac:spMk id="2" creationId="{9FF43D4C-CC16-24FF-D6BA-0F0C2FFB93EC}"/>
          </ac:spMkLst>
        </pc:spChg>
        <pc:spChg chg="mod">
          <ac:chgData name="Jacob Chartrant" userId="b85be298-8ad1-48b1-88f2-ff9a45848184" providerId="ADAL" clId="{210C1AE1-55DC-4E58-95A9-9BFA43D701FD}" dt="2022-07-08T14:46:18.186" v="7908" actId="20577"/>
          <ac:spMkLst>
            <pc:docMk/>
            <pc:sldMk cId="2781363339" sldId="4359"/>
            <ac:spMk id="3" creationId="{C2852F53-569F-47CA-CD39-49F0FF47E19E}"/>
          </ac:spMkLst>
        </pc:spChg>
        <pc:spChg chg="add mod">
          <ac:chgData name="Jacob Chartrant" userId="b85be298-8ad1-48b1-88f2-ff9a45848184" providerId="ADAL" clId="{210C1AE1-55DC-4E58-95A9-9BFA43D701FD}" dt="2022-07-08T14:49:36.388" v="8009" actId="1076"/>
          <ac:spMkLst>
            <pc:docMk/>
            <pc:sldMk cId="2781363339" sldId="4359"/>
            <ac:spMk id="5" creationId="{034C0BCA-7D07-1ED0-3A1A-742D10E3B625}"/>
          </ac:spMkLst>
        </pc:spChg>
        <pc:spChg chg="add mod">
          <ac:chgData name="Jacob Chartrant" userId="b85be298-8ad1-48b1-88f2-ff9a45848184" providerId="ADAL" clId="{210C1AE1-55DC-4E58-95A9-9BFA43D701FD}" dt="2022-07-08T15:35:23.282" v="8538" actId="1076"/>
          <ac:spMkLst>
            <pc:docMk/>
            <pc:sldMk cId="2781363339" sldId="4359"/>
            <ac:spMk id="10" creationId="{D5A35152-35D5-D7BE-94D6-126BAAFD934E}"/>
          </ac:spMkLst>
        </pc:spChg>
        <pc:spChg chg="add mod">
          <ac:chgData name="Jacob Chartrant" userId="b85be298-8ad1-48b1-88f2-ff9a45848184" providerId="ADAL" clId="{210C1AE1-55DC-4E58-95A9-9BFA43D701FD}" dt="2022-07-08T15:40:01.802" v="8583" actId="1076"/>
          <ac:spMkLst>
            <pc:docMk/>
            <pc:sldMk cId="2781363339" sldId="4359"/>
            <ac:spMk id="11" creationId="{FEC57D7F-0829-5007-55C6-88C21E332126}"/>
          </ac:spMkLst>
        </pc:spChg>
        <pc:spChg chg="add mod">
          <ac:chgData name="Jacob Chartrant" userId="b85be298-8ad1-48b1-88f2-ff9a45848184" providerId="ADAL" clId="{210C1AE1-55DC-4E58-95A9-9BFA43D701FD}" dt="2022-07-11T16:14:00.052" v="23169" actId="115"/>
          <ac:spMkLst>
            <pc:docMk/>
            <pc:sldMk cId="2781363339" sldId="4359"/>
            <ac:spMk id="12" creationId="{0CC43A72-4E0C-FC5D-DDB1-AA809CF8B9D0}"/>
          </ac:spMkLst>
        </pc:spChg>
        <pc:graphicFrameChg chg="add mod">
          <ac:chgData name="Jacob Chartrant" userId="b85be298-8ad1-48b1-88f2-ff9a45848184" providerId="ADAL" clId="{210C1AE1-55DC-4E58-95A9-9BFA43D701FD}" dt="2022-07-08T15:35:23.282" v="8538" actId="1076"/>
          <ac:graphicFrameMkLst>
            <pc:docMk/>
            <pc:sldMk cId="2781363339" sldId="4359"/>
            <ac:graphicFrameMk id="7" creationId="{502D277C-BF81-88AC-A67B-4FFB79349945}"/>
          </ac:graphicFrameMkLst>
        </pc:graphicFrameChg>
        <pc:picChg chg="add mod">
          <ac:chgData name="Jacob Chartrant" userId="b85be298-8ad1-48b1-88f2-ff9a45848184" providerId="ADAL" clId="{210C1AE1-55DC-4E58-95A9-9BFA43D701FD}" dt="2022-07-08T14:49:49.733" v="8011" actId="1076"/>
          <ac:picMkLst>
            <pc:docMk/>
            <pc:sldMk cId="2781363339" sldId="4359"/>
            <ac:picMk id="6" creationId="{BE9CD30C-3F2C-4D02-A2B3-BB107F161B09}"/>
          </ac:picMkLst>
        </pc:picChg>
        <pc:picChg chg="add mod">
          <ac:chgData name="Jacob Chartrant" userId="b85be298-8ad1-48b1-88f2-ff9a45848184" providerId="ADAL" clId="{210C1AE1-55DC-4E58-95A9-9BFA43D701FD}" dt="2022-07-08T15:35:23.282" v="8538" actId="1076"/>
          <ac:picMkLst>
            <pc:docMk/>
            <pc:sldMk cId="2781363339" sldId="4359"/>
            <ac:picMk id="8" creationId="{CEF902AA-A420-6FCD-6768-77C4BB71CB43}"/>
          </ac:picMkLst>
        </pc:picChg>
        <pc:picChg chg="add mod">
          <ac:chgData name="Jacob Chartrant" userId="b85be298-8ad1-48b1-88f2-ff9a45848184" providerId="ADAL" clId="{210C1AE1-55DC-4E58-95A9-9BFA43D701FD}" dt="2022-07-08T15:40:21.395" v="8586" actId="1076"/>
          <ac:picMkLst>
            <pc:docMk/>
            <pc:sldMk cId="2781363339" sldId="4359"/>
            <ac:picMk id="11266" creationId="{AE735192-9C5C-F374-6880-1E8162F19FBE}"/>
          </ac:picMkLst>
        </pc:picChg>
        <pc:picChg chg="add del">
          <ac:chgData name="Jacob Chartrant" userId="b85be298-8ad1-48b1-88f2-ff9a45848184" providerId="ADAL" clId="{210C1AE1-55DC-4E58-95A9-9BFA43D701FD}" dt="2022-07-08T16:34:44.373" v="8777" actId="21"/>
          <ac:picMkLst>
            <pc:docMk/>
            <pc:sldMk cId="2781363339" sldId="4359"/>
            <ac:picMk id="11268" creationId="{E4EA8508-AB6B-3B27-B6B1-744FF1B867D5}"/>
          </ac:picMkLst>
        </pc:picChg>
      </pc:sldChg>
      <pc:sldChg chg="addSp delSp modSp add mod ord">
        <pc:chgData name="Jacob Chartrant" userId="b85be298-8ad1-48b1-88f2-ff9a45848184" providerId="ADAL" clId="{210C1AE1-55DC-4E58-95A9-9BFA43D701FD}" dt="2022-07-08T21:00:15.697" v="10659" actId="1076"/>
        <pc:sldMkLst>
          <pc:docMk/>
          <pc:sldMk cId="3928256055" sldId="4360"/>
        </pc:sldMkLst>
        <pc:spChg chg="mod">
          <ac:chgData name="Jacob Chartrant" userId="b85be298-8ad1-48b1-88f2-ff9a45848184" providerId="ADAL" clId="{210C1AE1-55DC-4E58-95A9-9BFA43D701FD}" dt="2022-07-08T21:00:15.697" v="10659" actId="1076"/>
          <ac:spMkLst>
            <pc:docMk/>
            <pc:sldMk cId="3928256055" sldId="4360"/>
            <ac:spMk id="2" creationId="{969280AB-DAF4-844F-8CCB-BCDC5E640DE5}"/>
          </ac:spMkLst>
        </pc:spChg>
        <pc:spChg chg="mod">
          <ac:chgData name="Jacob Chartrant" userId="b85be298-8ad1-48b1-88f2-ff9a45848184" providerId="ADAL" clId="{210C1AE1-55DC-4E58-95A9-9BFA43D701FD}" dt="2022-07-08T15:45:23.928" v="8653" actId="20577"/>
          <ac:spMkLst>
            <pc:docMk/>
            <pc:sldMk cId="3928256055" sldId="4360"/>
            <ac:spMk id="6" creationId="{C13C4C6A-E8ED-C54F-AC88-220C402635E4}"/>
          </ac:spMkLst>
        </pc:spChg>
        <pc:picChg chg="del">
          <ac:chgData name="Jacob Chartrant" userId="b85be298-8ad1-48b1-88f2-ff9a45848184" providerId="ADAL" clId="{210C1AE1-55DC-4E58-95A9-9BFA43D701FD}" dt="2022-07-08T15:49:09.027" v="8667" actId="478"/>
          <ac:picMkLst>
            <pc:docMk/>
            <pc:sldMk cId="3928256055" sldId="4360"/>
            <ac:picMk id="7" creationId="{57505119-F29A-3E48-BDFB-9EC8251F1BCB}"/>
          </ac:picMkLst>
        </pc:picChg>
        <pc:picChg chg="add mod">
          <ac:chgData name="Jacob Chartrant" userId="b85be298-8ad1-48b1-88f2-ff9a45848184" providerId="ADAL" clId="{210C1AE1-55DC-4E58-95A9-9BFA43D701FD}" dt="2022-07-08T21:00:07.697" v="10658" actId="14100"/>
          <ac:picMkLst>
            <pc:docMk/>
            <pc:sldMk cId="3928256055" sldId="4360"/>
            <ac:picMk id="12290" creationId="{83EB6892-BF03-14A6-D890-23BB71E7F8C4}"/>
          </ac:picMkLst>
        </pc:picChg>
      </pc:sldChg>
      <pc:sldChg chg="modSp add del mod">
        <pc:chgData name="Jacob Chartrant" userId="b85be298-8ad1-48b1-88f2-ff9a45848184" providerId="ADAL" clId="{210C1AE1-55DC-4E58-95A9-9BFA43D701FD}" dt="2022-07-09T23:10:24.753" v="14506" actId="47"/>
        <pc:sldMkLst>
          <pc:docMk/>
          <pc:sldMk cId="3301043555" sldId="4361"/>
        </pc:sldMkLst>
        <pc:spChg chg="mod">
          <ac:chgData name="Jacob Chartrant" userId="b85be298-8ad1-48b1-88f2-ff9a45848184" providerId="ADAL" clId="{210C1AE1-55DC-4E58-95A9-9BFA43D701FD}" dt="2022-07-08T21:20:45.147" v="10877" actId="20577"/>
          <ac:spMkLst>
            <pc:docMk/>
            <pc:sldMk cId="3301043555" sldId="4361"/>
            <ac:spMk id="3" creationId="{0E39E343-2530-8513-F87E-F5F235EF2E1E}"/>
          </ac:spMkLst>
        </pc:spChg>
      </pc:sldChg>
      <pc:sldChg chg="addSp delSp modSp add del mod">
        <pc:chgData name="Jacob Chartrant" userId="b85be298-8ad1-48b1-88f2-ff9a45848184" providerId="ADAL" clId="{210C1AE1-55DC-4E58-95A9-9BFA43D701FD}" dt="2022-07-09T23:48:14.625" v="15310" actId="47"/>
        <pc:sldMkLst>
          <pc:docMk/>
          <pc:sldMk cId="2229663258" sldId="4362"/>
        </pc:sldMkLst>
        <pc:spChg chg="mod">
          <ac:chgData name="Jacob Chartrant" userId="b85be298-8ad1-48b1-88f2-ff9a45848184" providerId="ADAL" clId="{210C1AE1-55DC-4E58-95A9-9BFA43D701FD}" dt="2022-07-08T16:34:58.631" v="8780" actId="20577"/>
          <ac:spMkLst>
            <pc:docMk/>
            <pc:sldMk cId="2229663258" sldId="4362"/>
            <ac:spMk id="3" creationId="{C2852F53-569F-47CA-CD39-49F0FF47E19E}"/>
          </ac:spMkLst>
        </pc:spChg>
        <pc:picChg chg="add del mod">
          <ac:chgData name="Jacob Chartrant" userId="b85be298-8ad1-48b1-88f2-ff9a45848184" providerId="ADAL" clId="{210C1AE1-55DC-4E58-95A9-9BFA43D701FD}" dt="2022-07-08T19:02:23.083" v="9741" actId="478"/>
          <ac:picMkLst>
            <pc:docMk/>
            <pc:sldMk cId="2229663258" sldId="4362"/>
            <ac:picMk id="5" creationId="{E0CDFEF4-D8D8-413B-62A0-80D1B3325104}"/>
          </ac:picMkLst>
        </pc:picChg>
      </pc:sldChg>
      <pc:sldChg chg="addSp delSp modSp add mod ord">
        <pc:chgData name="Jacob Chartrant" userId="b85be298-8ad1-48b1-88f2-ff9a45848184" providerId="ADAL" clId="{210C1AE1-55DC-4E58-95A9-9BFA43D701FD}" dt="2022-07-10T15:21:41.099" v="17762" actId="20577"/>
        <pc:sldMkLst>
          <pc:docMk/>
          <pc:sldMk cId="773614479" sldId="4363"/>
        </pc:sldMkLst>
        <pc:spChg chg="mod">
          <ac:chgData name="Jacob Chartrant" userId="b85be298-8ad1-48b1-88f2-ff9a45848184" providerId="ADAL" clId="{210C1AE1-55DC-4E58-95A9-9BFA43D701FD}" dt="2022-07-10T15:21:41.099" v="17762" actId="20577"/>
          <ac:spMkLst>
            <pc:docMk/>
            <pc:sldMk cId="773614479" sldId="4363"/>
            <ac:spMk id="2" creationId="{969280AB-DAF4-844F-8CCB-BCDC5E640DE5}"/>
          </ac:spMkLst>
        </pc:spChg>
        <pc:spChg chg="mod">
          <ac:chgData name="Jacob Chartrant" userId="b85be298-8ad1-48b1-88f2-ff9a45848184" providerId="ADAL" clId="{210C1AE1-55DC-4E58-95A9-9BFA43D701FD}" dt="2022-07-08T20:04:54.300" v="9960" actId="20577"/>
          <ac:spMkLst>
            <pc:docMk/>
            <pc:sldMk cId="773614479" sldId="4363"/>
            <ac:spMk id="6" creationId="{C13C4C6A-E8ED-C54F-AC88-220C402635E4}"/>
          </ac:spMkLst>
        </pc:spChg>
        <pc:picChg chg="del">
          <ac:chgData name="Jacob Chartrant" userId="b85be298-8ad1-48b1-88f2-ff9a45848184" providerId="ADAL" clId="{210C1AE1-55DC-4E58-95A9-9BFA43D701FD}" dt="2022-07-08T19:57:03.717" v="9815" actId="478"/>
          <ac:picMkLst>
            <pc:docMk/>
            <pc:sldMk cId="773614479" sldId="4363"/>
            <ac:picMk id="12290" creationId="{83EB6892-BF03-14A6-D890-23BB71E7F8C4}"/>
          </ac:picMkLst>
        </pc:picChg>
        <pc:picChg chg="add mod">
          <ac:chgData name="Jacob Chartrant" userId="b85be298-8ad1-48b1-88f2-ff9a45848184" providerId="ADAL" clId="{210C1AE1-55DC-4E58-95A9-9BFA43D701FD}" dt="2022-07-08T19:59:10.109" v="9893" actId="14100"/>
          <ac:picMkLst>
            <pc:docMk/>
            <pc:sldMk cId="773614479" sldId="4363"/>
            <ac:picMk id="14338" creationId="{1804781E-814D-4A59-4A48-203255EE3F7E}"/>
          </ac:picMkLst>
        </pc:picChg>
      </pc:sldChg>
      <pc:sldChg chg="addSp modSp add mod ord modNotesTx">
        <pc:chgData name="Jacob Chartrant" userId="b85be298-8ad1-48b1-88f2-ff9a45848184" providerId="ADAL" clId="{210C1AE1-55DC-4E58-95A9-9BFA43D701FD}" dt="2022-07-11T20:23:42.547" v="24250" actId="20577"/>
        <pc:sldMkLst>
          <pc:docMk/>
          <pc:sldMk cId="1585166318" sldId="4364"/>
        </pc:sldMkLst>
        <pc:spChg chg="mod">
          <ac:chgData name="Jacob Chartrant" userId="b85be298-8ad1-48b1-88f2-ff9a45848184" providerId="ADAL" clId="{210C1AE1-55DC-4E58-95A9-9BFA43D701FD}" dt="2022-07-11T20:23:42.547" v="24250" actId="20577"/>
          <ac:spMkLst>
            <pc:docMk/>
            <pc:sldMk cId="1585166318" sldId="4364"/>
            <ac:spMk id="2" creationId="{BA85925E-2912-8815-3F87-14283A9E8168}"/>
          </ac:spMkLst>
        </pc:spChg>
        <pc:spChg chg="mod">
          <ac:chgData name="Jacob Chartrant" userId="b85be298-8ad1-48b1-88f2-ff9a45848184" providerId="ADAL" clId="{210C1AE1-55DC-4E58-95A9-9BFA43D701FD}" dt="2022-07-08T18:55:21.761" v="9732" actId="20577"/>
          <ac:spMkLst>
            <pc:docMk/>
            <pc:sldMk cId="1585166318" sldId="4364"/>
            <ac:spMk id="3" creationId="{E3886482-DFD5-BFA9-D61C-970A80BA3F6D}"/>
          </ac:spMkLst>
        </pc:spChg>
        <pc:picChg chg="add mod">
          <ac:chgData name="Jacob Chartrant" userId="b85be298-8ad1-48b1-88f2-ff9a45848184" providerId="ADAL" clId="{210C1AE1-55DC-4E58-95A9-9BFA43D701FD}" dt="2022-07-11T15:39:29.811" v="22439" actId="1076"/>
          <ac:picMkLst>
            <pc:docMk/>
            <pc:sldMk cId="1585166318" sldId="4364"/>
            <ac:picMk id="6" creationId="{FC886FFF-BDFC-7361-2AB3-0B311FA1CF38}"/>
          </ac:picMkLst>
        </pc:picChg>
        <pc:picChg chg="add mod">
          <ac:chgData name="Jacob Chartrant" userId="b85be298-8ad1-48b1-88f2-ff9a45848184" providerId="ADAL" clId="{210C1AE1-55DC-4E58-95A9-9BFA43D701FD}" dt="2022-07-11T15:39:40.346" v="22440" actId="1076"/>
          <ac:picMkLst>
            <pc:docMk/>
            <pc:sldMk cId="1585166318" sldId="4364"/>
            <ac:picMk id="7" creationId="{8779F993-C639-7D63-2925-7FA23F136BBD}"/>
          </ac:picMkLst>
        </pc:picChg>
        <pc:picChg chg="add mod">
          <ac:chgData name="Jacob Chartrant" userId="b85be298-8ad1-48b1-88f2-ff9a45848184" providerId="ADAL" clId="{210C1AE1-55DC-4E58-95A9-9BFA43D701FD}" dt="2022-07-11T15:39:17.444" v="22438" actId="1076"/>
          <ac:picMkLst>
            <pc:docMk/>
            <pc:sldMk cId="1585166318" sldId="4364"/>
            <ac:picMk id="8" creationId="{8066EF6E-6508-23E6-AD53-9BF46E9FCDD7}"/>
          </ac:picMkLst>
        </pc:picChg>
      </pc:sldChg>
      <pc:sldChg chg="addSp delSp modSp add mod">
        <pc:chgData name="Jacob Chartrant" userId="b85be298-8ad1-48b1-88f2-ff9a45848184" providerId="ADAL" clId="{210C1AE1-55DC-4E58-95A9-9BFA43D701FD}" dt="2022-07-11T21:10:39.974" v="24549" actId="20577"/>
        <pc:sldMkLst>
          <pc:docMk/>
          <pc:sldMk cId="3878413970" sldId="4365"/>
        </pc:sldMkLst>
        <pc:spChg chg="del mod">
          <ac:chgData name="Jacob Chartrant" userId="b85be298-8ad1-48b1-88f2-ff9a45848184" providerId="ADAL" clId="{210C1AE1-55DC-4E58-95A9-9BFA43D701FD}" dt="2022-07-10T19:08:42.042" v="20689" actId="478"/>
          <ac:spMkLst>
            <pc:docMk/>
            <pc:sldMk cId="3878413970" sldId="4365"/>
            <ac:spMk id="2" creationId="{DF0F0804-A1D8-F4C3-73D9-88665E0B5E81}"/>
          </ac:spMkLst>
        </pc:spChg>
        <pc:spChg chg="mod">
          <ac:chgData name="Jacob Chartrant" userId="b85be298-8ad1-48b1-88f2-ff9a45848184" providerId="ADAL" clId="{210C1AE1-55DC-4E58-95A9-9BFA43D701FD}" dt="2022-07-11T21:10:39.974" v="24549" actId="20577"/>
          <ac:spMkLst>
            <pc:docMk/>
            <pc:sldMk cId="3878413970" sldId="4365"/>
            <ac:spMk id="3" creationId="{3D61EE2B-A2AC-449C-1A73-831BB39D5CFB}"/>
          </ac:spMkLst>
        </pc:spChg>
        <pc:spChg chg="add del mod">
          <ac:chgData name="Jacob Chartrant" userId="b85be298-8ad1-48b1-88f2-ff9a45848184" providerId="ADAL" clId="{210C1AE1-55DC-4E58-95A9-9BFA43D701FD}" dt="2022-07-10T18:56:44.146" v="20629" actId="478"/>
          <ac:spMkLst>
            <pc:docMk/>
            <pc:sldMk cId="3878413970" sldId="4365"/>
            <ac:spMk id="5" creationId="{A7492E85-49BA-EC02-F86C-AE6CE722D0F9}"/>
          </ac:spMkLst>
        </pc:spChg>
        <pc:spChg chg="add mod">
          <ac:chgData name="Jacob Chartrant" userId="b85be298-8ad1-48b1-88f2-ff9a45848184" providerId="ADAL" clId="{210C1AE1-55DC-4E58-95A9-9BFA43D701FD}" dt="2022-07-10T19:14:47.401" v="20869" actId="404"/>
          <ac:spMkLst>
            <pc:docMk/>
            <pc:sldMk cId="3878413970" sldId="4365"/>
            <ac:spMk id="10" creationId="{3611E951-BC66-3122-AECF-08B342808E29}"/>
          </ac:spMkLst>
        </pc:spChg>
        <pc:spChg chg="add mod">
          <ac:chgData name="Jacob Chartrant" userId="b85be298-8ad1-48b1-88f2-ff9a45848184" providerId="ADAL" clId="{210C1AE1-55DC-4E58-95A9-9BFA43D701FD}" dt="2022-07-10T19:12:20.795" v="20854" actId="20577"/>
          <ac:spMkLst>
            <pc:docMk/>
            <pc:sldMk cId="3878413970" sldId="4365"/>
            <ac:spMk id="11" creationId="{7A5A3188-1642-0162-CCCB-0C9ACC12F471}"/>
          </ac:spMkLst>
        </pc:spChg>
        <pc:spChg chg="add del">
          <ac:chgData name="Jacob Chartrant" userId="b85be298-8ad1-48b1-88f2-ff9a45848184" providerId="ADAL" clId="{210C1AE1-55DC-4E58-95A9-9BFA43D701FD}" dt="2022-07-10T19:13:01.112" v="20856" actId="11529"/>
          <ac:spMkLst>
            <pc:docMk/>
            <pc:sldMk cId="3878413970" sldId="4365"/>
            <ac:spMk id="12" creationId="{3DB7BB8B-146D-10B4-6800-03B66669397A}"/>
          </ac:spMkLst>
        </pc:spChg>
        <pc:spChg chg="add mod">
          <ac:chgData name="Jacob Chartrant" userId="b85be298-8ad1-48b1-88f2-ff9a45848184" providerId="ADAL" clId="{210C1AE1-55DC-4E58-95A9-9BFA43D701FD}" dt="2022-07-10T19:15:56.155" v="20939" actId="20577"/>
          <ac:spMkLst>
            <pc:docMk/>
            <pc:sldMk cId="3878413970" sldId="4365"/>
            <ac:spMk id="16" creationId="{810D8BC0-A5C1-2FA8-F27A-A42325A64484}"/>
          </ac:spMkLst>
        </pc:spChg>
        <pc:picChg chg="add mod">
          <ac:chgData name="Jacob Chartrant" userId="b85be298-8ad1-48b1-88f2-ff9a45848184" providerId="ADAL" clId="{210C1AE1-55DC-4E58-95A9-9BFA43D701FD}" dt="2022-07-10T19:15:01.829" v="20870" actId="1076"/>
          <ac:picMkLst>
            <pc:docMk/>
            <pc:sldMk cId="3878413970" sldId="4365"/>
            <ac:picMk id="7" creationId="{67D4ADCE-687F-093D-03C7-0C63FD47FBA1}"/>
          </ac:picMkLst>
        </pc:picChg>
        <pc:picChg chg="add mod">
          <ac:chgData name="Jacob Chartrant" userId="b85be298-8ad1-48b1-88f2-ff9a45848184" providerId="ADAL" clId="{210C1AE1-55DC-4E58-95A9-9BFA43D701FD}" dt="2022-07-10T19:14:29.099" v="20859" actId="1076"/>
          <ac:picMkLst>
            <pc:docMk/>
            <pc:sldMk cId="3878413970" sldId="4365"/>
            <ac:picMk id="14" creationId="{41BC976F-B9F8-8D75-44CD-D60BFFC7711D}"/>
          </ac:picMkLst>
        </pc:picChg>
        <pc:picChg chg="add del mod">
          <ac:chgData name="Jacob Chartrant" userId="b85be298-8ad1-48b1-88f2-ff9a45848184" providerId="ADAL" clId="{210C1AE1-55DC-4E58-95A9-9BFA43D701FD}" dt="2022-07-10T19:15:15.663" v="20872"/>
          <ac:picMkLst>
            <pc:docMk/>
            <pc:sldMk cId="3878413970" sldId="4365"/>
            <ac:picMk id="15" creationId="{3E7B0655-AC0F-A512-028F-9DBCF8AF642E}"/>
          </ac:picMkLst>
        </pc:picChg>
        <pc:picChg chg="add mod">
          <ac:chgData name="Jacob Chartrant" userId="b85be298-8ad1-48b1-88f2-ff9a45848184" providerId="ADAL" clId="{210C1AE1-55DC-4E58-95A9-9BFA43D701FD}" dt="2022-07-10T19:09:06.761" v="20692" actId="14100"/>
          <ac:picMkLst>
            <pc:docMk/>
            <pc:sldMk cId="3878413970" sldId="4365"/>
            <ac:picMk id="32770" creationId="{57BA43DE-7C4F-5C75-F9AF-49419EA5ECBC}"/>
          </ac:picMkLst>
        </pc:picChg>
      </pc:sldChg>
      <pc:sldChg chg="modSp add del mod">
        <pc:chgData name="Jacob Chartrant" userId="b85be298-8ad1-48b1-88f2-ff9a45848184" providerId="ADAL" clId="{210C1AE1-55DC-4E58-95A9-9BFA43D701FD}" dt="2022-07-10T19:29:34.970" v="21052" actId="47"/>
        <pc:sldMkLst>
          <pc:docMk/>
          <pc:sldMk cId="1717081414" sldId="4366"/>
        </pc:sldMkLst>
        <pc:spChg chg="mod">
          <ac:chgData name="Jacob Chartrant" userId="b85be298-8ad1-48b1-88f2-ff9a45848184" providerId="ADAL" clId="{210C1AE1-55DC-4E58-95A9-9BFA43D701FD}" dt="2022-07-08T20:47:34.513" v="10298" actId="6549"/>
          <ac:spMkLst>
            <pc:docMk/>
            <pc:sldMk cId="1717081414" sldId="4366"/>
            <ac:spMk id="2" creationId="{DF0F0804-A1D8-F4C3-73D9-88665E0B5E81}"/>
          </ac:spMkLst>
        </pc:spChg>
        <pc:spChg chg="mod">
          <ac:chgData name="Jacob Chartrant" userId="b85be298-8ad1-48b1-88f2-ff9a45848184" providerId="ADAL" clId="{210C1AE1-55DC-4E58-95A9-9BFA43D701FD}" dt="2022-07-10T19:17:37.544" v="21000" actId="20577"/>
          <ac:spMkLst>
            <pc:docMk/>
            <pc:sldMk cId="1717081414" sldId="4366"/>
            <ac:spMk id="3" creationId="{3D61EE2B-A2AC-449C-1A73-831BB39D5CFB}"/>
          </ac:spMkLst>
        </pc:spChg>
      </pc:sldChg>
      <pc:sldChg chg="modSp add mod">
        <pc:chgData name="Jacob Chartrant" userId="b85be298-8ad1-48b1-88f2-ff9a45848184" providerId="ADAL" clId="{210C1AE1-55DC-4E58-95A9-9BFA43D701FD}" dt="2022-07-08T22:13:44.280" v="12163" actId="14100"/>
        <pc:sldMkLst>
          <pc:docMk/>
          <pc:sldMk cId="2677399913" sldId="4367"/>
        </pc:sldMkLst>
        <pc:spChg chg="mod">
          <ac:chgData name="Jacob Chartrant" userId="b85be298-8ad1-48b1-88f2-ff9a45848184" providerId="ADAL" clId="{210C1AE1-55DC-4E58-95A9-9BFA43D701FD}" dt="2022-07-08T22:13:44.280" v="12163" actId="14100"/>
          <ac:spMkLst>
            <pc:docMk/>
            <pc:sldMk cId="2677399913" sldId="4367"/>
            <ac:spMk id="2" creationId="{969280AB-DAF4-844F-8CCB-BCDC5E640DE5}"/>
          </ac:spMkLst>
        </pc:spChg>
        <pc:picChg chg="mod">
          <ac:chgData name="Jacob Chartrant" userId="b85be298-8ad1-48b1-88f2-ff9a45848184" providerId="ADAL" clId="{210C1AE1-55DC-4E58-95A9-9BFA43D701FD}" dt="2022-07-08T20:04:45.688" v="9958" actId="14826"/>
          <ac:picMkLst>
            <pc:docMk/>
            <pc:sldMk cId="2677399913" sldId="4367"/>
            <ac:picMk id="14338" creationId="{1804781E-814D-4A59-4A48-203255EE3F7E}"/>
          </ac:picMkLst>
        </pc:picChg>
      </pc:sldChg>
      <pc:sldChg chg="add">
        <pc:chgData name="Jacob Chartrant" userId="b85be298-8ad1-48b1-88f2-ff9a45848184" providerId="ADAL" clId="{210C1AE1-55DC-4E58-95A9-9BFA43D701FD}" dt="2022-07-08T20:07:25.805" v="9987"/>
        <pc:sldMkLst>
          <pc:docMk/>
          <pc:sldMk cId="1247141188" sldId="4368"/>
        </pc:sldMkLst>
      </pc:sldChg>
      <pc:sldChg chg="modSp add mod">
        <pc:chgData name="Jacob Chartrant" userId="b85be298-8ad1-48b1-88f2-ff9a45848184" providerId="ADAL" clId="{210C1AE1-55DC-4E58-95A9-9BFA43D701FD}" dt="2022-07-11T12:12:25.370" v="21458" actId="113"/>
        <pc:sldMkLst>
          <pc:docMk/>
          <pc:sldMk cId="1729097828" sldId="4369"/>
        </pc:sldMkLst>
        <pc:spChg chg="mod">
          <ac:chgData name="Jacob Chartrant" userId="b85be298-8ad1-48b1-88f2-ff9a45848184" providerId="ADAL" clId="{210C1AE1-55DC-4E58-95A9-9BFA43D701FD}" dt="2022-07-11T12:12:25.370" v="21458" actId="113"/>
          <ac:spMkLst>
            <pc:docMk/>
            <pc:sldMk cId="1729097828" sldId="4369"/>
            <ac:spMk id="6" creationId="{233246A7-BD65-3B3D-F9EC-52E5FF60576B}"/>
          </ac:spMkLst>
        </pc:spChg>
        <pc:spChg chg="mod">
          <ac:chgData name="Jacob Chartrant" userId="b85be298-8ad1-48b1-88f2-ff9a45848184" providerId="ADAL" clId="{210C1AE1-55DC-4E58-95A9-9BFA43D701FD}" dt="2022-07-11T12:11:58" v="21457" actId="20577"/>
          <ac:spMkLst>
            <pc:docMk/>
            <pc:sldMk cId="1729097828" sldId="4369"/>
            <ac:spMk id="7" creationId="{040CB1E1-8AD6-6304-6162-AC37499E573D}"/>
          </ac:spMkLst>
        </pc:spChg>
      </pc:sldChg>
      <pc:sldChg chg="modSp add del mod ord">
        <pc:chgData name="Jacob Chartrant" userId="b85be298-8ad1-48b1-88f2-ff9a45848184" providerId="ADAL" clId="{210C1AE1-55DC-4E58-95A9-9BFA43D701FD}" dt="2022-07-11T21:11:17.281" v="24551" actId="47"/>
        <pc:sldMkLst>
          <pc:docMk/>
          <pc:sldMk cId="671778239" sldId="4370"/>
        </pc:sldMkLst>
        <pc:spChg chg="mod">
          <ac:chgData name="Jacob Chartrant" userId="b85be298-8ad1-48b1-88f2-ff9a45848184" providerId="ADAL" clId="{210C1AE1-55DC-4E58-95A9-9BFA43D701FD}" dt="2022-07-10T19:49:00.040" v="21333" actId="20577"/>
          <ac:spMkLst>
            <pc:docMk/>
            <pc:sldMk cId="671778239" sldId="4370"/>
            <ac:spMk id="6" creationId="{233246A7-BD65-3B3D-F9EC-52E5FF60576B}"/>
          </ac:spMkLst>
        </pc:spChg>
      </pc:sldChg>
      <pc:sldChg chg="addSp modSp add mod">
        <pc:chgData name="Jacob Chartrant" userId="b85be298-8ad1-48b1-88f2-ff9a45848184" providerId="ADAL" clId="{210C1AE1-55DC-4E58-95A9-9BFA43D701FD}" dt="2022-07-08T20:38:20.135" v="10246" actId="313"/>
        <pc:sldMkLst>
          <pc:docMk/>
          <pc:sldMk cId="98803625" sldId="4371"/>
        </pc:sldMkLst>
        <pc:spChg chg="mod">
          <ac:chgData name="Jacob Chartrant" userId="b85be298-8ad1-48b1-88f2-ff9a45848184" providerId="ADAL" clId="{210C1AE1-55DC-4E58-95A9-9BFA43D701FD}" dt="2022-07-08T20:38:20.135" v="10246" actId="313"/>
          <ac:spMkLst>
            <pc:docMk/>
            <pc:sldMk cId="98803625" sldId="4371"/>
            <ac:spMk id="6" creationId="{233246A7-BD65-3B3D-F9EC-52E5FF60576B}"/>
          </ac:spMkLst>
        </pc:spChg>
        <pc:spChg chg="mod">
          <ac:chgData name="Jacob Chartrant" userId="b85be298-8ad1-48b1-88f2-ff9a45848184" providerId="ADAL" clId="{210C1AE1-55DC-4E58-95A9-9BFA43D701FD}" dt="2022-07-08T20:29:01.234" v="10185" actId="20577"/>
          <ac:spMkLst>
            <pc:docMk/>
            <pc:sldMk cId="98803625" sldId="4371"/>
            <ac:spMk id="7" creationId="{040CB1E1-8AD6-6304-6162-AC37499E573D}"/>
          </ac:spMkLst>
        </pc:spChg>
        <pc:picChg chg="add mod ord">
          <ac:chgData name="Jacob Chartrant" userId="b85be298-8ad1-48b1-88f2-ff9a45848184" providerId="ADAL" clId="{210C1AE1-55DC-4E58-95A9-9BFA43D701FD}" dt="2022-07-08T20:37:39.169" v="10243" actId="1076"/>
          <ac:picMkLst>
            <pc:docMk/>
            <pc:sldMk cId="98803625" sldId="4371"/>
            <ac:picMk id="3" creationId="{5DBF81DE-DA8C-A940-3D8E-D339FC3F2623}"/>
          </ac:picMkLst>
        </pc:picChg>
        <pc:picChg chg="add mod">
          <ac:chgData name="Jacob Chartrant" userId="b85be298-8ad1-48b1-88f2-ff9a45848184" providerId="ADAL" clId="{210C1AE1-55DC-4E58-95A9-9BFA43D701FD}" dt="2022-07-08T20:37:46.687" v="10245" actId="1076"/>
          <ac:picMkLst>
            <pc:docMk/>
            <pc:sldMk cId="98803625" sldId="4371"/>
            <ac:picMk id="16386" creationId="{9958D18C-1C3C-6BC2-460A-96670D2AC421}"/>
          </ac:picMkLst>
        </pc:picChg>
        <pc:picChg chg="add mod">
          <ac:chgData name="Jacob Chartrant" userId="b85be298-8ad1-48b1-88f2-ff9a45848184" providerId="ADAL" clId="{210C1AE1-55DC-4E58-95A9-9BFA43D701FD}" dt="2022-07-08T20:33:13.900" v="10205" actId="1076"/>
          <ac:picMkLst>
            <pc:docMk/>
            <pc:sldMk cId="98803625" sldId="4371"/>
            <ac:picMk id="16388" creationId="{0CABF20C-0258-08C6-E5B9-A8823BEB6436}"/>
          </ac:picMkLst>
        </pc:picChg>
      </pc:sldChg>
      <pc:sldChg chg="addSp delSp modSp add mod modNotesTx">
        <pc:chgData name="Jacob Chartrant" userId="b85be298-8ad1-48b1-88f2-ff9a45848184" providerId="ADAL" clId="{210C1AE1-55DC-4E58-95A9-9BFA43D701FD}" dt="2022-07-15T13:37:42.226" v="25302" actId="114"/>
        <pc:sldMkLst>
          <pc:docMk/>
          <pc:sldMk cId="2985210246" sldId="4372"/>
        </pc:sldMkLst>
        <pc:spChg chg="add del mod">
          <ac:chgData name="Jacob Chartrant" userId="b85be298-8ad1-48b1-88f2-ff9a45848184" providerId="ADAL" clId="{210C1AE1-55DC-4E58-95A9-9BFA43D701FD}" dt="2022-07-08T21:35:35.470" v="10967" actId="931"/>
          <ac:spMkLst>
            <pc:docMk/>
            <pc:sldMk cId="2985210246" sldId="4372"/>
            <ac:spMk id="3" creationId="{DE1A8B29-7B99-C81F-7426-471AA5F77B78}"/>
          </ac:spMkLst>
        </pc:spChg>
        <pc:spChg chg="del mod">
          <ac:chgData name="Jacob Chartrant" userId="b85be298-8ad1-48b1-88f2-ff9a45848184" providerId="ADAL" clId="{210C1AE1-55DC-4E58-95A9-9BFA43D701FD}" dt="2022-07-08T21:35:08.929" v="10966" actId="478"/>
          <ac:spMkLst>
            <pc:docMk/>
            <pc:sldMk cId="2985210246" sldId="4372"/>
            <ac:spMk id="5" creationId="{E494379B-7B66-6844-34FE-C68209D677C3}"/>
          </ac:spMkLst>
        </pc:spChg>
        <pc:spChg chg="mod">
          <ac:chgData name="Jacob Chartrant" userId="b85be298-8ad1-48b1-88f2-ff9a45848184" providerId="ADAL" clId="{210C1AE1-55DC-4E58-95A9-9BFA43D701FD}" dt="2022-07-08T21:48:33.446" v="11279" actId="20577"/>
          <ac:spMkLst>
            <pc:docMk/>
            <pc:sldMk cId="2985210246" sldId="4372"/>
            <ac:spMk id="8" creationId="{711C6314-E449-A792-33E2-3EA6826A8D61}"/>
          </ac:spMkLst>
        </pc:spChg>
        <pc:spChg chg="add mod">
          <ac:chgData name="Jacob Chartrant" userId="b85be298-8ad1-48b1-88f2-ff9a45848184" providerId="ADAL" clId="{210C1AE1-55DC-4E58-95A9-9BFA43D701FD}" dt="2022-07-15T13:37:42.226" v="25302" actId="114"/>
          <ac:spMkLst>
            <pc:docMk/>
            <pc:sldMk cId="2985210246" sldId="4372"/>
            <ac:spMk id="11" creationId="{C8646D52-78C3-CB14-A5FA-A2D016080F43}"/>
          </ac:spMkLst>
        </pc:spChg>
        <pc:picChg chg="add del mod ord">
          <ac:chgData name="Jacob Chartrant" userId="b85be298-8ad1-48b1-88f2-ff9a45848184" providerId="ADAL" clId="{210C1AE1-55DC-4E58-95A9-9BFA43D701FD}" dt="2022-07-08T21:46:12.434" v="11091" actId="478"/>
          <ac:picMkLst>
            <pc:docMk/>
            <pc:sldMk cId="2985210246" sldId="4372"/>
            <ac:picMk id="7" creationId="{56D9E932-C3F1-8A21-B289-C861B006B3F9}"/>
          </ac:picMkLst>
        </pc:picChg>
        <pc:picChg chg="mod">
          <ac:chgData name="Jacob Chartrant" userId="b85be298-8ad1-48b1-88f2-ff9a45848184" providerId="ADAL" clId="{210C1AE1-55DC-4E58-95A9-9BFA43D701FD}" dt="2022-07-08T21:24:04.475" v="10889" actId="14826"/>
          <ac:picMkLst>
            <pc:docMk/>
            <pc:sldMk cId="2985210246" sldId="4372"/>
            <ac:picMk id="10" creationId="{77B6C5D6-1E2D-F77C-D93F-B15FCE02A085}"/>
          </ac:picMkLst>
        </pc:picChg>
      </pc:sldChg>
      <pc:sldChg chg="addSp delSp modSp add mod ord modNotesTx">
        <pc:chgData name="Jacob Chartrant" userId="b85be298-8ad1-48b1-88f2-ff9a45848184" providerId="ADAL" clId="{210C1AE1-55DC-4E58-95A9-9BFA43D701FD}" dt="2022-07-15T13:49:45.768" v="25942" actId="20577"/>
        <pc:sldMkLst>
          <pc:docMk/>
          <pc:sldMk cId="1215587814" sldId="4373"/>
        </pc:sldMkLst>
        <pc:spChg chg="mod ord">
          <ac:chgData name="Jacob Chartrant" userId="b85be298-8ad1-48b1-88f2-ff9a45848184" providerId="ADAL" clId="{210C1AE1-55DC-4E58-95A9-9BFA43D701FD}" dt="2022-07-15T13:49:45.768" v="25942" actId="20577"/>
          <ac:spMkLst>
            <pc:docMk/>
            <pc:sldMk cId="1215587814" sldId="4373"/>
            <ac:spMk id="2" creationId="{9FF43D4C-CC16-24FF-D6BA-0F0C2FFB93EC}"/>
          </ac:spMkLst>
        </pc:spChg>
        <pc:spChg chg="mod">
          <ac:chgData name="Jacob Chartrant" userId="b85be298-8ad1-48b1-88f2-ff9a45848184" providerId="ADAL" clId="{210C1AE1-55DC-4E58-95A9-9BFA43D701FD}" dt="2022-07-11T16:07:29.606" v="22938" actId="20577"/>
          <ac:spMkLst>
            <pc:docMk/>
            <pc:sldMk cId="1215587814" sldId="4373"/>
            <ac:spMk id="3" creationId="{C2852F53-569F-47CA-CD39-49F0FF47E19E}"/>
          </ac:spMkLst>
        </pc:spChg>
        <pc:spChg chg="add mod">
          <ac:chgData name="Jacob Chartrant" userId="b85be298-8ad1-48b1-88f2-ff9a45848184" providerId="ADAL" clId="{210C1AE1-55DC-4E58-95A9-9BFA43D701FD}" dt="2022-07-09T23:27:10.042" v="15107" actId="1076"/>
          <ac:spMkLst>
            <pc:docMk/>
            <pc:sldMk cId="1215587814" sldId="4373"/>
            <ac:spMk id="14" creationId="{60617907-340E-3902-E635-0F1DA69D3D10}"/>
          </ac:spMkLst>
        </pc:spChg>
        <pc:spChg chg="add mod">
          <ac:chgData name="Jacob Chartrant" userId="b85be298-8ad1-48b1-88f2-ff9a45848184" providerId="ADAL" clId="{210C1AE1-55DC-4E58-95A9-9BFA43D701FD}" dt="2022-07-11T16:19:46.814" v="23229" actId="207"/>
          <ac:spMkLst>
            <pc:docMk/>
            <pc:sldMk cId="1215587814" sldId="4373"/>
            <ac:spMk id="17" creationId="{731CDFE4-E6DC-C562-BC09-3162F92091EE}"/>
          </ac:spMkLst>
        </pc:spChg>
        <pc:picChg chg="add mod">
          <ac:chgData name="Jacob Chartrant" userId="b85be298-8ad1-48b1-88f2-ff9a45848184" providerId="ADAL" clId="{210C1AE1-55DC-4E58-95A9-9BFA43D701FD}" dt="2022-07-09T23:22:51.645" v="15054" actId="1076"/>
          <ac:picMkLst>
            <pc:docMk/>
            <pc:sldMk cId="1215587814" sldId="4373"/>
            <ac:picMk id="5" creationId="{162FED80-98D2-46F8-AFAC-1CBBC8745779}"/>
          </ac:picMkLst>
        </pc:picChg>
        <pc:picChg chg="add mod">
          <ac:chgData name="Jacob Chartrant" userId="b85be298-8ad1-48b1-88f2-ff9a45848184" providerId="ADAL" clId="{210C1AE1-55DC-4E58-95A9-9BFA43D701FD}" dt="2022-07-09T21:18:06.519" v="12867" actId="1076"/>
          <ac:picMkLst>
            <pc:docMk/>
            <pc:sldMk cId="1215587814" sldId="4373"/>
            <ac:picMk id="6" creationId="{3CFA4F75-A82F-5C3A-31FA-A5998A0CCCB1}"/>
          </ac:picMkLst>
        </pc:picChg>
        <pc:picChg chg="add mod">
          <ac:chgData name="Jacob Chartrant" userId="b85be298-8ad1-48b1-88f2-ff9a45848184" providerId="ADAL" clId="{210C1AE1-55DC-4E58-95A9-9BFA43D701FD}" dt="2022-07-09T23:27:10.042" v="15107" actId="1076"/>
          <ac:picMkLst>
            <pc:docMk/>
            <pc:sldMk cId="1215587814" sldId="4373"/>
            <ac:picMk id="7" creationId="{0C03BE4D-DD7D-A959-E72C-AB0A494E26E3}"/>
          </ac:picMkLst>
        </pc:picChg>
        <pc:picChg chg="add del mod">
          <ac:chgData name="Jacob Chartrant" userId="b85be298-8ad1-48b1-88f2-ff9a45848184" providerId="ADAL" clId="{210C1AE1-55DC-4E58-95A9-9BFA43D701FD}" dt="2022-07-10T17:06:57.598" v="18940" actId="478"/>
          <ac:picMkLst>
            <pc:docMk/>
            <pc:sldMk cId="1215587814" sldId="4373"/>
            <ac:picMk id="21" creationId="{4E32A15D-3AC0-3916-EF57-586EA82A1348}"/>
          </ac:picMkLst>
        </pc:picChg>
        <pc:cxnChg chg="add mod">
          <ac:chgData name="Jacob Chartrant" userId="b85be298-8ad1-48b1-88f2-ff9a45848184" providerId="ADAL" clId="{210C1AE1-55DC-4E58-95A9-9BFA43D701FD}" dt="2022-07-09T23:27:10.042" v="15107" actId="1076"/>
          <ac:cxnSpMkLst>
            <pc:docMk/>
            <pc:sldMk cId="1215587814" sldId="4373"/>
            <ac:cxnSpMk id="9" creationId="{647E9EDB-ED86-77DE-A3EA-3E3270E2EDF8}"/>
          </ac:cxnSpMkLst>
        </pc:cxnChg>
        <pc:cxnChg chg="add mod">
          <ac:chgData name="Jacob Chartrant" userId="b85be298-8ad1-48b1-88f2-ff9a45848184" providerId="ADAL" clId="{210C1AE1-55DC-4E58-95A9-9BFA43D701FD}" dt="2022-07-09T23:28:49.397" v="15137" actId="13822"/>
          <ac:cxnSpMkLst>
            <pc:docMk/>
            <pc:sldMk cId="1215587814" sldId="4373"/>
            <ac:cxnSpMk id="16" creationId="{001E0C1C-CE3B-2D47-88BF-8DE8147C82E7}"/>
          </ac:cxnSpMkLst>
        </pc:cxnChg>
      </pc:sldChg>
      <pc:sldChg chg="addSp delSp modSp add mod modNotesTx">
        <pc:chgData name="Jacob Chartrant" userId="b85be298-8ad1-48b1-88f2-ff9a45848184" providerId="ADAL" clId="{210C1AE1-55DC-4E58-95A9-9BFA43D701FD}" dt="2022-07-15T13:44:50.455" v="25638" actId="20577"/>
        <pc:sldMkLst>
          <pc:docMk/>
          <pc:sldMk cId="2558944203" sldId="4374"/>
        </pc:sldMkLst>
        <pc:spChg chg="mod">
          <ac:chgData name="Jacob Chartrant" userId="b85be298-8ad1-48b1-88f2-ff9a45848184" providerId="ADAL" clId="{210C1AE1-55DC-4E58-95A9-9BFA43D701FD}" dt="2022-07-10T17:32:11.957" v="19109" actId="20577"/>
          <ac:spMkLst>
            <pc:docMk/>
            <pc:sldMk cId="2558944203" sldId="4374"/>
            <ac:spMk id="3" creationId="{0E39E343-2530-8513-F87E-F5F235EF2E1E}"/>
          </ac:spMkLst>
        </pc:spChg>
        <pc:spChg chg="del mod">
          <ac:chgData name="Jacob Chartrant" userId="b85be298-8ad1-48b1-88f2-ff9a45848184" providerId="ADAL" clId="{210C1AE1-55DC-4E58-95A9-9BFA43D701FD}" dt="2022-07-09T21:08:10.936" v="12673" actId="478"/>
          <ac:spMkLst>
            <pc:docMk/>
            <pc:sldMk cId="2558944203" sldId="4374"/>
            <ac:spMk id="8" creationId="{E54E9CC4-FA0C-24A8-830F-53C5270064B4}"/>
          </ac:spMkLst>
        </pc:spChg>
        <pc:spChg chg="add mod">
          <ac:chgData name="Jacob Chartrant" userId="b85be298-8ad1-48b1-88f2-ff9a45848184" providerId="ADAL" clId="{210C1AE1-55DC-4E58-95A9-9BFA43D701FD}" dt="2022-07-09T21:14:13.138" v="12759" actId="1076"/>
          <ac:spMkLst>
            <pc:docMk/>
            <pc:sldMk cId="2558944203" sldId="4374"/>
            <ac:spMk id="9" creationId="{EEF097BD-2061-4A5E-417E-6C0A2ADFA926}"/>
          </ac:spMkLst>
        </pc:spChg>
        <pc:spChg chg="del mod">
          <ac:chgData name="Jacob Chartrant" userId="b85be298-8ad1-48b1-88f2-ff9a45848184" providerId="ADAL" clId="{210C1AE1-55DC-4E58-95A9-9BFA43D701FD}" dt="2022-07-09T21:08:15.986" v="12678" actId="478"/>
          <ac:spMkLst>
            <pc:docMk/>
            <pc:sldMk cId="2558944203" sldId="4374"/>
            <ac:spMk id="10" creationId="{193948A8-F3AF-606E-CAA9-6F32E2DF3180}"/>
          </ac:spMkLst>
        </pc:spChg>
        <pc:spChg chg="add mod">
          <ac:chgData name="Jacob Chartrant" userId="b85be298-8ad1-48b1-88f2-ff9a45848184" providerId="ADAL" clId="{210C1AE1-55DC-4E58-95A9-9BFA43D701FD}" dt="2022-07-09T21:14:13.138" v="12759" actId="1076"/>
          <ac:spMkLst>
            <pc:docMk/>
            <pc:sldMk cId="2558944203" sldId="4374"/>
            <ac:spMk id="12" creationId="{22748213-1272-44AB-F478-EF944F296B96}"/>
          </ac:spMkLst>
        </pc:spChg>
        <pc:spChg chg="mod">
          <ac:chgData name="Jacob Chartrant" userId="b85be298-8ad1-48b1-88f2-ff9a45848184" providerId="ADAL" clId="{210C1AE1-55DC-4E58-95A9-9BFA43D701FD}" dt="2022-07-09T21:11:29.393" v="12746" actId="1076"/>
          <ac:spMkLst>
            <pc:docMk/>
            <pc:sldMk cId="2558944203" sldId="4374"/>
            <ac:spMk id="16" creationId="{DA273710-06F0-46CA-3584-84402148D77A}"/>
          </ac:spMkLst>
        </pc:spChg>
        <pc:spChg chg="mod">
          <ac:chgData name="Jacob Chartrant" userId="b85be298-8ad1-48b1-88f2-ff9a45848184" providerId="ADAL" clId="{210C1AE1-55DC-4E58-95A9-9BFA43D701FD}" dt="2022-07-09T21:11:29.393" v="12746" actId="1076"/>
          <ac:spMkLst>
            <pc:docMk/>
            <pc:sldMk cId="2558944203" sldId="4374"/>
            <ac:spMk id="17" creationId="{7AD26819-DAE8-4A70-6EA1-8E9D37C2225C}"/>
          </ac:spMkLst>
        </pc:spChg>
        <pc:spChg chg="mod">
          <ac:chgData name="Jacob Chartrant" userId="b85be298-8ad1-48b1-88f2-ff9a45848184" providerId="ADAL" clId="{210C1AE1-55DC-4E58-95A9-9BFA43D701FD}" dt="2022-07-09T21:11:29.393" v="12746" actId="1076"/>
          <ac:spMkLst>
            <pc:docMk/>
            <pc:sldMk cId="2558944203" sldId="4374"/>
            <ac:spMk id="27" creationId="{3574FD41-9331-991B-19DD-D211268D8739}"/>
          </ac:spMkLst>
        </pc:spChg>
        <pc:spChg chg="mod">
          <ac:chgData name="Jacob Chartrant" userId="b85be298-8ad1-48b1-88f2-ff9a45848184" providerId="ADAL" clId="{210C1AE1-55DC-4E58-95A9-9BFA43D701FD}" dt="2022-07-09T21:11:29.393" v="12746" actId="1076"/>
          <ac:spMkLst>
            <pc:docMk/>
            <pc:sldMk cId="2558944203" sldId="4374"/>
            <ac:spMk id="28" creationId="{B11DA98C-45B0-0954-125D-F6B63E743E7D}"/>
          </ac:spMkLst>
        </pc:spChg>
        <pc:spChg chg="mod">
          <ac:chgData name="Jacob Chartrant" userId="b85be298-8ad1-48b1-88f2-ff9a45848184" providerId="ADAL" clId="{210C1AE1-55DC-4E58-95A9-9BFA43D701FD}" dt="2022-07-09T21:11:29.393" v="12746" actId="1076"/>
          <ac:spMkLst>
            <pc:docMk/>
            <pc:sldMk cId="2558944203" sldId="4374"/>
            <ac:spMk id="29" creationId="{8938DBFD-9F96-3572-F303-830803727B85}"/>
          </ac:spMkLst>
        </pc:spChg>
        <pc:spChg chg="mod">
          <ac:chgData name="Jacob Chartrant" userId="b85be298-8ad1-48b1-88f2-ff9a45848184" providerId="ADAL" clId="{210C1AE1-55DC-4E58-95A9-9BFA43D701FD}" dt="2022-07-09T21:11:29.393" v="12746" actId="1076"/>
          <ac:spMkLst>
            <pc:docMk/>
            <pc:sldMk cId="2558944203" sldId="4374"/>
            <ac:spMk id="30" creationId="{7D115DAA-78F5-90DE-9F45-8C476778C333}"/>
          </ac:spMkLst>
        </pc:spChg>
        <pc:spChg chg="mod">
          <ac:chgData name="Jacob Chartrant" userId="b85be298-8ad1-48b1-88f2-ff9a45848184" providerId="ADAL" clId="{210C1AE1-55DC-4E58-95A9-9BFA43D701FD}" dt="2022-07-09T21:11:29.393" v="12746" actId="1076"/>
          <ac:spMkLst>
            <pc:docMk/>
            <pc:sldMk cId="2558944203" sldId="4374"/>
            <ac:spMk id="33" creationId="{C827BE14-E483-7B7C-8291-A4BEF502ABE2}"/>
          </ac:spMkLst>
        </pc:spChg>
        <pc:spChg chg="mod">
          <ac:chgData name="Jacob Chartrant" userId="b85be298-8ad1-48b1-88f2-ff9a45848184" providerId="ADAL" clId="{210C1AE1-55DC-4E58-95A9-9BFA43D701FD}" dt="2022-07-09T21:11:29.393" v="12746" actId="1076"/>
          <ac:spMkLst>
            <pc:docMk/>
            <pc:sldMk cId="2558944203" sldId="4374"/>
            <ac:spMk id="34" creationId="{116CABC7-7A11-BD4F-590B-A7ECF4BEEA11}"/>
          </ac:spMkLst>
        </pc:spChg>
        <pc:spChg chg="mod">
          <ac:chgData name="Jacob Chartrant" userId="b85be298-8ad1-48b1-88f2-ff9a45848184" providerId="ADAL" clId="{210C1AE1-55DC-4E58-95A9-9BFA43D701FD}" dt="2022-07-09T21:11:29.393" v="12746" actId="1076"/>
          <ac:spMkLst>
            <pc:docMk/>
            <pc:sldMk cId="2558944203" sldId="4374"/>
            <ac:spMk id="35" creationId="{DCCA003C-C7CA-FB7C-2AD0-43720B0EDDE6}"/>
          </ac:spMkLst>
        </pc:spChg>
        <pc:spChg chg="mod">
          <ac:chgData name="Jacob Chartrant" userId="b85be298-8ad1-48b1-88f2-ff9a45848184" providerId="ADAL" clId="{210C1AE1-55DC-4E58-95A9-9BFA43D701FD}" dt="2022-07-09T21:11:29.393" v="12746" actId="1076"/>
          <ac:spMkLst>
            <pc:docMk/>
            <pc:sldMk cId="2558944203" sldId="4374"/>
            <ac:spMk id="36" creationId="{33762C7C-7CCF-7849-15FD-8B213EFF0638}"/>
          </ac:spMkLst>
        </pc:spChg>
        <pc:spChg chg="mod">
          <ac:chgData name="Jacob Chartrant" userId="b85be298-8ad1-48b1-88f2-ff9a45848184" providerId="ADAL" clId="{210C1AE1-55DC-4E58-95A9-9BFA43D701FD}" dt="2022-07-09T21:11:29.393" v="12746" actId="1076"/>
          <ac:spMkLst>
            <pc:docMk/>
            <pc:sldMk cId="2558944203" sldId="4374"/>
            <ac:spMk id="37" creationId="{799E6710-AEDE-84C1-AB2C-DF2F9FE67614}"/>
          </ac:spMkLst>
        </pc:spChg>
        <pc:spChg chg="mod">
          <ac:chgData name="Jacob Chartrant" userId="b85be298-8ad1-48b1-88f2-ff9a45848184" providerId="ADAL" clId="{210C1AE1-55DC-4E58-95A9-9BFA43D701FD}" dt="2022-07-09T21:11:29.393" v="12746" actId="1076"/>
          <ac:spMkLst>
            <pc:docMk/>
            <pc:sldMk cId="2558944203" sldId="4374"/>
            <ac:spMk id="38" creationId="{D8BCA924-7957-B682-A2E5-FE44808005CF}"/>
          </ac:spMkLst>
        </pc:spChg>
        <pc:spChg chg="mod">
          <ac:chgData name="Jacob Chartrant" userId="b85be298-8ad1-48b1-88f2-ff9a45848184" providerId="ADAL" clId="{210C1AE1-55DC-4E58-95A9-9BFA43D701FD}" dt="2022-07-09T21:11:29.393" v="12746" actId="1076"/>
          <ac:spMkLst>
            <pc:docMk/>
            <pc:sldMk cId="2558944203" sldId="4374"/>
            <ac:spMk id="43" creationId="{BB92534E-D3BD-F846-5A5D-4E81458E6FEE}"/>
          </ac:spMkLst>
        </pc:spChg>
        <pc:spChg chg="mod">
          <ac:chgData name="Jacob Chartrant" userId="b85be298-8ad1-48b1-88f2-ff9a45848184" providerId="ADAL" clId="{210C1AE1-55DC-4E58-95A9-9BFA43D701FD}" dt="2022-07-09T21:11:29.393" v="12746" actId="1076"/>
          <ac:spMkLst>
            <pc:docMk/>
            <pc:sldMk cId="2558944203" sldId="4374"/>
            <ac:spMk id="44" creationId="{6D4084E5-0FAD-B9E1-A175-9CA4BE94304E}"/>
          </ac:spMkLst>
        </pc:spChg>
        <pc:spChg chg="mod">
          <ac:chgData name="Jacob Chartrant" userId="b85be298-8ad1-48b1-88f2-ff9a45848184" providerId="ADAL" clId="{210C1AE1-55DC-4E58-95A9-9BFA43D701FD}" dt="2022-07-09T21:11:29.393" v="12746" actId="1076"/>
          <ac:spMkLst>
            <pc:docMk/>
            <pc:sldMk cId="2558944203" sldId="4374"/>
            <ac:spMk id="45" creationId="{880F2F94-4E8F-9BEB-DC97-4962C0BEB814}"/>
          </ac:spMkLst>
        </pc:spChg>
        <pc:spChg chg="mod">
          <ac:chgData name="Jacob Chartrant" userId="b85be298-8ad1-48b1-88f2-ff9a45848184" providerId="ADAL" clId="{210C1AE1-55DC-4E58-95A9-9BFA43D701FD}" dt="2022-07-09T21:11:29.393" v="12746" actId="1076"/>
          <ac:spMkLst>
            <pc:docMk/>
            <pc:sldMk cId="2558944203" sldId="4374"/>
            <ac:spMk id="46" creationId="{3B38EDEB-245D-25CF-99F2-178595E3351B}"/>
          </ac:spMkLst>
        </pc:spChg>
        <pc:spChg chg="mod">
          <ac:chgData name="Jacob Chartrant" userId="b85be298-8ad1-48b1-88f2-ff9a45848184" providerId="ADAL" clId="{210C1AE1-55DC-4E58-95A9-9BFA43D701FD}" dt="2022-07-09T21:11:29.393" v="12746" actId="1076"/>
          <ac:spMkLst>
            <pc:docMk/>
            <pc:sldMk cId="2558944203" sldId="4374"/>
            <ac:spMk id="49" creationId="{43CCBB52-6795-1E62-4AA5-D0D471C92C3E}"/>
          </ac:spMkLst>
        </pc:spChg>
        <pc:spChg chg="mod">
          <ac:chgData name="Jacob Chartrant" userId="b85be298-8ad1-48b1-88f2-ff9a45848184" providerId="ADAL" clId="{210C1AE1-55DC-4E58-95A9-9BFA43D701FD}" dt="2022-07-09T21:11:29.393" v="12746" actId="1076"/>
          <ac:spMkLst>
            <pc:docMk/>
            <pc:sldMk cId="2558944203" sldId="4374"/>
            <ac:spMk id="50" creationId="{E4E561CC-5264-F49A-32D3-E41D2BCB43B4}"/>
          </ac:spMkLst>
        </pc:spChg>
        <pc:spChg chg="mod">
          <ac:chgData name="Jacob Chartrant" userId="b85be298-8ad1-48b1-88f2-ff9a45848184" providerId="ADAL" clId="{210C1AE1-55DC-4E58-95A9-9BFA43D701FD}" dt="2022-07-09T21:11:29.393" v="12746" actId="1076"/>
          <ac:spMkLst>
            <pc:docMk/>
            <pc:sldMk cId="2558944203" sldId="4374"/>
            <ac:spMk id="51" creationId="{18B12213-65CE-D1ED-212A-CFF80E5F318F}"/>
          </ac:spMkLst>
        </pc:spChg>
        <pc:spChg chg="mod">
          <ac:chgData name="Jacob Chartrant" userId="b85be298-8ad1-48b1-88f2-ff9a45848184" providerId="ADAL" clId="{210C1AE1-55DC-4E58-95A9-9BFA43D701FD}" dt="2022-07-09T21:11:29.393" v="12746" actId="1076"/>
          <ac:spMkLst>
            <pc:docMk/>
            <pc:sldMk cId="2558944203" sldId="4374"/>
            <ac:spMk id="52" creationId="{A7C7F857-332E-0E04-5F3F-5397D5C07B57}"/>
          </ac:spMkLst>
        </pc:spChg>
        <pc:spChg chg="mod">
          <ac:chgData name="Jacob Chartrant" userId="b85be298-8ad1-48b1-88f2-ff9a45848184" providerId="ADAL" clId="{210C1AE1-55DC-4E58-95A9-9BFA43D701FD}" dt="2022-07-09T21:11:29.393" v="12746" actId="1076"/>
          <ac:spMkLst>
            <pc:docMk/>
            <pc:sldMk cId="2558944203" sldId="4374"/>
            <ac:spMk id="53" creationId="{0355AFC2-DF1A-9429-F52D-1D0B92C7787D}"/>
          </ac:spMkLst>
        </pc:spChg>
        <pc:spChg chg="mod">
          <ac:chgData name="Jacob Chartrant" userId="b85be298-8ad1-48b1-88f2-ff9a45848184" providerId="ADAL" clId="{210C1AE1-55DC-4E58-95A9-9BFA43D701FD}" dt="2022-07-09T21:11:29.393" v="12746" actId="1076"/>
          <ac:spMkLst>
            <pc:docMk/>
            <pc:sldMk cId="2558944203" sldId="4374"/>
            <ac:spMk id="54" creationId="{7E1BA575-732A-01AC-092F-D635F0CBBB79}"/>
          </ac:spMkLst>
        </pc:spChg>
        <pc:spChg chg="mod">
          <ac:chgData name="Jacob Chartrant" userId="b85be298-8ad1-48b1-88f2-ff9a45848184" providerId="ADAL" clId="{210C1AE1-55DC-4E58-95A9-9BFA43D701FD}" dt="2022-07-09T21:11:29.393" v="12746" actId="1076"/>
          <ac:spMkLst>
            <pc:docMk/>
            <pc:sldMk cId="2558944203" sldId="4374"/>
            <ac:spMk id="58" creationId="{58FFC210-82A7-5C8E-4FCB-33ACE03C1902}"/>
          </ac:spMkLst>
        </pc:spChg>
        <pc:spChg chg="mod">
          <ac:chgData name="Jacob Chartrant" userId="b85be298-8ad1-48b1-88f2-ff9a45848184" providerId="ADAL" clId="{210C1AE1-55DC-4E58-95A9-9BFA43D701FD}" dt="2022-07-09T21:11:29.393" v="12746" actId="1076"/>
          <ac:spMkLst>
            <pc:docMk/>
            <pc:sldMk cId="2558944203" sldId="4374"/>
            <ac:spMk id="59" creationId="{C7BA7B93-3899-8440-2829-7E46A9936AB4}"/>
          </ac:spMkLst>
        </pc:spChg>
        <pc:spChg chg="mod">
          <ac:chgData name="Jacob Chartrant" userId="b85be298-8ad1-48b1-88f2-ff9a45848184" providerId="ADAL" clId="{210C1AE1-55DC-4E58-95A9-9BFA43D701FD}" dt="2022-07-09T21:11:29.393" v="12746" actId="1076"/>
          <ac:spMkLst>
            <pc:docMk/>
            <pc:sldMk cId="2558944203" sldId="4374"/>
            <ac:spMk id="62" creationId="{AB8607C7-7563-59D0-1E67-84E2AB75FD57}"/>
          </ac:spMkLst>
        </pc:spChg>
        <pc:spChg chg="mod">
          <ac:chgData name="Jacob Chartrant" userId="b85be298-8ad1-48b1-88f2-ff9a45848184" providerId="ADAL" clId="{210C1AE1-55DC-4E58-95A9-9BFA43D701FD}" dt="2022-07-09T21:11:29.393" v="12746" actId="1076"/>
          <ac:spMkLst>
            <pc:docMk/>
            <pc:sldMk cId="2558944203" sldId="4374"/>
            <ac:spMk id="63" creationId="{948ECC6B-E01C-3445-B3D7-EE80B86EC058}"/>
          </ac:spMkLst>
        </pc:spChg>
        <pc:spChg chg="mod">
          <ac:chgData name="Jacob Chartrant" userId="b85be298-8ad1-48b1-88f2-ff9a45848184" providerId="ADAL" clId="{210C1AE1-55DC-4E58-95A9-9BFA43D701FD}" dt="2022-07-09T21:11:29.393" v="12746" actId="1076"/>
          <ac:spMkLst>
            <pc:docMk/>
            <pc:sldMk cId="2558944203" sldId="4374"/>
            <ac:spMk id="64" creationId="{1C128A15-4C18-C647-01A2-5A1E465619A0}"/>
          </ac:spMkLst>
        </pc:spChg>
        <pc:spChg chg="mod">
          <ac:chgData name="Jacob Chartrant" userId="b85be298-8ad1-48b1-88f2-ff9a45848184" providerId="ADAL" clId="{210C1AE1-55DC-4E58-95A9-9BFA43D701FD}" dt="2022-07-09T21:11:29.393" v="12746" actId="1076"/>
          <ac:spMkLst>
            <pc:docMk/>
            <pc:sldMk cId="2558944203" sldId="4374"/>
            <ac:spMk id="65" creationId="{764A0EBA-B3C8-4C1C-7954-747CC57F33CE}"/>
          </ac:spMkLst>
        </pc:spChg>
        <pc:spChg chg="mod">
          <ac:chgData name="Jacob Chartrant" userId="b85be298-8ad1-48b1-88f2-ff9a45848184" providerId="ADAL" clId="{210C1AE1-55DC-4E58-95A9-9BFA43D701FD}" dt="2022-07-09T21:11:29.393" v="12746" actId="1076"/>
          <ac:spMkLst>
            <pc:docMk/>
            <pc:sldMk cId="2558944203" sldId="4374"/>
            <ac:spMk id="66" creationId="{B3DF1290-01D4-AA99-838C-24FD92A5C268}"/>
          </ac:spMkLst>
        </pc:spChg>
        <pc:spChg chg="mod">
          <ac:chgData name="Jacob Chartrant" userId="b85be298-8ad1-48b1-88f2-ff9a45848184" providerId="ADAL" clId="{210C1AE1-55DC-4E58-95A9-9BFA43D701FD}" dt="2022-07-09T21:11:29.393" v="12746" actId="1076"/>
          <ac:spMkLst>
            <pc:docMk/>
            <pc:sldMk cId="2558944203" sldId="4374"/>
            <ac:spMk id="67" creationId="{96BEE02A-A09B-B543-5A3D-E41B468BE58E}"/>
          </ac:spMkLst>
        </pc:spChg>
        <pc:spChg chg="mod">
          <ac:chgData name="Jacob Chartrant" userId="b85be298-8ad1-48b1-88f2-ff9a45848184" providerId="ADAL" clId="{210C1AE1-55DC-4E58-95A9-9BFA43D701FD}" dt="2022-07-09T21:11:29.393" v="12746" actId="1076"/>
          <ac:spMkLst>
            <pc:docMk/>
            <pc:sldMk cId="2558944203" sldId="4374"/>
            <ac:spMk id="69" creationId="{2A81DC49-FDEE-D2DD-B866-626F7C423836}"/>
          </ac:spMkLst>
        </pc:spChg>
        <pc:spChg chg="mod">
          <ac:chgData name="Jacob Chartrant" userId="b85be298-8ad1-48b1-88f2-ff9a45848184" providerId="ADAL" clId="{210C1AE1-55DC-4E58-95A9-9BFA43D701FD}" dt="2022-07-09T21:11:29.393" v="12746" actId="1076"/>
          <ac:spMkLst>
            <pc:docMk/>
            <pc:sldMk cId="2558944203" sldId="4374"/>
            <ac:spMk id="70" creationId="{98323699-E80F-A688-068A-8CEF30855EE1}"/>
          </ac:spMkLst>
        </pc:spChg>
        <pc:spChg chg="mod">
          <ac:chgData name="Jacob Chartrant" userId="b85be298-8ad1-48b1-88f2-ff9a45848184" providerId="ADAL" clId="{210C1AE1-55DC-4E58-95A9-9BFA43D701FD}" dt="2022-07-09T21:11:29.393" v="12746" actId="1076"/>
          <ac:spMkLst>
            <pc:docMk/>
            <pc:sldMk cId="2558944203" sldId="4374"/>
            <ac:spMk id="76" creationId="{F47E7A03-01B3-B6C9-5235-1E1D5769F4AA}"/>
          </ac:spMkLst>
        </pc:spChg>
        <pc:spChg chg="mod">
          <ac:chgData name="Jacob Chartrant" userId="b85be298-8ad1-48b1-88f2-ff9a45848184" providerId="ADAL" clId="{210C1AE1-55DC-4E58-95A9-9BFA43D701FD}" dt="2022-07-09T21:11:29.393" v="12746" actId="1076"/>
          <ac:spMkLst>
            <pc:docMk/>
            <pc:sldMk cId="2558944203" sldId="4374"/>
            <ac:spMk id="77" creationId="{C36DEE24-BD19-087A-514E-2A0893C5D8E7}"/>
          </ac:spMkLst>
        </pc:spChg>
        <pc:spChg chg="mod">
          <ac:chgData name="Jacob Chartrant" userId="b85be298-8ad1-48b1-88f2-ff9a45848184" providerId="ADAL" clId="{210C1AE1-55DC-4E58-95A9-9BFA43D701FD}" dt="2022-07-09T21:11:29.393" v="12746" actId="1076"/>
          <ac:spMkLst>
            <pc:docMk/>
            <pc:sldMk cId="2558944203" sldId="4374"/>
            <ac:spMk id="78" creationId="{D2DFE205-1DE5-3CEF-4784-BBB9C0DA62AA}"/>
          </ac:spMkLst>
        </pc:spChg>
        <pc:spChg chg="mod">
          <ac:chgData name="Jacob Chartrant" userId="b85be298-8ad1-48b1-88f2-ff9a45848184" providerId="ADAL" clId="{210C1AE1-55DC-4E58-95A9-9BFA43D701FD}" dt="2022-07-09T21:11:29.393" v="12746" actId="1076"/>
          <ac:spMkLst>
            <pc:docMk/>
            <pc:sldMk cId="2558944203" sldId="4374"/>
            <ac:spMk id="79" creationId="{F83FC979-D1BF-CCB3-732C-D7042AAEFC5C}"/>
          </ac:spMkLst>
        </pc:spChg>
        <pc:spChg chg="mod">
          <ac:chgData name="Jacob Chartrant" userId="b85be298-8ad1-48b1-88f2-ff9a45848184" providerId="ADAL" clId="{210C1AE1-55DC-4E58-95A9-9BFA43D701FD}" dt="2022-07-09T21:11:29.393" v="12746" actId="1076"/>
          <ac:spMkLst>
            <pc:docMk/>
            <pc:sldMk cId="2558944203" sldId="4374"/>
            <ac:spMk id="80" creationId="{1C4984E7-FC46-1898-23FE-36654DA984AA}"/>
          </ac:spMkLst>
        </pc:spChg>
        <pc:spChg chg="mod">
          <ac:chgData name="Jacob Chartrant" userId="b85be298-8ad1-48b1-88f2-ff9a45848184" providerId="ADAL" clId="{210C1AE1-55DC-4E58-95A9-9BFA43D701FD}" dt="2022-07-09T21:11:29.393" v="12746" actId="1076"/>
          <ac:spMkLst>
            <pc:docMk/>
            <pc:sldMk cId="2558944203" sldId="4374"/>
            <ac:spMk id="81" creationId="{08BC6708-40BC-2217-9790-74AB88E626D0}"/>
          </ac:spMkLst>
        </pc:spChg>
        <pc:spChg chg="mod">
          <ac:chgData name="Jacob Chartrant" userId="b85be298-8ad1-48b1-88f2-ff9a45848184" providerId="ADAL" clId="{210C1AE1-55DC-4E58-95A9-9BFA43D701FD}" dt="2022-07-09T21:11:29.393" v="12746" actId="1076"/>
          <ac:spMkLst>
            <pc:docMk/>
            <pc:sldMk cId="2558944203" sldId="4374"/>
            <ac:spMk id="82" creationId="{BD6FA4C1-2F3C-EC84-DB58-D747C323490D}"/>
          </ac:spMkLst>
        </pc:spChg>
        <pc:spChg chg="mod">
          <ac:chgData name="Jacob Chartrant" userId="b85be298-8ad1-48b1-88f2-ff9a45848184" providerId="ADAL" clId="{210C1AE1-55DC-4E58-95A9-9BFA43D701FD}" dt="2022-07-09T21:11:29.393" v="12746" actId="1076"/>
          <ac:spMkLst>
            <pc:docMk/>
            <pc:sldMk cId="2558944203" sldId="4374"/>
            <ac:spMk id="83" creationId="{905637A0-643C-5C14-E85A-1A8CB12891D5}"/>
          </ac:spMkLst>
        </pc:spChg>
        <pc:spChg chg="mod">
          <ac:chgData name="Jacob Chartrant" userId="b85be298-8ad1-48b1-88f2-ff9a45848184" providerId="ADAL" clId="{210C1AE1-55DC-4E58-95A9-9BFA43D701FD}" dt="2022-07-09T21:11:29.393" v="12746" actId="1076"/>
          <ac:spMkLst>
            <pc:docMk/>
            <pc:sldMk cId="2558944203" sldId="4374"/>
            <ac:spMk id="84" creationId="{74E5C64B-D764-1A4F-1279-3484725DD6EC}"/>
          </ac:spMkLst>
        </pc:spChg>
        <pc:spChg chg="mod">
          <ac:chgData name="Jacob Chartrant" userId="b85be298-8ad1-48b1-88f2-ff9a45848184" providerId="ADAL" clId="{210C1AE1-55DC-4E58-95A9-9BFA43D701FD}" dt="2022-07-09T21:11:29.393" v="12746" actId="1076"/>
          <ac:spMkLst>
            <pc:docMk/>
            <pc:sldMk cId="2558944203" sldId="4374"/>
            <ac:spMk id="85" creationId="{EE9EBDCA-C70A-B3D3-0804-A12311914472}"/>
          </ac:spMkLst>
        </pc:spChg>
        <pc:spChg chg="mod">
          <ac:chgData name="Jacob Chartrant" userId="b85be298-8ad1-48b1-88f2-ff9a45848184" providerId="ADAL" clId="{210C1AE1-55DC-4E58-95A9-9BFA43D701FD}" dt="2022-07-09T21:11:29.393" v="12746" actId="1076"/>
          <ac:spMkLst>
            <pc:docMk/>
            <pc:sldMk cId="2558944203" sldId="4374"/>
            <ac:spMk id="86" creationId="{3E0744D9-92CD-B9AD-C889-207769F0062D}"/>
          </ac:spMkLst>
        </pc:spChg>
        <pc:spChg chg="mod">
          <ac:chgData name="Jacob Chartrant" userId="b85be298-8ad1-48b1-88f2-ff9a45848184" providerId="ADAL" clId="{210C1AE1-55DC-4E58-95A9-9BFA43D701FD}" dt="2022-07-09T21:11:29.393" v="12746" actId="1076"/>
          <ac:spMkLst>
            <pc:docMk/>
            <pc:sldMk cId="2558944203" sldId="4374"/>
            <ac:spMk id="87" creationId="{EB1571AE-5851-51FD-30AB-0AFB5B4BB0B0}"/>
          </ac:spMkLst>
        </pc:spChg>
        <pc:spChg chg="mod">
          <ac:chgData name="Jacob Chartrant" userId="b85be298-8ad1-48b1-88f2-ff9a45848184" providerId="ADAL" clId="{210C1AE1-55DC-4E58-95A9-9BFA43D701FD}" dt="2022-07-09T21:11:29.393" v="12746" actId="1076"/>
          <ac:spMkLst>
            <pc:docMk/>
            <pc:sldMk cId="2558944203" sldId="4374"/>
            <ac:spMk id="99" creationId="{93CFC61E-DE06-8DA9-7ED9-369C8730C4CA}"/>
          </ac:spMkLst>
        </pc:spChg>
        <pc:spChg chg="mod">
          <ac:chgData name="Jacob Chartrant" userId="b85be298-8ad1-48b1-88f2-ff9a45848184" providerId="ADAL" clId="{210C1AE1-55DC-4E58-95A9-9BFA43D701FD}" dt="2022-07-09T21:11:29.393" v="12746" actId="1076"/>
          <ac:spMkLst>
            <pc:docMk/>
            <pc:sldMk cId="2558944203" sldId="4374"/>
            <ac:spMk id="100" creationId="{3C69967D-A3FC-66F4-37C6-BD818B632434}"/>
          </ac:spMkLst>
        </pc:spChg>
        <pc:spChg chg="mod">
          <ac:chgData name="Jacob Chartrant" userId="b85be298-8ad1-48b1-88f2-ff9a45848184" providerId="ADAL" clId="{210C1AE1-55DC-4E58-95A9-9BFA43D701FD}" dt="2022-07-09T21:11:29.393" v="12746" actId="1076"/>
          <ac:spMkLst>
            <pc:docMk/>
            <pc:sldMk cId="2558944203" sldId="4374"/>
            <ac:spMk id="101" creationId="{69D8D5ED-8225-51E3-B1B5-73138DABBF41}"/>
          </ac:spMkLst>
        </pc:spChg>
        <pc:spChg chg="mod">
          <ac:chgData name="Jacob Chartrant" userId="b85be298-8ad1-48b1-88f2-ff9a45848184" providerId="ADAL" clId="{210C1AE1-55DC-4E58-95A9-9BFA43D701FD}" dt="2022-07-09T21:11:29.393" v="12746" actId="1076"/>
          <ac:spMkLst>
            <pc:docMk/>
            <pc:sldMk cId="2558944203" sldId="4374"/>
            <ac:spMk id="102" creationId="{A1E14C5D-CF7F-D2FA-946C-0C442C3D6A25}"/>
          </ac:spMkLst>
        </pc:spChg>
        <pc:spChg chg="mod">
          <ac:chgData name="Jacob Chartrant" userId="b85be298-8ad1-48b1-88f2-ff9a45848184" providerId="ADAL" clId="{210C1AE1-55DC-4E58-95A9-9BFA43D701FD}" dt="2022-07-09T21:11:29.393" v="12746" actId="1076"/>
          <ac:spMkLst>
            <pc:docMk/>
            <pc:sldMk cId="2558944203" sldId="4374"/>
            <ac:spMk id="105" creationId="{7FF22E1B-8F99-BDB1-AA06-580D8E8F9107}"/>
          </ac:spMkLst>
        </pc:spChg>
        <pc:spChg chg="mod">
          <ac:chgData name="Jacob Chartrant" userId="b85be298-8ad1-48b1-88f2-ff9a45848184" providerId="ADAL" clId="{210C1AE1-55DC-4E58-95A9-9BFA43D701FD}" dt="2022-07-09T21:11:29.393" v="12746" actId="1076"/>
          <ac:spMkLst>
            <pc:docMk/>
            <pc:sldMk cId="2558944203" sldId="4374"/>
            <ac:spMk id="106" creationId="{F80708B8-21C8-1B81-29C1-C593838FDE93}"/>
          </ac:spMkLst>
        </pc:spChg>
        <pc:spChg chg="mod">
          <ac:chgData name="Jacob Chartrant" userId="b85be298-8ad1-48b1-88f2-ff9a45848184" providerId="ADAL" clId="{210C1AE1-55DC-4E58-95A9-9BFA43D701FD}" dt="2022-07-09T21:11:29.393" v="12746" actId="1076"/>
          <ac:spMkLst>
            <pc:docMk/>
            <pc:sldMk cId="2558944203" sldId="4374"/>
            <ac:spMk id="107" creationId="{5E1569D8-4601-275A-3CA7-FD0CA918ADDF}"/>
          </ac:spMkLst>
        </pc:spChg>
        <pc:spChg chg="mod">
          <ac:chgData name="Jacob Chartrant" userId="b85be298-8ad1-48b1-88f2-ff9a45848184" providerId="ADAL" clId="{210C1AE1-55DC-4E58-95A9-9BFA43D701FD}" dt="2022-07-09T21:11:29.393" v="12746" actId="1076"/>
          <ac:spMkLst>
            <pc:docMk/>
            <pc:sldMk cId="2558944203" sldId="4374"/>
            <ac:spMk id="108" creationId="{8DB62F9C-D1CF-1709-4C4F-E370230A58FA}"/>
          </ac:spMkLst>
        </pc:spChg>
        <pc:spChg chg="mod">
          <ac:chgData name="Jacob Chartrant" userId="b85be298-8ad1-48b1-88f2-ff9a45848184" providerId="ADAL" clId="{210C1AE1-55DC-4E58-95A9-9BFA43D701FD}" dt="2022-07-09T21:11:29.393" v="12746" actId="1076"/>
          <ac:spMkLst>
            <pc:docMk/>
            <pc:sldMk cId="2558944203" sldId="4374"/>
            <ac:spMk id="109" creationId="{1A603880-6C7A-8D50-3AEF-0EADA5D42945}"/>
          </ac:spMkLst>
        </pc:spChg>
        <pc:spChg chg="mod">
          <ac:chgData name="Jacob Chartrant" userId="b85be298-8ad1-48b1-88f2-ff9a45848184" providerId="ADAL" clId="{210C1AE1-55DC-4E58-95A9-9BFA43D701FD}" dt="2022-07-09T21:11:29.393" v="12746" actId="1076"/>
          <ac:spMkLst>
            <pc:docMk/>
            <pc:sldMk cId="2558944203" sldId="4374"/>
            <ac:spMk id="110" creationId="{BCCCF490-172F-3D47-DC8C-38E677461989}"/>
          </ac:spMkLst>
        </pc:spChg>
        <pc:spChg chg="mod">
          <ac:chgData name="Jacob Chartrant" userId="b85be298-8ad1-48b1-88f2-ff9a45848184" providerId="ADAL" clId="{210C1AE1-55DC-4E58-95A9-9BFA43D701FD}" dt="2022-07-09T21:11:29.393" v="12746" actId="1076"/>
          <ac:spMkLst>
            <pc:docMk/>
            <pc:sldMk cId="2558944203" sldId="4374"/>
            <ac:spMk id="115" creationId="{96E944BD-5463-6809-D96C-A957F13079BC}"/>
          </ac:spMkLst>
        </pc:spChg>
        <pc:spChg chg="mod">
          <ac:chgData name="Jacob Chartrant" userId="b85be298-8ad1-48b1-88f2-ff9a45848184" providerId="ADAL" clId="{210C1AE1-55DC-4E58-95A9-9BFA43D701FD}" dt="2022-07-09T21:11:29.393" v="12746" actId="1076"/>
          <ac:spMkLst>
            <pc:docMk/>
            <pc:sldMk cId="2558944203" sldId="4374"/>
            <ac:spMk id="116" creationId="{9A3AA4B2-BA67-1668-85E4-B96D3ADBDB08}"/>
          </ac:spMkLst>
        </pc:spChg>
        <pc:spChg chg="mod">
          <ac:chgData name="Jacob Chartrant" userId="b85be298-8ad1-48b1-88f2-ff9a45848184" providerId="ADAL" clId="{210C1AE1-55DC-4E58-95A9-9BFA43D701FD}" dt="2022-07-09T21:11:29.393" v="12746" actId="1076"/>
          <ac:spMkLst>
            <pc:docMk/>
            <pc:sldMk cId="2558944203" sldId="4374"/>
            <ac:spMk id="117" creationId="{F4983EA4-7664-D6B7-C36C-4727C033DAED}"/>
          </ac:spMkLst>
        </pc:spChg>
        <pc:spChg chg="mod">
          <ac:chgData name="Jacob Chartrant" userId="b85be298-8ad1-48b1-88f2-ff9a45848184" providerId="ADAL" clId="{210C1AE1-55DC-4E58-95A9-9BFA43D701FD}" dt="2022-07-09T21:11:29.393" v="12746" actId="1076"/>
          <ac:spMkLst>
            <pc:docMk/>
            <pc:sldMk cId="2558944203" sldId="4374"/>
            <ac:spMk id="118" creationId="{EC0CF581-A1BF-80FC-08B1-33EFC592556A}"/>
          </ac:spMkLst>
        </pc:spChg>
        <pc:spChg chg="mod">
          <ac:chgData name="Jacob Chartrant" userId="b85be298-8ad1-48b1-88f2-ff9a45848184" providerId="ADAL" clId="{210C1AE1-55DC-4E58-95A9-9BFA43D701FD}" dt="2022-07-09T21:11:29.393" v="12746" actId="1076"/>
          <ac:spMkLst>
            <pc:docMk/>
            <pc:sldMk cId="2558944203" sldId="4374"/>
            <ac:spMk id="121" creationId="{A6DD2FFC-D778-1A1D-10B8-3A9CE578A1DC}"/>
          </ac:spMkLst>
        </pc:spChg>
        <pc:spChg chg="mod">
          <ac:chgData name="Jacob Chartrant" userId="b85be298-8ad1-48b1-88f2-ff9a45848184" providerId="ADAL" clId="{210C1AE1-55DC-4E58-95A9-9BFA43D701FD}" dt="2022-07-09T21:11:29.393" v="12746" actId="1076"/>
          <ac:spMkLst>
            <pc:docMk/>
            <pc:sldMk cId="2558944203" sldId="4374"/>
            <ac:spMk id="122" creationId="{2994D00A-C1FB-F5C1-E204-9E0186B47485}"/>
          </ac:spMkLst>
        </pc:spChg>
        <pc:spChg chg="mod">
          <ac:chgData name="Jacob Chartrant" userId="b85be298-8ad1-48b1-88f2-ff9a45848184" providerId="ADAL" clId="{210C1AE1-55DC-4E58-95A9-9BFA43D701FD}" dt="2022-07-09T21:11:29.393" v="12746" actId="1076"/>
          <ac:spMkLst>
            <pc:docMk/>
            <pc:sldMk cId="2558944203" sldId="4374"/>
            <ac:spMk id="123" creationId="{DE7F3AEB-A308-CB4A-64B2-714AE97FF78C}"/>
          </ac:spMkLst>
        </pc:spChg>
        <pc:spChg chg="mod">
          <ac:chgData name="Jacob Chartrant" userId="b85be298-8ad1-48b1-88f2-ff9a45848184" providerId="ADAL" clId="{210C1AE1-55DC-4E58-95A9-9BFA43D701FD}" dt="2022-07-09T21:11:29.393" v="12746" actId="1076"/>
          <ac:spMkLst>
            <pc:docMk/>
            <pc:sldMk cId="2558944203" sldId="4374"/>
            <ac:spMk id="124" creationId="{9E2283E4-4309-0709-2B4A-75ED333EADA5}"/>
          </ac:spMkLst>
        </pc:spChg>
        <pc:spChg chg="mod">
          <ac:chgData name="Jacob Chartrant" userId="b85be298-8ad1-48b1-88f2-ff9a45848184" providerId="ADAL" clId="{210C1AE1-55DC-4E58-95A9-9BFA43D701FD}" dt="2022-07-09T21:11:29.393" v="12746" actId="1076"/>
          <ac:spMkLst>
            <pc:docMk/>
            <pc:sldMk cId="2558944203" sldId="4374"/>
            <ac:spMk id="125" creationId="{CE1E7D05-9B01-FB5E-920A-DC79DDBE026B}"/>
          </ac:spMkLst>
        </pc:spChg>
        <pc:spChg chg="mod">
          <ac:chgData name="Jacob Chartrant" userId="b85be298-8ad1-48b1-88f2-ff9a45848184" providerId="ADAL" clId="{210C1AE1-55DC-4E58-95A9-9BFA43D701FD}" dt="2022-07-09T21:11:29.393" v="12746" actId="1076"/>
          <ac:spMkLst>
            <pc:docMk/>
            <pc:sldMk cId="2558944203" sldId="4374"/>
            <ac:spMk id="126" creationId="{FB04C846-CC92-787B-7EE7-C4320E57579D}"/>
          </ac:spMkLst>
        </pc:spChg>
        <pc:spChg chg="mod">
          <ac:chgData name="Jacob Chartrant" userId="b85be298-8ad1-48b1-88f2-ff9a45848184" providerId="ADAL" clId="{210C1AE1-55DC-4E58-95A9-9BFA43D701FD}" dt="2022-07-09T21:11:29.393" v="12746" actId="1076"/>
          <ac:spMkLst>
            <pc:docMk/>
            <pc:sldMk cId="2558944203" sldId="4374"/>
            <ac:spMk id="131" creationId="{425081B4-2E26-382D-9580-307D1E3414B3}"/>
          </ac:spMkLst>
        </pc:spChg>
        <pc:spChg chg="mod">
          <ac:chgData name="Jacob Chartrant" userId="b85be298-8ad1-48b1-88f2-ff9a45848184" providerId="ADAL" clId="{210C1AE1-55DC-4E58-95A9-9BFA43D701FD}" dt="2022-07-09T21:11:29.393" v="12746" actId="1076"/>
          <ac:spMkLst>
            <pc:docMk/>
            <pc:sldMk cId="2558944203" sldId="4374"/>
            <ac:spMk id="132" creationId="{A5BBD003-71FF-E50A-4904-3B2A196B6BFC}"/>
          </ac:spMkLst>
        </pc:spChg>
        <pc:spChg chg="mod">
          <ac:chgData name="Jacob Chartrant" userId="b85be298-8ad1-48b1-88f2-ff9a45848184" providerId="ADAL" clId="{210C1AE1-55DC-4E58-95A9-9BFA43D701FD}" dt="2022-07-09T21:11:29.393" v="12746" actId="1076"/>
          <ac:spMkLst>
            <pc:docMk/>
            <pc:sldMk cId="2558944203" sldId="4374"/>
            <ac:spMk id="133" creationId="{355A7F00-987E-88FF-D3A0-A02317D4C2B1}"/>
          </ac:spMkLst>
        </pc:spChg>
        <pc:spChg chg="mod">
          <ac:chgData name="Jacob Chartrant" userId="b85be298-8ad1-48b1-88f2-ff9a45848184" providerId="ADAL" clId="{210C1AE1-55DC-4E58-95A9-9BFA43D701FD}" dt="2022-07-09T21:11:29.393" v="12746" actId="1076"/>
          <ac:spMkLst>
            <pc:docMk/>
            <pc:sldMk cId="2558944203" sldId="4374"/>
            <ac:spMk id="134" creationId="{A73B5A2D-C4C2-F231-E530-CE5EB940119C}"/>
          </ac:spMkLst>
        </pc:spChg>
        <pc:spChg chg="mod">
          <ac:chgData name="Jacob Chartrant" userId="b85be298-8ad1-48b1-88f2-ff9a45848184" providerId="ADAL" clId="{210C1AE1-55DC-4E58-95A9-9BFA43D701FD}" dt="2022-07-09T21:11:29.393" v="12746" actId="1076"/>
          <ac:spMkLst>
            <pc:docMk/>
            <pc:sldMk cId="2558944203" sldId="4374"/>
            <ac:spMk id="137" creationId="{13DB5B46-3C8E-A5BA-A610-434F6E593422}"/>
          </ac:spMkLst>
        </pc:spChg>
        <pc:spChg chg="mod">
          <ac:chgData name="Jacob Chartrant" userId="b85be298-8ad1-48b1-88f2-ff9a45848184" providerId="ADAL" clId="{210C1AE1-55DC-4E58-95A9-9BFA43D701FD}" dt="2022-07-09T21:11:29.393" v="12746" actId="1076"/>
          <ac:spMkLst>
            <pc:docMk/>
            <pc:sldMk cId="2558944203" sldId="4374"/>
            <ac:spMk id="138" creationId="{17FF6689-DE19-0068-B85E-297D90C103EE}"/>
          </ac:spMkLst>
        </pc:spChg>
        <pc:spChg chg="mod">
          <ac:chgData name="Jacob Chartrant" userId="b85be298-8ad1-48b1-88f2-ff9a45848184" providerId="ADAL" clId="{210C1AE1-55DC-4E58-95A9-9BFA43D701FD}" dt="2022-07-09T21:11:29.393" v="12746" actId="1076"/>
          <ac:spMkLst>
            <pc:docMk/>
            <pc:sldMk cId="2558944203" sldId="4374"/>
            <ac:spMk id="139" creationId="{E61C423A-DBB4-9668-69EC-6BF617BC2BCA}"/>
          </ac:spMkLst>
        </pc:spChg>
        <pc:spChg chg="mod">
          <ac:chgData name="Jacob Chartrant" userId="b85be298-8ad1-48b1-88f2-ff9a45848184" providerId="ADAL" clId="{210C1AE1-55DC-4E58-95A9-9BFA43D701FD}" dt="2022-07-09T21:11:29.393" v="12746" actId="1076"/>
          <ac:spMkLst>
            <pc:docMk/>
            <pc:sldMk cId="2558944203" sldId="4374"/>
            <ac:spMk id="140" creationId="{C644D650-1432-EB40-7E82-C3F5AD607044}"/>
          </ac:spMkLst>
        </pc:spChg>
        <pc:spChg chg="mod">
          <ac:chgData name="Jacob Chartrant" userId="b85be298-8ad1-48b1-88f2-ff9a45848184" providerId="ADAL" clId="{210C1AE1-55DC-4E58-95A9-9BFA43D701FD}" dt="2022-07-09T21:11:29.393" v="12746" actId="1076"/>
          <ac:spMkLst>
            <pc:docMk/>
            <pc:sldMk cId="2558944203" sldId="4374"/>
            <ac:spMk id="141" creationId="{24207D2F-2292-C3D8-79F1-56EC9E70D94D}"/>
          </ac:spMkLst>
        </pc:spChg>
        <pc:spChg chg="mod">
          <ac:chgData name="Jacob Chartrant" userId="b85be298-8ad1-48b1-88f2-ff9a45848184" providerId="ADAL" clId="{210C1AE1-55DC-4E58-95A9-9BFA43D701FD}" dt="2022-07-09T21:11:29.393" v="12746" actId="1076"/>
          <ac:spMkLst>
            <pc:docMk/>
            <pc:sldMk cId="2558944203" sldId="4374"/>
            <ac:spMk id="142" creationId="{33A8A87B-1300-7305-EC3D-13EEC16D55D6}"/>
          </ac:spMkLst>
        </pc:spChg>
        <pc:spChg chg="mod">
          <ac:chgData name="Jacob Chartrant" userId="b85be298-8ad1-48b1-88f2-ff9a45848184" providerId="ADAL" clId="{210C1AE1-55DC-4E58-95A9-9BFA43D701FD}" dt="2022-07-09T21:11:29.393" v="12746" actId="1076"/>
          <ac:spMkLst>
            <pc:docMk/>
            <pc:sldMk cId="2558944203" sldId="4374"/>
            <ac:spMk id="147" creationId="{CAA76D90-EFF4-261F-0EAA-35582FDA54FE}"/>
          </ac:spMkLst>
        </pc:spChg>
        <pc:spChg chg="mod">
          <ac:chgData name="Jacob Chartrant" userId="b85be298-8ad1-48b1-88f2-ff9a45848184" providerId="ADAL" clId="{210C1AE1-55DC-4E58-95A9-9BFA43D701FD}" dt="2022-07-09T21:11:29.393" v="12746" actId="1076"/>
          <ac:spMkLst>
            <pc:docMk/>
            <pc:sldMk cId="2558944203" sldId="4374"/>
            <ac:spMk id="148" creationId="{D1F87141-2156-7D7E-23D2-8E88D33E3FFD}"/>
          </ac:spMkLst>
        </pc:spChg>
        <pc:spChg chg="mod">
          <ac:chgData name="Jacob Chartrant" userId="b85be298-8ad1-48b1-88f2-ff9a45848184" providerId="ADAL" clId="{210C1AE1-55DC-4E58-95A9-9BFA43D701FD}" dt="2022-07-09T21:11:29.393" v="12746" actId="1076"/>
          <ac:spMkLst>
            <pc:docMk/>
            <pc:sldMk cId="2558944203" sldId="4374"/>
            <ac:spMk id="149" creationId="{B44EB1FE-4619-6A57-7E78-E7762987A85B}"/>
          </ac:spMkLst>
        </pc:spChg>
        <pc:spChg chg="mod">
          <ac:chgData name="Jacob Chartrant" userId="b85be298-8ad1-48b1-88f2-ff9a45848184" providerId="ADAL" clId="{210C1AE1-55DC-4E58-95A9-9BFA43D701FD}" dt="2022-07-09T21:11:29.393" v="12746" actId="1076"/>
          <ac:spMkLst>
            <pc:docMk/>
            <pc:sldMk cId="2558944203" sldId="4374"/>
            <ac:spMk id="150" creationId="{006985E4-292B-D113-21A1-87BFA4C32111}"/>
          </ac:spMkLst>
        </pc:spChg>
        <pc:spChg chg="mod">
          <ac:chgData name="Jacob Chartrant" userId="b85be298-8ad1-48b1-88f2-ff9a45848184" providerId="ADAL" clId="{210C1AE1-55DC-4E58-95A9-9BFA43D701FD}" dt="2022-07-09T21:11:29.393" v="12746" actId="1076"/>
          <ac:spMkLst>
            <pc:docMk/>
            <pc:sldMk cId="2558944203" sldId="4374"/>
            <ac:spMk id="153" creationId="{05D9A35D-D85D-31C8-B056-535C1F8DBCC5}"/>
          </ac:spMkLst>
        </pc:spChg>
        <pc:spChg chg="mod">
          <ac:chgData name="Jacob Chartrant" userId="b85be298-8ad1-48b1-88f2-ff9a45848184" providerId="ADAL" clId="{210C1AE1-55DC-4E58-95A9-9BFA43D701FD}" dt="2022-07-09T21:11:29.393" v="12746" actId="1076"/>
          <ac:spMkLst>
            <pc:docMk/>
            <pc:sldMk cId="2558944203" sldId="4374"/>
            <ac:spMk id="154" creationId="{5D6C2BC5-1FBB-C571-112B-3D28CE9FE741}"/>
          </ac:spMkLst>
        </pc:spChg>
        <pc:spChg chg="mod">
          <ac:chgData name="Jacob Chartrant" userId="b85be298-8ad1-48b1-88f2-ff9a45848184" providerId="ADAL" clId="{210C1AE1-55DC-4E58-95A9-9BFA43D701FD}" dt="2022-07-09T21:11:29.393" v="12746" actId="1076"/>
          <ac:spMkLst>
            <pc:docMk/>
            <pc:sldMk cId="2558944203" sldId="4374"/>
            <ac:spMk id="155" creationId="{EE368C8B-6AAE-50D0-0A29-2C397A7BE0FF}"/>
          </ac:spMkLst>
        </pc:spChg>
        <pc:spChg chg="mod">
          <ac:chgData name="Jacob Chartrant" userId="b85be298-8ad1-48b1-88f2-ff9a45848184" providerId="ADAL" clId="{210C1AE1-55DC-4E58-95A9-9BFA43D701FD}" dt="2022-07-09T21:11:29.393" v="12746" actId="1076"/>
          <ac:spMkLst>
            <pc:docMk/>
            <pc:sldMk cId="2558944203" sldId="4374"/>
            <ac:spMk id="156" creationId="{01466500-6EB9-A539-8BAE-0B1264136A7A}"/>
          </ac:spMkLst>
        </pc:spChg>
        <pc:spChg chg="mod">
          <ac:chgData name="Jacob Chartrant" userId="b85be298-8ad1-48b1-88f2-ff9a45848184" providerId="ADAL" clId="{210C1AE1-55DC-4E58-95A9-9BFA43D701FD}" dt="2022-07-09T21:11:29.393" v="12746" actId="1076"/>
          <ac:spMkLst>
            <pc:docMk/>
            <pc:sldMk cId="2558944203" sldId="4374"/>
            <ac:spMk id="157" creationId="{39CBA92F-C2D9-A5F1-9381-DD470061C3DC}"/>
          </ac:spMkLst>
        </pc:spChg>
        <pc:spChg chg="mod">
          <ac:chgData name="Jacob Chartrant" userId="b85be298-8ad1-48b1-88f2-ff9a45848184" providerId="ADAL" clId="{210C1AE1-55DC-4E58-95A9-9BFA43D701FD}" dt="2022-07-09T21:11:29.393" v="12746" actId="1076"/>
          <ac:spMkLst>
            <pc:docMk/>
            <pc:sldMk cId="2558944203" sldId="4374"/>
            <ac:spMk id="158" creationId="{0424764D-C8A6-3B14-744F-6323ED734B0E}"/>
          </ac:spMkLst>
        </pc:spChg>
        <pc:spChg chg="mod">
          <ac:chgData name="Jacob Chartrant" userId="b85be298-8ad1-48b1-88f2-ff9a45848184" providerId="ADAL" clId="{210C1AE1-55DC-4E58-95A9-9BFA43D701FD}" dt="2022-07-09T21:11:29.393" v="12746" actId="1076"/>
          <ac:spMkLst>
            <pc:docMk/>
            <pc:sldMk cId="2558944203" sldId="4374"/>
            <ac:spMk id="163" creationId="{58854001-90BC-7ECA-0C40-0F1EADC52355}"/>
          </ac:spMkLst>
        </pc:spChg>
        <pc:spChg chg="mod">
          <ac:chgData name="Jacob Chartrant" userId="b85be298-8ad1-48b1-88f2-ff9a45848184" providerId="ADAL" clId="{210C1AE1-55DC-4E58-95A9-9BFA43D701FD}" dt="2022-07-09T21:11:29.393" v="12746" actId="1076"/>
          <ac:spMkLst>
            <pc:docMk/>
            <pc:sldMk cId="2558944203" sldId="4374"/>
            <ac:spMk id="164" creationId="{09EA9736-F574-C45C-4A8D-EC5161E0A296}"/>
          </ac:spMkLst>
        </pc:spChg>
        <pc:spChg chg="mod">
          <ac:chgData name="Jacob Chartrant" userId="b85be298-8ad1-48b1-88f2-ff9a45848184" providerId="ADAL" clId="{210C1AE1-55DC-4E58-95A9-9BFA43D701FD}" dt="2022-07-09T21:11:29.393" v="12746" actId="1076"/>
          <ac:spMkLst>
            <pc:docMk/>
            <pc:sldMk cId="2558944203" sldId="4374"/>
            <ac:spMk id="165" creationId="{AF0D3E20-6900-536C-AE7F-C76FBFAA7D1C}"/>
          </ac:spMkLst>
        </pc:spChg>
        <pc:spChg chg="mod">
          <ac:chgData name="Jacob Chartrant" userId="b85be298-8ad1-48b1-88f2-ff9a45848184" providerId="ADAL" clId="{210C1AE1-55DC-4E58-95A9-9BFA43D701FD}" dt="2022-07-09T21:11:29.393" v="12746" actId="1076"/>
          <ac:spMkLst>
            <pc:docMk/>
            <pc:sldMk cId="2558944203" sldId="4374"/>
            <ac:spMk id="166" creationId="{AEF4BF70-FCBC-C411-B92F-5ACAB9B4DC47}"/>
          </ac:spMkLst>
        </pc:spChg>
        <pc:spChg chg="mod">
          <ac:chgData name="Jacob Chartrant" userId="b85be298-8ad1-48b1-88f2-ff9a45848184" providerId="ADAL" clId="{210C1AE1-55DC-4E58-95A9-9BFA43D701FD}" dt="2022-07-09T21:11:29.393" v="12746" actId="1076"/>
          <ac:spMkLst>
            <pc:docMk/>
            <pc:sldMk cId="2558944203" sldId="4374"/>
            <ac:spMk id="169" creationId="{8BA0D898-D7C8-465E-D515-7CA336CCEC11}"/>
          </ac:spMkLst>
        </pc:spChg>
        <pc:spChg chg="mod">
          <ac:chgData name="Jacob Chartrant" userId="b85be298-8ad1-48b1-88f2-ff9a45848184" providerId="ADAL" clId="{210C1AE1-55DC-4E58-95A9-9BFA43D701FD}" dt="2022-07-09T21:11:29.393" v="12746" actId="1076"/>
          <ac:spMkLst>
            <pc:docMk/>
            <pc:sldMk cId="2558944203" sldId="4374"/>
            <ac:spMk id="170" creationId="{185B9A3C-77DF-3B95-CEE7-0B65CC485791}"/>
          </ac:spMkLst>
        </pc:spChg>
        <pc:spChg chg="mod">
          <ac:chgData name="Jacob Chartrant" userId="b85be298-8ad1-48b1-88f2-ff9a45848184" providerId="ADAL" clId="{210C1AE1-55DC-4E58-95A9-9BFA43D701FD}" dt="2022-07-09T21:11:29.393" v="12746" actId="1076"/>
          <ac:spMkLst>
            <pc:docMk/>
            <pc:sldMk cId="2558944203" sldId="4374"/>
            <ac:spMk id="171" creationId="{DBD93892-C0AA-0541-635C-471CBB150E76}"/>
          </ac:spMkLst>
        </pc:spChg>
        <pc:spChg chg="mod">
          <ac:chgData name="Jacob Chartrant" userId="b85be298-8ad1-48b1-88f2-ff9a45848184" providerId="ADAL" clId="{210C1AE1-55DC-4E58-95A9-9BFA43D701FD}" dt="2022-07-09T21:11:29.393" v="12746" actId="1076"/>
          <ac:spMkLst>
            <pc:docMk/>
            <pc:sldMk cId="2558944203" sldId="4374"/>
            <ac:spMk id="172" creationId="{7D2BA0B1-E5B2-1922-B344-6E66CD7A5A41}"/>
          </ac:spMkLst>
        </pc:spChg>
        <pc:spChg chg="mod">
          <ac:chgData name="Jacob Chartrant" userId="b85be298-8ad1-48b1-88f2-ff9a45848184" providerId="ADAL" clId="{210C1AE1-55DC-4E58-95A9-9BFA43D701FD}" dt="2022-07-09T21:11:29.393" v="12746" actId="1076"/>
          <ac:spMkLst>
            <pc:docMk/>
            <pc:sldMk cId="2558944203" sldId="4374"/>
            <ac:spMk id="173" creationId="{8AC35C10-A2F0-2355-84DA-BCA2B0864B47}"/>
          </ac:spMkLst>
        </pc:spChg>
        <pc:spChg chg="mod">
          <ac:chgData name="Jacob Chartrant" userId="b85be298-8ad1-48b1-88f2-ff9a45848184" providerId="ADAL" clId="{210C1AE1-55DC-4E58-95A9-9BFA43D701FD}" dt="2022-07-09T21:11:29.393" v="12746" actId="1076"/>
          <ac:spMkLst>
            <pc:docMk/>
            <pc:sldMk cId="2558944203" sldId="4374"/>
            <ac:spMk id="174" creationId="{D3C1BEE3-3B5D-2B70-06D5-1401D635771C}"/>
          </ac:spMkLst>
        </pc:spChg>
        <pc:spChg chg="mod">
          <ac:chgData name="Jacob Chartrant" userId="b85be298-8ad1-48b1-88f2-ff9a45848184" providerId="ADAL" clId="{210C1AE1-55DC-4E58-95A9-9BFA43D701FD}" dt="2022-07-09T21:11:29.393" v="12746" actId="1076"/>
          <ac:spMkLst>
            <pc:docMk/>
            <pc:sldMk cId="2558944203" sldId="4374"/>
            <ac:spMk id="176" creationId="{413CB0B8-4B81-038B-C36E-023666223AB8}"/>
          </ac:spMkLst>
        </pc:spChg>
        <pc:spChg chg="mod">
          <ac:chgData name="Jacob Chartrant" userId="b85be298-8ad1-48b1-88f2-ff9a45848184" providerId="ADAL" clId="{210C1AE1-55DC-4E58-95A9-9BFA43D701FD}" dt="2022-07-09T21:11:29.393" v="12746" actId="1076"/>
          <ac:spMkLst>
            <pc:docMk/>
            <pc:sldMk cId="2558944203" sldId="4374"/>
            <ac:spMk id="177" creationId="{C9B1FAE7-2D30-FFAE-07A4-656D1D2B3D66}"/>
          </ac:spMkLst>
        </pc:spChg>
        <pc:spChg chg="mod">
          <ac:chgData name="Jacob Chartrant" userId="b85be298-8ad1-48b1-88f2-ff9a45848184" providerId="ADAL" clId="{210C1AE1-55DC-4E58-95A9-9BFA43D701FD}" dt="2022-07-09T21:11:29.393" v="12746" actId="1076"/>
          <ac:spMkLst>
            <pc:docMk/>
            <pc:sldMk cId="2558944203" sldId="4374"/>
            <ac:spMk id="183" creationId="{DF6652DA-AE26-40C3-21A8-CC9DE628275A}"/>
          </ac:spMkLst>
        </pc:spChg>
        <pc:spChg chg="mod">
          <ac:chgData name="Jacob Chartrant" userId="b85be298-8ad1-48b1-88f2-ff9a45848184" providerId="ADAL" clId="{210C1AE1-55DC-4E58-95A9-9BFA43D701FD}" dt="2022-07-09T21:11:29.393" v="12746" actId="1076"/>
          <ac:spMkLst>
            <pc:docMk/>
            <pc:sldMk cId="2558944203" sldId="4374"/>
            <ac:spMk id="184" creationId="{AA48A900-4528-93F1-D630-8FB73B11689C}"/>
          </ac:spMkLst>
        </pc:spChg>
        <pc:spChg chg="mod">
          <ac:chgData name="Jacob Chartrant" userId="b85be298-8ad1-48b1-88f2-ff9a45848184" providerId="ADAL" clId="{210C1AE1-55DC-4E58-95A9-9BFA43D701FD}" dt="2022-07-09T21:11:29.393" v="12746" actId="1076"/>
          <ac:spMkLst>
            <pc:docMk/>
            <pc:sldMk cId="2558944203" sldId="4374"/>
            <ac:spMk id="185" creationId="{A5337FDA-CEAF-8049-E1A9-369CC466B088}"/>
          </ac:spMkLst>
        </pc:spChg>
        <pc:spChg chg="mod">
          <ac:chgData name="Jacob Chartrant" userId="b85be298-8ad1-48b1-88f2-ff9a45848184" providerId="ADAL" clId="{210C1AE1-55DC-4E58-95A9-9BFA43D701FD}" dt="2022-07-09T21:11:29.393" v="12746" actId="1076"/>
          <ac:spMkLst>
            <pc:docMk/>
            <pc:sldMk cId="2558944203" sldId="4374"/>
            <ac:spMk id="186" creationId="{2AC2497D-0927-9720-F40C-3478E17D45B6}"/>
          </ac:spMkLst>
        </pc:spChg>
        <pc:spChg chg="mod">
          <ac:chgData name="Jacob Chartrant" userId="b85be298-8ad1-48b1-88f2-ff9a45848184" providerId="ADAL" clId="{210C1AE1-55DC-4E58-95A9-9BFA43D701FD}" dt="2022-07-09T21:11:29.393" v="12746" actId="1076"/>
          <ac:spMkLst>
            <pc:docMk/>
            <pc:sldMk cId="2558944203" sldId="4374"/>
            <ac:spMk id="187" creationId="{AD161201-DBF8-F50D-EEC5-64A446E61E26}"/>
          </ac:spMkLst>
        </pc:spChg>
        <pc:spChg chg="mod">
          <ac:chgData name="Jacob Chartrant" userId="b85be298-8ad1-48b1-88f2-ff9a45848184" providerId="ADAL" clId="{210C1AE1-55DC-4E58-95A9-9BFA43D701FD}" dt="2022-07-09T21:11:29.393" v="12746" actId="1076"/>
          <ac:spMkLst>
            <pc:docMk/>
            <pc:sldMk cId="2558944203" sldId="4374"/>
            <ac:spMk id="188" creationId="{85ED4D7F-2AAF-7311-7E19-15064E1E304E}"/>
          </ac:spMkLst>
        </pc:spChg>
        <pc:spChg chg="mod">
          <ac:chgData name="Jacob Chartrant" userId="b85be298-8ad1-48b1-88f2-ff9a45848184" providerId="ADAL" clId="{210C1AE1-55DC-4E58-95A9-9BFA43D701FD}" dt="2022-07-09T21:11:29.393" v="12746" actId="1076"/>
          <ac:spMkLst>
            <pc:docMk/>
            <pc:sldMk cId="2558944203" sldId="4374"/>
            <ac:spMk id="189" creationId="{16E0A2CE-672D-EDEE-81E2-5FDA20AF8C6B}"/>
          </ac:spMkLst>
        </pc:spChg>
        <pc:spChg chg="mod">
          <ac:chgData name="Jacob Chartrant" userId="b85be298-8ad1-48b1-88f2-ff9a45848184" providerId="ADAL" clId="{210C1AE1-55DC-4E58-95A9-9BFA43D701FD}" dt="2022-07-09T21:11:29.393" v="12746" actId="1076"/>
          <ac:spMkLst>
            <pc:docMk/>
            <pc:sldMk cId="2558944203" sldId="4374"/>
            <ac:spMk id="190" creationId="{98FD9DAD-9DF3-75F9-2291-1ABC45949C49}"/>
          </ac:spMkLst>
        </pc:spChg>
        <pc:spChg chg="mod">
          <ac:chgData name="Jacob Chartrant" userId="b85be298-8ad1-48b1-88f2-ff9a45848184" providerId="ADAL" clId="{210C1AE1-55DC-4E58-95A9-9BFA43D701FD}" dt="2022-07-09T21:11:29.393" v="12746" actId="1076"/>
          <ac:spMkLst>
            <pc:docMk/>
            <pc:sldMk cId="2558944203" sldId="4374"/>
            <ac:spMk id="191" creationId="{E9562E91-E8D0-A234-7718-94F5F370C722}"/>
          </ac:spMkLst>
        </pc:spChg>
        <pc:spChg chg="mod">
          <ac:chgData name="Jacob Chartrant" userId="b85be298-8ad1-48b1-88f2-ff9a45848184" providerId="ADAL" clId="{210C1AE1-55DC-4E58-95A9-9BFA43D701FD}" dt="2022-07-09T21:11:29.393" v="12746" actId="1076"/>
          <ac:spMkLst>
            <pc:docMk/>
            <pc:sldMk cId="2558944203" sldId="4374"/>
            <ac:spMk id="192" creationId="{F25504A5-2D4E-FFF9-7EE9-2F8603E6927C}"/>
          </ac:spMkLst>
        </pc:spChg>
        <pc:spChg chg="mod">
          <ac:chgData name="Jacob Chartrant" userId="b85be298-8ad1-48b1-88f2-ff9a45848184" providerId="ADAL" clId="{210C1AE1-55DC-4E58-95A9-9BFA43D701FD}" dt="2022-07-09T21:11:29.393" v="12746" actId="1076"/>
          <ac:spMkLst>
            <pc:docMk/>
            <pc:sldMk cId="2558944203" sldId="4374"/>
            <ac:spMk id="193" creationId="{3968D6FC-DB47-A406-4771-360E5B38DE7C}"/>
          </ac:spMkLst>
        </pc:spChg>
        <pc:spChg chg="mod">
          <ac:chgData name="Jacob Chartrant" userId="b85be298-8ad1-48b1-88f2-ff9a45848184" providerId="ADAL" clId="{210C1AE1-55DC-4E58-95A9-9BFA43D701FD}" dt="2022-07-09T21:11:29.393" v="12746" actId="1076"/>
          <ac:spMkLst>
            <pc:docMk/>
            <pc:sldMk cId="2558944203" sldId="4374"/>
            <ac:spMk id="194" creationId="{A4660E36-A886-6C44-47E5-9D79BE77BD2E}"/>
          </ac:spMkLst>
        </pc:spChg>
        <pc:spChg chg="mod">
          <ac:chgData name="Jacob Chartrant" userId="b85be298-8ad1-48b1-88f2-ff9a45848184" providerId="ADAL" clId="{210C1AE1-55DC-4E58-95A9-9BFA43D701FD}" dt="2022-07-09T21:11:29.393" v="12746" actId="1076"/>
          <ac:spMkLst>
            <pc:docMk/>
            <pc:sldMk cId="2558944203" sldId="4374"/>
            <ac:spMk id="195" creationId="{307A2CC4-9ECC-1877-9681-C84195DB1421}"/>
          </ac:spMkLst>
        </pc:spChg>
        <pc:spChg chg="mod">
          <ac:chgData name="Jacob Chartrant" userId="b85be298-8ad1-48b1-88f2-ff9a45848184" providerId="ADAL" clId="{210C1AE1-55DC-4E58-95A9-9BFA43D701FD}" dt="2022-07-09T21:11:29.393" v="12746" actId="1076"/>
          <ac:spMkLst>
            <pc:docMk/>
            <pc:sldMk cId="2558944203" sldId="4374"/>
            <ac:spMk id="196" creationId="{FC501900-638D-F795-6A5E-58D787760918}"/>
          </ac:spMkLst>
        </pc:spChg>
        <pc:spChg chg="mod">
          <ac:chgData name="Jacob Chartrant" userId="b85be298-8ad1-48b1-88f2-ff9a45848184" providerId="ADAL" clId="{210C1AE1-55DC-4E58-95A9-9BFA43D701FD}" dt="2022-07-09T21:11:29.393" v="12746" actId="1076"/>
          <ac:spMkLst>
            <pc:docMk/>
            <pc:sldMk cId="2558944203" sldId="4374"/>
            <ac:spMk id="197" creationId="{7D75F59D-CB2E-EA67-E439-2F80AB5AB637}"/>
          </ac:spMkLst>
        </pc:spChg>
        <pc:spChg chg="mod">
          <ac:chgData name="Jacob Chartrant" userId="b85be298-8ad1-48b1-88f2-ff9a45848184" providerId="ADAL" clId="{210C1AE1-55DC-4E58-95A9-9BFA43D701FD}" dt="2022-07-09T21:11:29.393" v="12746" actId="1076"/>
          <ac:spMkLst>
            <pc:docMk/>
            <pc:sldMk cId="2558944203" sldId="4374"/>
            <ac:spMk id="208" creationId="{50BB3B07-A306-B95C-EF2C-E93C7022AF39}"/>
          </ac:spMkLst>
        </pc:spChg>
        <pc:spChg chg="mod">
          <ac:chgData name="Jacob Chartrant" userId="b85be298-8ad1-48b1-88f2-ff9a45848184" providerId="ADAL" clId="{210C1AE1-55DC-4E58-95A9-9BFA43D701FD}" dt="2022-07-09T21:11:29.393" v="12746" actId="1076"/>
          <ac:spMkLst>
            <pc:docMk/>
            <pc:sldMk cId="2558944203" sldId="4374"/>
            <ac:spMk id="209" creationId="{4915AB28-15FD-3D51-E8F1-B5ADED83BFCF}"/>
          </ac:spMkLst>
        </pc:spChg>
        <pc:spChg chg="mod">
          <ac:chgData name="Jacob Chartrant" userId="b85be298-8ad1-48b1-88f2-ff9a45848184" providerId="ADAL" clId="{210C1AE1-55DC-4E58-95A9-9BFA43D701FD}" dt="2022-07-09T21:11:29.393" v="12746" actId="1076"/>
          <ac:spMkLst>
            <pc:docMk/>
            <pc:sldMk cId="2558944203" sldId="4374"/>
            <ac:spMk id="210" creationId="{B15A3177-0BBF-AA86-F705-324974384468}"/>
          </ac:spMkLst>
        </pc:spChg>
        <pc:spChg chg="mod">
          <ac:chgData name="Jacob Chartrant" userId="b85be298-8ad1-48b1-88f2-ff9a45848184" providerId="ADAL" clId="{210C1AE1-55DC-4E58-95A9-9BFA43D701FD}" dt="2022-07-09T21:11:29.393" v="12746" actId="1076"/>
          <ac:spMkLst>
            <pc:docMk/>
            <pc:sldMk cId="2558944203" sldId="4374"/>
            <ac:spMk id="211" creationId="{C52287DB-1634-9147-E816-3EE2D16CF309}"/>
          </ac:spMkLst>
        </pc:spChg>
        <pc:spChg chg="mod">
          <ac:chgData name="Jacob Chartrant" userId="b85be298-8ad1-48b1-88f2-ff9a45848184" providerId="ADAL" clId="{210C1AE1-55DC-4E58-95A9-9BFA43D701FD}" dt="2022-07-09T21:11:29.393" v="12746" actId="1076"/>
          <ac:spMkLst>
            <pc:docMk/>
            <pc:sldMk cId="2558944203" sldId="4374"/>
            <ac:spMk id="214" creationId="{16572933-77DB-22CA-0328-38CE41C307B6}"/>
          </ac:spMkLst>
        </pc:spChg>
        <pc:spChg chg="mod">
          <ac:chgData name="Jacob Chartrant" userId="b85be298-8ad1-48b1-88f2-ff9a45848184" providerId="ADAL" clId="{210C1AE1-55DC-4E58-95A9-9BFA43D701FD}" dt="2022-07-09T21:11:29.393" v="12746" actId="1076"/>
          <ac:spMkLst>
            <pc:docMk/>
            <pc:sldMk cId="2558944203" sldId="4374"/>
            <ac:spMk id="215" creationId="{FBBA6B91-3B15-1891-64E4-EAD073CA7718}"/>
          </ac:spMkLst>
        </pc:spChg>
        <pc:spChg chg="mod">
          <ac:chgData name="Jacob Chartrant" userId="b85be298-8ad1-48b1-88f2-ff9a45848184" providerId="ADAL" clId="{210C1AE1-55DC-4E58-95A9-9BFA43D701FD}" dt="2022-07-09T21:11:29.393" v="12746" actId="1076"/>
          <ac:spMkLst>
            <pc:docMk/>
            <pc:sldMk cId="2558944203" sldId="4374"/>
            <ac:spMk id="216" creationId="{A19DE7E8-8E49-B063-B7B4-8533895DE0C2}"/>
          </ac:spMkLst>
        </pc:spChg>
        <pc:spChg chg="mod">
          <ac:chgData name="Jacob Chartrant" userId="b85be298-8ad1-48b1-88f2-ff9a45848184" providerId="ADAL" clId="{210C1AE1-55DC-4E58-95A9-9BFA43D701FD}" dt="2022-07-09T21:11:29.393" v="12746" actId="1076"/>
          <ac:spMkLst>
            <pc:docMk/>
            <pc:sldMk cId="2558944203" sldId="4374"/>
            <ac:spMk id="217" creationId="{20B477BF-B6CA-3F15-45C7-52372F9BB020}"/>
          </ac:spMkLst>
        </pc:spChg>
        <pc:spChg chg="mod">
          <ac:chgData name="Jacob Chartrant" userId="b85be298-8ad1-48b1-88f2-ff9a45848184" providerId="ADAL" clId="{210C1AE1-55DC-4E58-95A9-9BFA43D701FD}" dt="2022-07-09T21:11:29.393" v="12746" actId="1076"/>
          <ac:spMkLst>
            <pc:docMk/>
            <pc:sldMk cId="2558944203" sldId="4374"/>
            <ac:spMk id="218" creationId="{3D3A2200-E8E1-B952-35B0-F9331816BF5E}"/>
          </ac:spMkLst>
        </pc:spChg>
        <pc:spChg chg="mod">
          <ac:chgData name="Jacob Chartrant" userId="b85be298-8ad1-48b1-88f2-ff9a45848184" providerId="ADAL" clId="{210C1AE1-55DC-4E58-95A9-9BFA43D701FD}" dt="2022-07-09T21:11:29.393" v="12746" actId="1076"/>
          <ac:spMkLst>
            <pc:docMk/>
            <pc:sldMk cId="2558944203" sldId="4374"/>
            <ac:spMk id="219" creationId="{065B0E47-3B6C-3076-BFEE-073450EB0443}"/>
          </ac:spMkLst>
        </pc:spChg>
        <pc:spChg chg="mod">
          <ac:chgData name="Jacob Chartrant" userId="b85be298-8ad1-48b1-88f2-ff9a45848184" providerId="ADAL" clId="{210C1AE1-55DC-4E58-95A9-9BFA43D701FD}" dt="2022-07-09T21:11:29.393" v="12746" actId="1076"/>
          <ac:spMkLst>
            <pc:docMk/>
            <pc:sldMk cId="2558944203" sldId="4374"/>
            <ac:spMk id="224" creationId="{0D1130C9-0D5C-75E1-284D-C90A21D2F52F}"/>
          </ac:spMkLst>
        </pc:spChg>
        <pc:spChg chg="mod">
          <ac:chgData name="Jacob Chartrant" userId="b85be298-8ad1-48b1-88f2-ff9a45848184" providerId="ADAL" clId="{210C1AE1-55DC-4E58-95A9-9BFA43D701FD}" dt="2022-07-09T21:11:29.393" v="12746" actId="1076"/>
          <ac:spMkLst>
            <pc:docMk/>
            <pc:sldMk cId="2558944203" sldId="4374"/>
            <ac:spMk id="225" creationId="{EAAB099D-8A67-3781-B8EA-7F57427E4A17}"/>
          </ac:spMkLst>
        </pc:spChg>
        <pc:spChg chg="mod">
          <ac:chgData name="Jacob Chartrant" userId="b85be298-8ad1-48b1-88f2-ff9a45848184" providerId="ADAL" clId="{210C1AE1-55DC-4E58-95A9-9BFA43D701FD}" dt="2022-07-09T21:11:29.393" v="12746" actId="1076"/>
          <ac:spMkLst>
            <pc:docMk/>
            <pc:sldMk cId="2558944203" sldId="4374"/>
            <ac:spMk id="226" creationId="{3078581B-1F67-71EA-814E-66538C588A2E}"/>
          </ac:spMkLst>
        </pc:spChg>
        <pc:spChg chg="mod">
          <ac:chgData name="Jacob Chartrant" userId="b85be298-8ad1-48b1-88f2-ff9a45848184" providerId="ADAL" clId="{210C1AE1-55DC-4E58-95A9-9BFA43D701FD}" dt="2022-07-09T21:11:29.393" v="12746" actId="1076"/>
          <ac:spMkLst>
            <pc:docMk/>
            <pc:sldMk cId="2558944203" sldId="4374"/>
            <ac:spMk id="227" creationId="{C5C45F32-512B-75E9-C81A-4B0492869820}"/>
          </ac:spMkLst>
        </pc:spChg>
        <pc:spChg chg="mod">
          <ac:chgData name="Jacob Chartrant" userId="b85be298-8ad1-48b1-88f2-ff9a45848184" providerId="ADAL" clId="{210C1AE1-55DC-4E58-95A9-9BFA43D701FD}" dt="2022-07-09T21:11:29.393" v="12746" actId="1076"/>
          <ac:spMkLst>
            <pc:docMk/>
            <pc:sldMk cId="2558944203" sldId="4374"/>
            <ac:spMk id="230" creationId="{894D4DD2-F031-7095-7CFA-710CFD5F9C14}"/>
          </ac:spMkLst>
        </pc:spChg>
        <pc:spChg chg="mod">
          <ac:chgData name="Jacob Chartrant" userId="b85be298-8ad1-48b1-88f2-ff9a45848184" providerId="ADAL" clId="{210C1AE1-55DC-4E58-95A9-9BFA43D701FD}" dt="2022-07-09T21:11:29.393" v="12746" actId="1076"/>
          <ac:spMkLst>
            <pc:docMk/>
            <pc:sldMk cId="2558944203" sldId="4374"/>
            <ac:spMk id="231" creationId="{C1073617-A461-4D9F-E9D0-1119F82B5F69}"/>
          </ac:spMkLst>
        </pc:spChg>
        <pc:spChg chg="mod">
          <ac:chgData name="Jacob Chartrant" userId="b85be298-8ad1-48b1-88f2-ff9a45848184" providerId="ADAL" clId="{210C1AE1-55DC-4E58-95A9-9BFA43D701FD}" dt="2022-07-09T21:11:29.393" v="12746" actId="1076"/>
          <ac:spMkLst>
            <pc:docMk/>
            <pc:sldMk cId="2558944203" sldId="4374"/>
            <ac:spMk id="232" creationId="{0815DF79-A3F3-29A8-18A2-3056AD478603}"/>
          </ac:spMkLst>
        </pc:spChg>
        <pc:spChg chg="mod">
          <ac:chgData name="Jacob Chartrant" userId="b85be298-8ad1-48b1-88f2-ff9a45848184" providerId="ADAL" clId="{210C1AE1-55DC-4E58-95A9-9BFA43D701FD}" dt="2022-07-09T21:11:29.393" v="12746" actId="1076"/>
          <ac:spMkLst>
            <pc:docMk/>
            <pc:sldMk cId="2558944203" sldId="4374"/>
            <ac:spMk id="233" creationId="{BEFB7509-F7D0-DEAF-BFDB-BF7DF14E46C4}"/>
          </ac:spMkLst>
        </pc:spChg>
        <pc:spChg chg="mod">
          <ac:chgData name="Jacob Chartrant" userId="b85be298-8ad1-48b1-88f2-ff9a45848184" providerId="ADAL" clId="{210C1AE1-55DC-4E58-95A9-9BFA43D701FD}" dt="2022-07-09T21:11:29.393" v="12746" actId="1076"/>
          <ac:spMkLst>
            <pc:docMk/>
            <pc:sldMk cId="2558944203" sldId="4374"/>
            <ac:spMk id="234" creationId="{AED7CDDE-6333-B9CF-A141-7272F76CE2EF}"/>
          </ac:spMkLst>
        </pc:spChg>
        <pc:spChg chg="mod">
          <ac:chgData name="Jacob Chartrant" userId="b85be298-8ad1-48b1-88f2-ff9a45848184" providerId="ADAL" clId="{210C1AE1-55DC-4E58-95A9-9BFA43D701FD}" dt="2022-07-09T21:11:29.393" v="12746" actId="1076"/>
          <ac:spMkLst>
            <pc:docMk/>
            <pc:sldMk cId="2558944203" sldId="4374"/>
            <ac:spMk id="235" creationId="{F7FEEBBE-265C-D824-641C-A2B6DF57F022}"/>
          </ac:spMkLst>
        </pc:spChg>
        <pc:spChg chg="mod">
          <ac:chgData name="Jacob Chartrant" userId="b85be298-8ad1-48b1-88f2-ff9a45848184" providerId="ADAL" clId="{210C1AE1-55DC-4E58-95A9-9BFA43D701FD}" dt="2022-07-09T21:11:29.393" v="12746" actId="1076"/>
          <ac:spMkLst>
            <pc:docMk/>
            <pc:sldMk cId="2558944203" sldId="4374"/>
            <ac:spMk id="240" creationId="{B601AEF4-F3BB-D41E-D641-6FA97E722CBD}"/>
          </ac:spMkLst>
        </pc:spChg>
        <pc:spChg chg="mod">
          <ac:chgData name="Jacob Chartrant" userId="b85be298-8ad1-48b1-88f2-ff9a45848184" providerId="ADAL" clId="{210C1AE1-55DC-4E58-95A9-9BFA43D701FD}" dt="2022-07-09T21:11:29.393" v="12746" actId="1076"/>
          <ac:spMkLst>
            <pc:docMk/>
            <pc:sldMk cId="2558944203" sldId="4374"/>
            <ac:spMk id="241" creationId="{6FCE4A76-4367-791D-FA63-242D8B88EC37}"/>
          </ac:spMkLst>
        </pc:spChg>
        <pc:spChg chg="mod">
          <ac:chgData name="Jacob Chartrant" userId="b85be298-8ad1-48b1-88f2-ff9a45848184" providerId="ADAL" clId="{210C1AE1-55DC-4E58-95A9-9BFA43D701FD}" dt="2022-07-09T21:11:29.393" v="12746" actId="1076"/>
          <ac:spMkLst>
            <pc:docMk/>
            <pc:sldMk cId="2558944203" sldId="4374"/>
            <ac:spMk id="242" creationId="{04359B9F-0B4F-3174-7F91-9E7AF292E3AF}"/>
          </ac:spMkLst>
        </pc:spChg>
        <pc:spChg chg="mod">
          <ac:chgData name="Jacob Chartrant" userId="b85be298-8ad1-48b1-88f2-ff9a45848184" providerId="ADAL" clId="{210C1AE1-55DC-4E58-95A9-9BFA43D701FD}" dt="2022-07-09T21:11:29.393" v="12746" actId="1076"/>
          <ac:spMkLst>
            <pc:docMk/>
            <pc:sldMk cId="2558944203" sldId="4374"/>
            <ac:spMk id="243" creationId="{43E69C0F-880B-23A9-E119-A65204F5DDEB}"/>
          </ac:spMkLst>
        </pc:spChg>
        <pc:spChg chg="mod">
          <ac:chgData name="Jacob Chartrant" userId="b85be298-8ad1-48b1-88f2-ff9a45848184" providerId="ADAL" clId="{210C1AE1-55DC-4E58-95A9-9BFA43D701FD}" dt="2022-07-09T21:11:29.393" v="12746" actId="1076"/>
          <ac:spMkLst>
            <pc:docMk/>
            <pc:sldMk cId="2558944203" sldId="4374"/>
            <ac:spMk id="246" creationId="{E5A344B4-48F8-9A7C-6F64-F2C9E6E57EC4}"/>
          </ac:spMkLst>
        </pc:spChg>
        <pc:spChg chg="mod">
          <ac:chgData name="Jacob Chartrant" userId="b85be298-8ad1-48b1-88f2-ff9a45848184" providerId="ADAL" clId="{210C1AE1-55DC-4E58-95A9-9BFA43D701FD}" dt="2022-07-09T21:11:29.393" v="12746" actId="1076"/>
          <ac:spMkLst>
            <pc:docMk/>
            <pc:sldMk cId="2558944203" sldId="4374"/>
            <ac:spMk id="247" creationId="{125F41D6-E5BB-15DB-C8C1-9604187C9A51}"/>
          </ac:spMkLst>
        </pc:spChg>
        <pc:spChg chg="mod">
          <ac:chgData name="Jacob Chartrant" userId="b85be298-8ad1-48b1-88f2-ff9a45848184" providerId="ADAL" clId="{210C1AE1-55DC-4E58-95A9-9BFA43D701FD}" dt="2022-07-09T21:11:29.393" v="12746" actId="1076"/>
          <ac:spMkLst>
            <pc:docMk/>
            <pc:sldMk cId="2558944203" sldId="4374"/>
            <ac:spMk id="248" creationId="{3FC61D37-2AE1-BB93-38DE-2A43756685F6}"/>
          </ac:spMkLst>
        </pc:spChg>
        <pc:spChg chg="mod">
          <ac:chgData name="Jacob Chartrant" userId="b85be298-8ad1-48b1-88f2-ff9a45848184" providerId="ADAL" clId="{210C1AE1-55DC-4E58-95A9-9BFA43D701FD}" dt="2022-07-09T21:11:29.393" v="12746" actId="1076"/>
          <ac:spMkLst>
            <pc:docMk/>
            <pc:sldMk cId="2558944203" sldId="4374"/>
            <ac:spMk id="249" creationId="{B9036942-6D49-E33D-8AE0-87345B128329}"/>
          </ac:spMkLst>
        </pc:spChg>
        <pc:spChg chg="mod">
          <ac:chgData name="Jacob Chartrant" userId="b85be298-8ad1-48b1-88f2-ff9a45848184" providerId="ADAL" clId="{210C1AE1-55DC-4E58-95A9-9BFA43D701FD}" dt="2022-07-09T21:11:29.393" v="12746" actId="1076"/>
          <ac:spMkLst>
            <pc:docMk/>
            <pc:sldMk cId="2558944203" sldId="4374"/>
            <ac:spMk id="250" creationId="{AB3B09A8-5D17-5BF3-828F-7B480F667753}"/>
          </ac:spMkLst>
        </pc:spChg>
        <pc:spChg chg="mod">
          <ac:chgData name="Jacob Chartrant" userId="b85be298-8ad1-48b1-88f2-ff9a45848184" providerId="ADAL" clId="{210C1AE1-55DC-4E58-95A9-9BFA43D701FD}" dt="2022-07-09T21:11:29.393" v="12746" actId="1076"/>
          <ac:spMkLst>
            <pc:docMk/>
            <pc:sldMk cId="2558944203" sldId="4374"/>
            <ac:spMk id="251" creationId="{5F29BC3D-7BC1-2DCD-551A-022E89B1D6B2}"/>
          </ac:spMkLst>
        </pc:spChg>
        <pc:spChg chg="mod">
          <ac:chgData name="Jacob Chartrant" userId="b85be298-8ad1-48b1-88f2-ff9a45848184" providerId="ADAL" clId="{210C1AE1-55DC-4E58-95A9-9BFA43D701FD}" dt="2022-07-09T21:11:29.393" v="12746" actId="1076"/>
          <ac:spMkLst>
            <pc:docMk/>
            <pc:sldMk cId="2558944203" sldId="4374"/>
            <ac:spMk id="256" creationId="{E28F6F88-BA5C-8224-4180-FA1AD3674F72}"/>
          </ac:spMkLst>
        </pc:spChg>
        <pc:spChg chg="mod">
          <ac:chgData name="Jacob Chartrant" userId="b85be298-8ad1-48b1-88f2-ff9a45848184" providerId="ADAL" clId="{210C1AE1-55DC-4E58-95A9-9BFA43D701FD}" dt="2022-07-09T21:11:29.393" v="12746" actId="1076"/>
          <ac:spMkLst>
            <pc:docMk/>
            <pc:sldMk cId="2558944203" sldId="4374"/>
            <ac:spMk id="257" creationId="{D7C49BEF-A938-6690-BE01-7F1CEBB2056F}"/>
          </ac:spMkLst>
        </pc:spChg>
        <pc:spChg chg="mod">
          <ac:chgData name="Jacob Chartrant" userId="b85be298-8ad1-48b1-88f2-ff9a45848184" providerId="ADAL" clId="{210C1AE1-55DC-4E58-95A9-9BFA43D701FD}" dt="2022-07-09T21:11:29.393" v="12746" actId="1076"/>
          <ac:spMkLst>
            <pc:docMk/>
            <pc:sldMk cId="2558944203" sldId="4374"/>
            <ac:spMk id="258" creationId="{7FE6A2DF-8CC4-78A1-EC27-26AC752FA712}"/>
          </ac:spMkLst>
        </pc:spChg>
        <pc:spChg chg="mod">
          <ac:chgData name="Jacob Chartrant" userId="b85be298-8ad1-48b1-88f2-ff9a45848184" providerId="ADAL" clId="{210C1AE1-55DC-4E58-95A9-9BFA43D701FD}" dt="2022-07-09T21:11:29.393" v="12746" actId="1076"/>
          <ac:spMkLst>
            <pc:docMk/>
            <pc:sldMk cId="2558944203" sldId="4374"/>
            <ac:spMk id="259" creationId="{815EE67B-8095-BB52-85FD-A600A60988E1}"/>
          </ac:spMkLst>
        </pc:spChg>
        <pc:spChg chg="mod">
          <ac:chgData name="Jacob Chartrant" userId="b85be298-8ad1-48b1-88f2-ff9a45848184" providerId="ADAL" clId="{210C1AE1-55DC-4E58-95A9-9BFA43D701FD}" dt="2022-07-09T21:11:29.393" v="12746" actId="1076"/>
          <ac:spMkLst>
            <pc:docMk/>
            <pc:sldMk cId="2558944203" sldId="4374"/>
            <ac:spMk id="262" creationId="{B86672F2-4D8F-32F6-77F8-E9897B186845}"/>
          </ac:spMkLst>
        </pc:spChg>
        <pc:spChg chg="mod">
          <ac:chgData name="Jacob Chartrant" userId="b85be298-8ad1-48b1-88f2-ff9a45848184" providerId="ADAL" clId="{210C1AE1-55DC-4E58-95A9-9BFA43D701FD}" dt="2022-07-09T21:11:29.393" v="12746" actId="1076"/>
          <ac:spMkLst>
            <pc:docMk/>
            <pc:sldMk cId="2558944203" sldId="4374"/>
            <ac:spMk id="263" creationId="{26199F41-9E5A-D15F-FA60-50777F0159D5}"/>
          </ac:spMkLst>
        </pc:spChg>
        <pc:spChg chg="mod">
          <ac:chgData name="Jacob Chartrant" userId="b85be298-8ad1-48b1-88f2-ff9a45848184" providerId="ADAL" clId="{210C1AE1-55DC-4E58-95A9-9BFA43D701FD}" dt="2022-07-09T21:11:29.393" v="12746" actId="1076"/>
          <ac:spMkLst>
            <pc:docMk/>
            <pc:sldMk cId="2558944203" sldId="4374"/>
            <ac:spMk id="264" creationId="{D222659B-CB9B-9846-CCDA-18D71B05BBBB}"/>
          </ac:spMkLst>
        </pc:spChg>
        <pc:spChg chg="mod">
          <ac:chgData name="Jacob Chartrant" userId="b85be298-8ad1-48b1-88f2-ff9a45848184" providerId="ADAL" clId="{210C1AE1-55DC-4E58-95A9-9BFA43D701FD}" dt="2022-07-09T21:11:29.393" v="12746" actId="1076"/>
          <ac:spMkLst>
            <pc:docMk/>
            <pc:sldMk cId="2558944203" sldId="4374"/>
            <ac:spMk id="265" creationId="{369FAC18-7EA6-EF8A-2519-8EBCC2266B1D}"/>
          </ac:spMkLst>
        </pc:spChg>
        <pc:spChg chg="mod">
          <ac:chgData name="Jacob Chartrant" userId="b85be298-8ad1-48b1-88f2-ff9a45848184" providerId="ADAL" clId="{210C1AE1-55DC-4E58-95A9-9BFA43D701FD}" dt="2022-07-09T21:11:29.393" v="12746" actId="1076"/>
          <ac:spMkLst>
            <pc:docMk/>
            <pc:sldMk cId="2558944203" sldId="4374"/>
            <ac:spMk id="266" creationId="{1C0F168D-348C-84D6-F387-CEEA34BD7092}"/>
          </ac:spMkLst>
        </pc:spChg>
        <pc:spChg chg="mod">
          <ac:chgData name="Jacob Chartrant" userId="b85be298-8ad1-48b1-88f2-ff9a45848184" providerId="ADAL" clId="{210C1AE1-55DC-4E58-95A9-9BFA43D701FD}" dt="2022-07-09T21:11:29.393" v="12746" actId="1076"/>
          <ac:spMkLst>
            <pc:docMk/>
            <pc:sldMk cId="2558944203" sldId="4374"/>
            <ac:spMk id="267" creationId="{BD6C2449-963E-2F55-26BB-6F8BA81CC7C6}"/>
          </ac:spMkLst>
        </pc:spChg>
        <pc:spChg chg="mod">
          <ac:chgData name="Jacob Chartrant" userId="b85be298-8ad1-48b1-88f2-ff9a45848184" providerId="ADAL" clId="{210C1AE1-55DC-4E58-95A9-9BFA43D701FD}" dt="2022-07-09T21:11:29.393" v="12746" actId="1076"/>
          <ac:spMkLst>
            <pc:docMk/>
            <pc:sldMk cId="2558944203" sldId="4374"/>
            <ac:spMk id="269" creationId="{D8647FE4-A52E-BF01-F78F-9D8F9ED4B4D3}"/>
          </ac:spMkLst>
        </pc:spChg>
        <pc:spChg chg="mod">
          <ac:chgData name="Jacob Chartrant" userId="b85be298-8ad1-48b1-88f2-ff9a45848184" providerId="ADAL" clId="{210C1AE1-55DC-4E58-95A9-9BFA43D701FD}" dt="2022-07-09T21:11:29.393" v="12746" actId="1076"/>
          <ac:spMkLst>
            <pc:docMk/>
            <pc:sldMk cId="2558944203" sldId="4374"/>
            <ac:spMk id="270" creationId="{BE609E9A-02CC-5E2B-CB03-39053C509AFE}"/>
          </ac:spMkLst>
        </pc:spChg>
        <pc:spChg chg="mod">
          <ac:chgData name="Jacob Chartrant" userId="b85be298-8ad1-48b1-88f2-ff9a45848184" providerId="ADAL" clId="{210C1AE1-55DC-4E58-95A9-9BFA43D701FD}" dt="2022-07-09T21:11:29.393" v="12746" actId="1076"/>
          <ac:spMkLst>
            <pc:docMk/>
            <pc:sldMk cId="2558944203" sldId="4374"/>
            <ac:spMk id="276" creationId="{1FB5CC03-1FA7-7708-6348-D29165AAF61A}"/>
          </ac:spMkLst>
        </pc:spChg>
        <pc:spChg chg="mod">
          <ac:chgData name="Jacob Chartrant" userId="b85be298-8ad1-48b1-88f2-ff9a45848184" providerId="ADAL" clId="{210C1AE1-55DC-4E58-95A9-9BFA43D701FD}" dt="2022-07-09T21:11:29.393" v="12746" actId="1076"/>
          <ac:spMkLst>
            <pc:docMk/>
            <pc:sldMk cId="2558944203" sldId="4374"/>
            <ac:spMk id="277" creationId="{1B248BA0-9AF4-6F7A-175D-F71598E9028E}"/>
          </ac:spMkLst>
        </pc:spChg>
        <pc:spChg chg="mod">
          <ac:chgData name="Jacob Chartrant" userId="b85be298-8ad1-48b1-88f2-ff9a45848184" providerId="ADAL" clId="{210C1AE1-55DC-4E58-95A9-9BFA43D701FD}" dt="2022-07-09T21:11:29.393" v="12746" actId="1076"/>
          <ac:spMkLst>
            <pc:docMk/>
            <pc:sldMk cId="2558944203" sldId="4374"/>
            <ac:spMk id="278" creationId="{9792290B-6BED-F0FC-D298-E4328ACE8712}"/>
          </ac:spMkLst>
        </pc:spChg>
        <pc:spChg chg="mod">
          <ac:chgData name="Jacob Chartrant" userId="b85be298-8ad1-48b1-88f2-ff9a45848184" providerId="ADAL" clId="{210C1AE1-55DC-4E58-95A9-9BFA43D701FD}" dt="2022-07-09T21:11:29.393" v="12746" actId="1076"/>
          <ac:spMkLst>
            <pc:docMk/>
            <pc:sldMk cId="2558944203" sldId="4374"/>
            <ac:spMk id="279" creationId="{B15D3E17-FED4-A87C-2931-29D3E3FA4557}"/>
          </ac:spMkLst>
        </pc:spChg>
        <pc:spChg chg="mod">
          <ac:chgData name="Jacob Chartrant" userId="b85be298-8ad1-48b1-88f2-ff9a45848184" providerId="ADAL" clId="{210C1AE1-55DC-4E58-95A9-9BFA43D701FD}" dt="2022-07-09T21:11:29.393" v="12746" actId="1076"/>
          <ac:spMkLst>
            <pc:docMk/>
            <pc:sldMk cId="2558944203" sldId="4374"/>
            <ac:spMk id="280" creationId="{F8ED8F4D-9333-90AB-81D7-793A9F95783F}"/>
          </ac:spMkLst>
        </pc:spChg>
        <pc:spChg chg="mod">
          <ac:chgData name="Jacob Chartrant" userId="b85be298-8ad1-48b1-88f2-ff9a45848184" providerId="ADAL" clId="{210C1AE1-55DC-4E58-95A9-9BFA43D701FD}" dt="2022-07-09T21:11:29.393" v="12746" actId="1076"/>
          <ac:spMkLst>
            <pc:docMk/>
            <pc:sldMk cId="2558944203" sldId="4374"/>
            <ac:spMk id="281" creationId="{2C834414-35E8-D027-9442-223D7FE5D211}"/>
          </ac:spMkLst>
        </pc:spChg>
        <pc:spChg chg="mod">
          <ac:chgData name="Jacob Chartrant" userId="b85be298-8ad1-48b1-88f2-ff9a45848184" providerId="ADAL" clId="{210C1AE1-55DC-4E58-95A9-9BFA43D701FD}" dt="2022-07-09T21:11:29.393" v="12746" actId="1076"/>
          <ac:spMkLst>
            <pc:docMk/>
            <pc:sldMk cId="2558944203" sldId="4374"/>
            <ac:spMk id="282" creationId="{3C2571B9-AB99-9EFE-9A63-195C727A6486}"/>
          </ac:spMkLst>
        </pc:spChg>
        <pc:spChg chg="mod">
          <ac:chgData name="Jacob Chartrant" userId="b85be298-8ad1-48b1-88f2-ff9a45848184" providerId="ADAL" clId="{210C1AE1-55DC-4E58-95A9-9BFA43D701FD}" dt="2022-07-09T21:11:29.393" v="12746" actId="1076"/>
          <ac:spMkLst>
            <pc:docMk/>
            <pc:sldMk cId="2558944203" sldId="4374"/>
            <ac:spMk id="283" creationId="{D3D52FD5-98B7-4B5E-A2D6-389DA0417221}"/>
          </ac:spMkLst>
        </pc:spChg>
        <pc:spChg chg="mod">
          <ac:chgData name="Jacob Chartrant" userId="b85be298-8ad1-48b1-88f2-ff9a45848184" providerId="ADAL" clId="{210C1AE1-55DC-4E58-95A9-9BFA43D701FD}" dt="2022-07-09T21:11:29.393" v="12746" actId="1076"/>
          <ac:spMkLst>
            <pc:docMk/>
            <pc:sldMk cId="2558944203" sldId="4374"/>
            <ac:spMk id="284" creationId="{F90192EF-0066-505F-2736-734C26BA6713}"/>
          </ac:spMkLst>
        </pc:spChg>
        <pc:spChg chg="mod">
          <ac:chgData name="Jacob Chartrant" userId="b85be298-8ad1-48b1-88f2-ff9a45848184" providerId="ADAL" clId="{210C1AE1-55DC-4E58-95A9-9BFA43D701FD}" dt="2022-07-09T21:11:29.393" v="12746" actId="1076"/>
          <ac:spMkLst>
            <pc:docMk/>
            <pc:sldMk cId="2558944203" sldId="4374"/>
            <ac:spMk id="285" creationId="{A617828A-4496-7AD7-EFEB-F00A04644E1B}"/>
          </ac:spMkLst>
        </pc:spChg>
        <pc:spChg chg="mod">
          <ac:chgData name="Jacob Chartrant" userId="b85be298-8ad1-48b1-88f2-ff9a45848184" providerId="ADAL" clId="{210C1AE1-55DC-4E58-95A9-9BFA43D701FD}" dt="2022-07-09T21:11:29.393" v="12746" actId="1076"/>
          <ac:spMkLst>
            <pc:docMk/>
            <pc:sldMk cId="2558944203" sldId="4374"/>
            <ac:spMk id="286" creationId="{805473B7-D480-3B79-61D6-0E2399B307FA}"/>
          </ac:spMkLst>
        </pc:spChg>
        <pc:spChg chg="mod">
          <ac:chgData name="Jacob Chartrant" userId="b85be298-8ad1-48b1-88f2-ff9a45848184" providerId="ADAL" clId="{210C1AE1-55DC-4E58-95A9-9BFA43D701FD}" dt="2022-07-09T21:11:29.393" v="12746" actId="1076"/>
          <ac:spMkLst>
            <pc:docMk/>
            <pc:sldMk cId="2558944203" sldId="4374"/>
            <ac:spMk id="287" creationId="{148EA691-F7A3-E397-6D46-92AD8917EE34}"/>
          </ac:spMkLst>
        </pc:spChg>
        <pc:spChg chg="mod">
          <ac:chgData name="Jacob Chartrant" userId="b85be298-8ad1-48b1-88f2-ff9a45848184" providerId="ADAL" clId="{210C1AE1-55DC-4E58-95A9-9BFA43D701FD}" dt="2022-07-09T21:11:29.393" v="12746" actId="1076"/>
          <ac:spMkLst>
            <pc:docMk/>
            <pc:sldMk cId="2558944203" sldId="4374"/>
            <ac:spMk id="288" creationId="{98210182-48BB-2007-070C-AD95FF9758D8}"/>
          </ac:spMkLst>
        </pc:spChg>
        <pc:spChg chg="mod">
          <ac:chgData name="Jacob Chartrant" userId="b85be298-8ad1-48b1-88f2-ff9a45848184" providerId="ADAL" clId="{210C1AE1-55DC-4E58-95A9-9BFA43D701FD}" dt="2022-07-09T21:11:29.393" v="12746" actId="1076"/>
          <ac:spMkLst>
            <pc:docMk/>
            <pc:sldMk cId="2558944203" sldId="4374"/>
            <ac:spMk id="289" creationId="{139C6B9F-8F66-324B-1DA0-6CDCC80AF78C}"/>
          </ac:spMkLst>
        </pc:spChg>
        <pc:spChg chg="mod">
          <ac:chgData name="Jacob Chartrant" userId="b85be298-8ad1-48b1-88f2-ff9a45848184" providerId="ADAL" clId="{210C1AE1-55DC-4E58-95A9-9BFA43D701FD}" dt="2022-07-09T21:11:29.393" v="12746" actId="1076"/>
          <ac:spMkLst>
            <pc:docMk/>
            <pc:sldMk cId="2558944203" sldId="4374"/>
            <ac:spMk id="290" creationId="{EA534D6F-0A53-060C-F97E-91E95DEF273D}"/>
          </ac:spMkLst>
        </pc:spChg>
        <pc:grpChg chg="add del mod">
          <ac:chgData name="Jacob Chartrant" userId="b85be298-8ad1-48b1-88f2-ff9a45848184" providerId="ADAL" clId="{210C1AE1-55DC-4E58-95A9-9BFA43D701FD}" dt="2022-07-09T21:11:29.892" v="12747"/>
          <ac:grpSpMkLst>
            <pc:docMk/>
            <pc:sldMk cId="2558944203" sldId="4374"/>
            <ac:grpSpMk id="13" creationId="{A04DD81F-2B4C-2FA4-1A73-87D09F2625E0}"/>
          </ac:grpSpMkLst>
        </pc:grpChg>
        <pc:grpChg chg="mod">
          <ac:chgData name="Jacob Chartrant" userId="b85be298-8ad1-48b1-88f2-ff9a45848184" providerId="ADAL" clId="{210C1AE1-55DC-4E58-95A9-9BFA43D701FD}" dt="2022-07-09T21:11:29.393" v="12746" actId="1076"/>
          <ac:grpSpMkLst>
            <pc:docMk/>
            <pc:sldMk cId="2558944203" sldId="4374"/>
            <ac:grpSpMk id="14" creationId="{EAA2507F-947C-F1AF-EAEF-C9CBBA4514DA}"/>
          </ac:grpSpMkLst>
        </pc:grpChg>
        <pc:grpChg chg="mod">
          <ac:chgData name="Jacob Chartrant" userId="b85be298-8ad1-48b1-88f2-ff9a45848184" providerId="ADAL" clId="{210C1AE1-55DC-4E58-95A9-9BFA43D701FD}" dt="2022-07-09T21:11:29.393" v="12746" actId="1076"/>
          <ac:grpSpMkLst>
            <pc:docMk/>
            <pc:sldMk cId="2558944203" sldId="4374"/>
            <ac:grpSpMk id="15" creationId="{040304B9-6560-B249-1918-1157C1E8EC32}"/>
          </ac:grpSpMkLst>
        </pc:grpChg>
        <pc:grpChg chg="mod">
          <ac:chgData name="Jacob Chartrant" userId="b85be298-8ad1-48b1-88f2-ff9a45848184" providerId="ADAL" clId="{210C1AE1-55DC-4E58-95A9-9BFA43D701FD}" dt="2022-07-09T21:11:29.393" v="12746" actId="1076"/>
          <ac:grpSpMkLst>
            <pc:docMk/>
            <pc:sldMk cId="2558944203" sldId="4374"/>
            <ac:grpSpMk id="18" creationId="{36EF3EE5-3B00-69EE-B41D-86EC729ED5A7}"/>
          </ac:grpSpMkLst>
        </pc:grpChg>
        <pc:grpChg chg="mod">
          <ac:chgData name="Jacob Chartrant" userId="b85be298-8ad1-48b1-88f2-ff9a45848184" providerId="ADAL" clId="{210C1AE1-55DC-4E58-95A9-9BFA43D701FD}" dt="2022-07-09T21:11:29.393" v="12746" actId="1076"/>
          <ac:grpSpMkLst>
            <pc:docMk/>
            <pc:sldMk cId="2558944203" sldId="4374"/>
            <ac:grpSpMk id="19" creationId="{8921E171-0001-49F5-22D3-9DCC4E3685A6}"/>
          </ac:grpSpMkLst>
        </pc:grpChg>
        <pc:grpChg chg="mod">
          <ac:chgData name="Jacob Chartrant" userId="b85be298-8ad1-48b1-88f2-ff9a45848184" providerId="ADAL" clId="{210C1AE1-55DC-4E58-95A9-9BFA43D701FD}" dt="2022-07-09T21:11:29.393" v="12746" actId="1076"/>
          <ac:grpSpMkLst>
            <pc:docMk/>
            <pc:sldMk cId="2558944203" sldId="4374"/>
            <ac:grpSpMk id="20" creationId="{50CD6DF4-6A4B-83DC-30C0-CBFE8A368ED2}"/>
          </ac:grpSpMkLst>
        </pc:grpChg>
        <pc:grpChg chg="mod">
          <ac:chgData name="Jacob Chartrant" userId="b85be298-8ad1-48b1-88f2-ff9a45848184" providerId="ADAL" clId="{210C1AE1-55DC-4E58-95A9-9BFA43D701FD}" dt="2022-07-09T21:11:29.393" v="12746" actId="1076"/>
          <ac:grpSpMkLst>
            <pc:docMk/>
            <pc:sldMk cId="2558944203" sldId="4374"/>
            <ac:grpSpMk id="21" creationId="{37BD5384-07AF-EB4C-F2EA-77C4CA595C42}"/>
          </ac:grpSpMkLst>
        </pc:grpChg>
        <pc:grpChg chg="mod">
          <ac:chgData name="Jacob Chartrant" userId="b85be298-8ad1-48b1-88f2-ff9a45848184" providerId="ADAL" clId="{210C1AE1-55DC-4E58-95A9-9BFA43D701FD}" dt="2022-07-09T21:11:29.393" v="12746" actId="1076"/>
          <ac:grpSpMkLst>
            <pc:docMk/>
            <pc:sldMk cId="2558944203" sldId="4374"/>
            <ac:grpSpMk id="22" creationId="{125CE4DB-775D-C459-BE3F-2A7BB84E9886}"/>
          </ac:grpSpMkLst>
        </pc:grpChg>
        <pc:grpChg chg="mod">
          <ac:chgData name="Jacob Chartrant" userId="b85be298-8ad1-48b1-88f2-ff9a45848184" providerId="ADAL" clId="{210C1AE1-55DC-4E58-95A9-9BFA43D701FD}" dt="2022-07-09T21:11:29.393" v="12746" actId="1076"/>
          <ac:grpSpMkLst>
            <pc:docMk/>
            <pc:sldMk cId="2558944203" sldId="4374"/>
            <ac:grpSpMk id="23" creationId="{C53F2A89-3FD2-9BA2-74DB-E77D6C3D1F8D}"/>
          </ac:grpSpMkLst>
        </pc:grpChg>
        <pc:grpChg chg="mod">
          <ac:chgData name="Jacob Chartrant" userId="b85be298-8ad1-48b1-88f2-ff9a45848184" providerId="ADAL" clId="{210C1AE1-55DC-4E58-95A9-9BFA43D701FD}" dt="2022-07-09T21:11:29.393" v="12746" actId="1076"/>
          <ac:grpSpMkLst>
            <pc:docMk/>
            <pc:sldMk cId="2558944203" sldId="4374"/>
            <ac:grpSpMk id="24" creationId="{D7562BEE-60DD-ECC2-C2FC-FCAC6FF55E9E}"/>
          </ac:grpSpMkLst>
        </pc:grpChg>
        <pc:grpChg chg="mod">
          <ac:chgData name="Jacob Chartrant" userId="b85be298-8ad1-48b1-88f2-ff9a45848184" providerId="ADAL" clId="{210C1AE1-55DC-4E58-95A9-9BFA43D701FD}" dt="2022-07-09T21:11:29.393" v="12746" actId="1076"/>
          <ac:grpSpMkLst>
            <pc:docMk/>
            <pc:sldMk cId="2558944203" sldId="4374"/>
            <ac:grpSpMk id="25" creationId="{1852195B-D2BB-7CB6-4BE8-6B39953F464A}"/>
          </ac:grpSpMkLst>
        </pc:grpChg>
        <pc:grpChg chg="mod">
          <ac:chgData name="Jacob Chartrant" userId="b85be298-8ad1-48b1-88f2-ff9a45848184" providerId="ADAL" clId="{210C1AE1-55DC-4E58-95A9-9BFA43D701FD}" dt="2022-07-09T21:11:29.393" v="12746" actId="1076"/>
          <ac:grpSpMkLst>
            <pc:docMk/>
            <pc:sldMk cId="2558944203" sldId="4374"/>
            <ac:grpSpMk id="26" creationId="{00C95A31-B078-23E6-1357-83424B5B06AE}"/>
          </ac:grpSpMkLst>
        </pc:grpChg>
        <pc:grpChg chg="mod">
          <ac:chgData name="Jacob Chartrant" userId="b85be298-8ad1-48b1-88f2-ff9a45848184" providerId="ADAL" clId="{210C1AE1-55DC-4E58-95A9-9BFA43D701FD}" dt="2022-07-09T21:11:29.393" v="12746" actId="1076"/>
          <ac:grpSpMkLst>
            <pc:docMk/>
            <pc:sldMk cId="2558944203" sldId="4374"/>
            <ac:grpSpMk id="31" creationId="{8E34A765-F2AD-639B-8EA9-5B18A11E046B}"/>
          </ac:grpSpMkLst>
        </pc:grpChg>
        <pc:grpChg chg="mod">
          <ac:chgData name="Jacob Chartrant" userId="b85be298-8ad1-48b1-88f2-ff9a45848184" providerId="ADAL" clId="{210C1AE1-55DC-4E58-95A9-9BFA43D701FD}" dt="2022-07-09T21:11:29.393" v="12746" actId="1076"/>
          <ac:grpSpMkLst>
            <pc:docMk/>
            <pc:sldMk cId="2558944203" sldId="4374"/>
            <ac:grpSpMk id="32" creationId="{66E912EE-2348-E2ED-1798-BEE9DB29EEB8}"/>
          </ac:grpSpMkLst>
        </pc:grpChg>
        <pc:grpChg chg="mod">
          <ac:chgData name="Jacob Chartrant" userId="b85be298-8ad1-48b1-88f2-ff9a45848184" providerId="ADAL" clId="{210C1AE1-55DC-4E58-95A9-9BFA43D701FD}" dt="2022-07-09T21:11:29.393" v="12746" actId="1076"/>
          <ac:grpSpMkLst>
            <pc:docMk/>
            <pc:sldMk cId="2558944203" sldId="4374"/>
            <ac:grpSpMk id="39" creationId="{67E6D68D-96BA-6749-C605-DDF397988574}"/>
          </ac:grpSpMkLst>
        </pc:grpChg>
        <pc:grpChg chg="mod">
          <ac:chgData name="Jacob Chartrant" userId="b85be298-8ad1-48b1-88f2-ff9a45848184" providerId="ADAL" clId="{210C1AE1-55DC-4E58-95A9-9BFA43D701FD}" dt="2022-07-09T21:11:29.393" v="12746" actId="1076"/>
          <ac:grpSpMkLst>
            <pc:docMk/>
            <pc:sldMk cId="2558944203" sldId="4374"/>
            <ac:grpSpMk id="40" creationId="{F2758762-1BC0-2E69-7246-DF2C4CBA5794}"/>
          </ac:grpSpMkLst>
        </pc:grpChg>
        <pc:grpChg chg="mod">
          <ac:chgData name="Jacob Chartrant" userId="b85be298-8ad1-48b1-88f2-ff9a45848184" providerId="ADAL" clId="{210C1AE1-55DC-4E58-95A9-9BFA43D701FD}" dt="2022-07-09T21:11:29.393" v="12746" actId="1076"/>
          <ac:grpSpMkLst>
            <pc:docMk/>
            <pc:sldMk cId="2558944203" sldId="4374"/>
            <ac:grpSpMk id="41" creationId="{D4DDB23E-BA78-8DC9-F112-861AE60F9CF5}"/>
          </ac:grpSpMkLst>
        </pc:grpChg>
        <pc:grpChg chg="mod">
          <ac:chgData name="Jacob Chartrant" userId="b85be298-8ad1-48b1-88f2-ff9a45848184" providerId="ADAL" clId="{210C1AE1-55DC-4E58-95A9-9BFA43D701FD}" dt="2022-07-09T21:11:29.393" v="12746" actId="1076"/>
          <ac:grpSpMkLst>
            <pc:docMk/>
            <pc:sldMk cId="2558944203" sldId="4374"/>
            <ac:grpSpMk id="42" creationId="{C858C576-829A-B0FC-875E-19188881D269}"/>
          </ac:grpSpMkLst>
        </pc:grpChg>
        <pc:grpChg chg="mod">
          <ac:chgData name="Jacob Chartrant" userId="b85be298-8ad1-48b1-88f2-ff9a45848184" providerId="ADAL" clId="{210C1AE1-55DC-4E58-95A9-9BFA43D701FD}" dt="2022-07-09T21:11:29.393" v="12746" actId="1076"/>
          <ac:grpSpMkLst>
            <pc:docMk/>
            <pc:sldMk cId="2558944203" sldId="4374"/>
            <ac:grpSpMk id="47" creationId="{7124029A-468B-01A5-D17E-7451DA29002D}"/>
          </ac:grpSpMkLst>
        </pc:grpChg>
        <pc:grpChg chg="mod">
          <ac:chgData name="Jacob Chartrant" userId="b85be298-8ad1-48b1-88f2-ff9a45848184" providerId="ADAL" clId="{210C1AE1-55DC-4E58-95A9-9BFA43D701FD}" dt="2022-07-09T21:11:29.393" v="12746" actId="1076"/>
          <ac:grpSpMkLst>
            <pc:docMk/>
            <pc:sldMk cId="2558944203" sldId="4374"/>
            <ac:grpSpMk id="48" creationId="{AD2ADE5B-A9CD-33B1-BC0A-F697D5A4FB64}"/>
          </ac:grpSpMkLst>
        </pc:grpChg>
        <pc:grpChg chg="mod">
          <ac:chgData name="Jacob Chartrant" userId="b85be298-8ad1-48b1-88f2-ff9a45848184" providerId="ADAL" clId="{210C1AE1-55DC-4E58-95A9-9BFA43D701FD}" dt="2022-07-09T21:11:29.393" v="12746" actId="1076"/>
          <ac:grpSpMkLst>
            <pc:docMk/>
            <pc:sldMk cId="2558944203" sldId="4374"/>
            <ac:grpSpMk id="55" creationId="{72E5E043-A7B9-385F-3FD8-F1C870AAF8F8}"/>
          </ac:grpSpMkLst>
        </pc:grpChg>
        <pc:grpChg chg="mod">
          <ac:chgData name="Jacob Chartrant" userId="b85be298-8ad1-48b1-88f2-ff9a45848184" providerId="ADAL" clId="{210C1AE1-55DC-4E58-95A9-9BFA43D701FD}" dt="2022-07-09T21:11:29.393" v="12746" actId="1076"/>
          <ac:grpSpMkLst>
            <pc:docMk/>
            <pc:sldMk cId="2558944203" sldId="4374"/>
            <ac:grpSpMk id="56" creationId="{12282F31-09F1-D992-8EB3-A95917E3CB40}"/>
          </ac:grpSpMkLst>
        </pc:grpChg>
        <pc:grpChg chg="mod">
          <ac:chgData name="Jacob Chartrant" userId="b85be298-8ad1-48b1-88f2-ff9a45848184" providerId="ADAL" clId="{210C1AE1-55DC-4E58-95A9-9BFA43D701FD}" dt="2022-07-09T21:11:29.393" v="12746" actId="1076"/>
          <ac:grpSpMkLst>
            <pc:docMk/>
            <pc:sldMk cId="2558944203" sldId="4374"/>
            <ac:grpSpMk id="57" creationId="{873CA386-DEA0-1659-98CE-BCA71671D5E4}"/>
          </ac:grpSpMkLst>
        </pc:grpChg>
        <pc:grpChg chg="mod">
          <ac:chgData name="Jacob Chartrant" userId="b85be298-8ad1-48b1-88f2-ff9a45848184" providerId="ADAL" clId="{210C1AE1-55DC-4E58-95A9-9BFA43D701FD}" dt="2022-07-09T21:11:29.393" v="12746" actId="1076"/>
          <ac:grpSpMkLst>
            <pc:docMk/>
            <pc:sldMk cId="2558944203" sldId="4374"/>
            <ac:grpSpMk id="60" creationId="{F58B0E62-5CBA-BB49-710F-BCA527BE434A}"/>
          </ac:grpSpMkLst>
        </pc:grpChg>
        <pc:grpChg chg="mod">
          <ac:chgData name="Jacob Chartrant" userId="b85be298-8ad1-48b1-88f2-ff9a45848184" providerId="ADAL" clId="{210C1AE1-55DC-4E58-95A9-9BFA43D701FD}" dt="2022-07-09T21:11:29.393" v="12746" actId="1076"/>
          <ac:grpSpMkLst>
            <pc:docMk/>
            <pc:sldMk cId="2558944203" sldId="4374"/>
            <ac:grpSpMk id="61" creationId="{F8F41BE5-6D56-63C0-0341-CE77EDD361B7}"/>
          </ac:grpSpMkLst>
        </pc:grpChg>
        <pc:grpChg chg="mod">
          <ac:chgData name="Jacob Chartrant" userId="b85be298-8ad1-48b1-88f2-ff9a45848184" providerId="ADAL" clId="{210C1AE1-55DC-4E58-95A9-9BFA43D701FD}" dt="2022-07-09T21:11:29.393" v="12746" actId="1076"/>
          <ac:grpSpMkLst>
            <pc:docMk/>
            <pc:sldMk cId="2558944203" sldId="4374"/>
            <ac:grpSpMk id="68" creationId="{6F877A08-77FB-EC66-78E9-589CAF5890F8}"/>
          </ac:grpSpMkLst>
        </pc:grpChg>
        <pc:grpChg chg="mod">
          <ac:chgData name="Jacob Chartrant" userId="b85be298-8ad1-48b1-88f2-ff9a45848184" providerId="ADAL" clId="{210C1AE1-55DC-4E58-95A9-9BFA43D701FD}" dt="2022-07-09T21:11:29.393" v="12746" actId="1076"/>
          <ac:grpSpMkLst>
            <pc:docMk/>
            <pc:sldMk cId="2558944203" sldId="4374"/>
            <ac:grpSpMk id="71" creationId="{00CCA390-22C2-F8FA-93E6-AF8DCA836B3F}"/>
          </ac:grpSpMkLst>
        </pc:grpChg>
        <pc:grpChg chg="mod">
          <ac:chgData name="Jacob Chartrant" userId="b85be298-8ad1-48b1-88f2-ff9a45848184" providerId="ADAL" clId="{210C1AE1-55DC-4E58-95A9-9BFA43D701FD}" dt="2022-07-09T21:11:29.393" v="12746" actId="1076"/>
          <ac:grpSpMkLst>
            <pc:docMk/>
            <pc:sldMk cId="2558944203" sldId="4374"/>
            <ac:grpSpMk id="72" creationId="{6D23DE68-ADB6-7D30-3B4D-A69055FD8A93}"/>
          </ac:grpSpMkLst>
        </pc:grpChg>
        <pc:grpChg chg="mod">
          <ac:chgData name="Jacob Chartrant" userId="b85be298-8ad1-48b1-88f2-ff9a45848184" providerId="ADAL" clId="{210C1AE1-55DC-4E58-95A9-9BFA43D701FD}" dt="2022-07-09T21:11:29.393" v="12746" actId="1076"/>
          <ac:grpSpMkLst>
            <pc:docMk/>
            <pc:sldMk cId="2558944203" sldId="4374"/>
            <ac:grpSpMk id="73" creationId="{64CB1A68-0E2B-5279-68AC-0414383FDDF3}"/>
          </ac:grpSpMkLst>
        </pc:grpChg>
        <pc:grpChg chg="mod">
          <ac:chgData name="Jacob Chartrant" userId="b85be298-8ad1-48b1-88f2-ff9a45848184" providerId="ADAL" clId="{210C1AE1-55DC-4E58-95A9-9BFA43D701FD}" dt="2022-07-09T21:11:29.393" v="12746" actId="1076"/>
          <ac:grpSpMkLst>
            <pc:docMk/>
            <pc:sldMk cId="2558944203" sldId="4374"/>
            <ac:grpSpMk id="74" creationId="{0E3C7C2C-1BB2-6731-EEE5-5FD7657F7B7B}"/>
          </ac:grpSpMkLst>
        </pc:grpChg>
        <pc:grpChg chg="mod">
          <ac:chgData name="Jacob Chartrant" userId="b85be298-8ad1-48b1-88f2-ff9a45848184" providerId="ADAL" clId="{210C1AE1-55DC-4E58-95A9-9BFA43D701FD}" dt="2022-07-09T21:11:29.393" v="12746" actId="1076"/>
          <ac:grpSpMkLst>
            <pc:docMk/>
            <pc:sldMk cId="2558944203" sldId="4374"/>
            <ac:grpSpMk id="75" creationId="{DC5F86AD-CA03-E2BF-3A6D-4078B7AE121C}"/>
          </ac:grpSpMkLst>
        </pc:grpChg>
        <pc:grpChg chg="mod">
          <ac:chgData name="Jacob Chartrant" userId="b85be298-8ad1-48b1-88f2-ff9a45848184" providerId="ADAL" clId="{210C1AE1-55DC-4E58-95A9-9BFA43D701FD}" dt="2022-07-09T21:11:29.393" v="12746" actId="1076"/>
          <ac:grpSpMkLst>
            <pc:docMk/>
            <pc:sldMk cId="2558944203" sldId="4374"/>
            <ac:grpSpMk id="88" creationId="{DCBAA239-7533-5114-3B9C-6851D081602E}"/>
          </ac:grpSpMkLst>
        </pc:grpChg>
        <pc:grpChg chg="mod">
          <ac:chgData name="Jacob Chartrant" userId="b85be298-8ad1-48b1-88f2-ff9a45848184" providerId="ADAL" clId="{210C1AE1-55DC-4E58-95A9-9BFA43D701FD}" dt="2022-07-09T21:11:29.393" v="12746" actId="1076"/>
          <ac:grpSpMkLst>
            <pc:docMk/>
            <pc:sldMk cId="2558944203" sldId="4374"/>
            <ac:grpSpMk id="89" creationId="{D190BB4A-C9A1-1391-809F-2E801F7AE0DE}"/>
          </ac:grpSpMkLst>
        </pc:grpChg>
        <pc:grpChg chg="mod">
          <ac:chgData name="Jacob Chartrant" userId="b85be298-8ad1-48b1-88f2-ff9a45848184" providerId="ADAL" clId="{210C1AE1-55DC-4E58-95A9-9BFA43D701FD}" dt="2022-07-09T21:11:29.393" v="12746" actId="1076"/>
          <ac:grpSpMkLst>
            <pc:docMk/>
            <pc:sldMk cId="2558944203" sldId="4374"/>
            <ac:grpSpMk id="90" creationId="{664FED51-2EAA-A8E4-EF66-A50BFB49B346}"/>
          </ac:grpSpMkLst>
        </pc:grpChg>
        <pc:grpChg chg="mod">
          <ac:chgData name="Jacob Chartrant" userId="b85be298-8ad1-48b1-88f2-ff9a45848184" providerId="ADAL" clId="{210C1AE1-55DC-4E58-95A9-9BFA43D701FD}" dt="2022-07-09T21:11:29.393" v="12746" actId="1076"/>
          <ac:grpSpMkLst>
            <pc:docMk/>
            <pc:sldMk cId="2558944203" sldId="4374"/>
            <ac:grpSpMk id="91" creationId="{596E139B-D399-00C8-FF9D-A4C86B701EA0}"/>
          </ac:grpSpMkLst>
        </pc:grpChg>
        <pc:grpChg chg="mod">
          <ac:chgData name="Jacob Chartrant" userId="b85be298-8ad1-48b1-88f2-ff9a45848184" providerId="ADAL" clId="{210C1AE1-55DC-4E58-95A9-9BFA43D701FD}" dt="2022-07-09T21:11:29.393" v="12746" actId="1076"/>
          <ac:grpSpMkLst>
            <pc:docMk/>
            <pc:sldMk cId="2558944203" sldId="4374"/>
            <ac:grpSpMk id="92" creationId="{368C2E60-9F26-7FFE-47E7-9BDC8347DA02}"/>
          </ac:grpSpMkLst>
        </pc:grpChg>
        <pc:grpChg chg="mod">
          <ac:chgData name="Jacob Chartrant" userId="b85be298-8ad1-48b1-88f2-ff9a45848184" providerId="ADAL" clId="{210C1AE1-55DC-4E58-95A9-9BFA43D701FD}" dt="2022-07-09T21:11:29.393" v="12746" actId="1076"/>
          <ac:grpSpMkLst>
            <pc:docMk/>
            <pc:sldMk cId="2558944203" sldId="4374"/>
            <ac:grpSpMk id="93" creationId="{C352B611-09A5-4AE7-51BF-0B8F103943C6}"/>
          </ac:grpSpMkLst>
        </pc:grpChg>
        <pc:grpChg chg="mod">
          <ac:chgData name="Jacob Chartrant" userId="b85be298-8ad1-48b1-88f2-ff9a45848184" providerId="ADAL" clId="{210C1AE1-55DC-4E58-95A9-9BFA43D701FD}" dt="2022-07-09T21:11:29.393" v="12746" actId="1076"/>
          <ac:grpSpMkLst>
            <pc:docMk/>
            <pc:sldMk cId="2558944203" sldId="4374"/>
            <ac:grpSpMk id="94" creationId="{C2B52ABB-52E5-823D-EC1A-419C8732312B}"/>
          </ac:grpSpMkLst>
        </pc:grpChg>
        <pc:grpChg chg="mod">
          <ac:chgData name="Jacob Chartrant" userId="b85be298-8ad1-48b1-88f2-ff9a45848184" providerId="ADAL" clId="{210C1AE1-55DC-4E58-95A9-9BFA43D701FD}" dt="2022-07-09T21:11:29.393" v="12746" actId="1076"/>
          <ac:grpSpMkLst>
            <pc:docMk/>
            <pc:sldMk cId="2558944203" sldId="4374"/>
            <ac:grpSpMk id="95" creationId="{325D6A45-F646-FA8E-995D-282A2B6057DC}"/>
          </ac:grpSpMkLst>
        </pc:grpChg>
        <pc:grpChg chg="mod">
          <ac:chgData name="Jacob Chartrant" userId="b85be298-8ad1-48b1-88f2-ff9a45848184" providerId="ADAL" clId="{210C1AE1-55DC-4E58-95A9-9BFA43D701FD}" dt="2022-07-09T21:11:29.393" v="12746" actId="1076"/>
          <ac:grpSpMkLst>
            <pc:docMk/>
            <pc:sldMk cId="2558944203" sldId="4374"/>
            <ac:grpSpMk id="96" creationId="{D5967AE3-D9E2-EDFD-56A5-B9438A4820A5}"/>
          </ac:grpSpMkLst>
        </pc:grpChg>
        <pc:grpChg chg="mod">
          <ac:chgData name="Jacob Chartrant" userId="b85be298-8ad1-48b1-88f2-ff9a45848184" providerId="ADAL" clId="{210C1AE1-55DC-4E58-95A9-9BFA43D701FD}" dt="2022-07-09T21:11:29.393" v="12746" actId="1076"/>
          <ac:grpSpMkLst>
            <pc:docMk/>
            <pc:sldMk cId="2558944203" sldId="4374"/>
            <ac:grpSpMk id="97" creationId="{70585719-2504-4BCC-96A5-99C2741E2F51}"/>
          </ac:grpSpMkLst>
        </pc:grpChg>
        <pc:grpChg chg="mod">
          <ac:chgData name="Jacob Chartrant" userId="b85be298-8ad1-48b1-88f2-ff9a45848184" providerId="ADAL" clId="{210C1AE1-55DC-4E58-95A9-9BFA43D701FD}" dt="2022-07-09T21:11:29.393" v="12746" actId="1076"/>
          <ac:grpSpMkLst>
            <pc:docMk/>
            <pc:sldMk cId="2558944203" sldId="4374"/>
            <ac:grpSpMk id="98" creationId="{2F9ADCD4-C5BA-6713-B139-FBBF7A534259}"/>
          </ac:grpSpMkLst>
        </pc:grpChg>
        <pc:grpChg chg="mod">
          <ac:chgData name="Jacob Chartrant" userId="b85be298-8ad1-48b1-88f2-ff9a45848184" providerId="ADAL" clId="{210C1AE1-55DC-4E58-95A9-9BFA43D701FD}" dt="2022-07-09T21:11:29.393" v="12746" actId="1076"/>
          <ac:grpSpMkLst>
            <pc:docMk/>
            <pc:sldMk cId="2558944203" sldId="4374"/>
            <ac:grpSpMk id="103" creationId="{C5F30268-E829-2221-779F-6FA79A324E11}"/>
          </ac:grpSpMkLst>
        </pc:grpChg>
        <pc:grpChg chg="mod">
          <ac:chgData name="Jacob Chartrant" userId="b85be298-8ad1-48b1-88f2-ff9a45848184" providerId="ADAL" clId="{210C1AE1-55DC-4E58-95A9-9BFA43D701FD}" dt="2022-07-09T21:11:29.393" v="12746" actId="1076"/>
          <ac:grpSpMkLst>
            <pc:docMk/>
            <pc:sldMk cId="2558944203" sldId="4374"/>
            <ac:grpSpMk id="104" creationId="{600601DF-1D6A-19DF-1B04-153F9EF95FD1}"/>
          </ac:grpSpMkLst>
        </pc:grpChg>
        <pc:grpChg chg="mod">
          <ac:chgData name="Jacob Chartrant" userId="b85be298-8ad1-48b1-88f2-ff9a45848184" providerId="ADAL" clId="{210C1AE1-55DC-4E58-95A9-9BFA43D701FD}" dt="2022-07-09T21:11:29.393" v="12746" actId="1076"/>
          <ac:grpSpMkLst>
            <pc:docMk/>
            <pc:sldMk cId="2558944203" sldId="4374"/>
            <ac:grpSpMk id="111" creationId="{3D681205-7D6F-46EF-FA4B-CEC3CF053E97}"/>
          </ac:grpSpMkLst>
        </pc:grpChg>
        <pc:grpChg chg="mod">
          <ac:chgData name="Jacob Chartrant" userId="b85be298-8ad1-48b1-88f2-ff9a45848184" providerId="ADAL" clId="{210C1AE1-55DC-4E58-95A9-9BFA43D701FD}" dt="2022-07-09T21:11:29.393" v="12746" actId="1076"/>
          <ac:grpSpMkLst>
            <pc:docMk/>
            <pc:sldMk cId="2558944203" sldId="4374"/>
            <ac:grpSpMk id="112" creationId="{3420684F-B958-27CB-BD0F-0BC632A53E49}"/>
          </ac:grpSpMkLst>
        </pc:grpChg>
        <pc:grpChg chg="mod">
          <ac:chgData name="Jacob Chartrant" userId="b85be298-8ad1-48b1-88f2-ff9a45848184" providerId="ADAL" clId="{210C1AE1-55DC-4E58-95A9-9BFA43D701FD}" dt="2022-07-09T21:11:29.393" v="12746" actId="1076"/>
          <ac:grpSpMkLst>
            <pc:docMk/>
            <pc:sldMk cId="2558944203" sldId="4374"/>
            <ac:grpSpMk id="113" creationId="{4C8D715F-13B3-7A6A-EF95-A2F399702F8A}"/>
          </ac:grpSpMkLst>
        </pc:grpChg>
        <pc:grpChg chg="mod">
          <ac:chgData name="Jacob Chartrant" userId="b85be298-8ad1-48b1-88f2-ff9a45848184" providerId="ADAL" clId="{210C1AE1-55DC-4E58-95A9-9BFA43D701FD}" dt="2022-07-09T21:11:29.393" v="12746" actId="1076"/>
          <ac:grpSpMkLst>
            <pc:docMk/>
            <pc:sldMk cId="2558944203" sldId="4374"/>
            <ac:grpSpMk id="114" creationId="{4A4516F7-1031-3941-53FE-10BD347D047E}"/>
          </ac:grpSpMkLst>
        </pc:grpChg>
        <pc:grpChg chg="mod">
          <ac:chgData name="Jacob Chartrant" userId="b85be298-8ad1-48b1-88f2-ff9a45848184" providerId="ADAL" clId="{210C1AE1-55DC-4E58-95A9-9BFA43D701FD}" dt="2022-07-09T21:11:29.393" v="12746" actId="1076"/>
          <ac:grpSpMkLst>
            <pc:docMk/>
            <pc:sldMk cId="2558944203" sldId="4374"/>
            <ac:grpSpMk id="119" creationId="{E914794D-9FB0-133A-001C-DC017ECA7DF2}"/>
          </ac:grpSpMkLst>
        </pc:grpChg>
        <pc:grpChg chg="mod">
          <ac:chgData name="Jacob Chartrant" userId="b85be298-8ad1-48b1-88f2-ff9a45848184" providerId="ADAL" clId="{210C1AE1-55DC-4E58-95A9-9BFA43D701FD}" dt="2022-07-09T21:11:29.393" v="12746" actId="1076"/>
          <ac:grpSpMkLst>
            <pc:docMk/>
            <pc:sldMk cId="2558944203" sldId="4374"/>
            <ac:grpSpMk id="120" creationId="{14F52249-3A0C-DCAB-6405-44BC44FFBA6F}"/>
          </ac:grpSpMkLst>
        </pc:grpChg>
        <pc:grpChg chg="mod">
          <ac:chgData name="Jacob Chartrant" userId="b85be298-8ad1-48b1-88f2-ff9a45848184" providerId="ADAL" clId="{210C1AE1-55DC-4E58-95A9-9BFA43D701FD}" dt="2022-07-09T21:11:29.393" v="12746" actId="1076"/>
          <ac:grpSpMkLst>
            <pc:docMk/>
            <pc:sldMk cId="2558944203" sldId="4374"/>
            <ac:grpSpMk id="127" creationId="{E864FF9B-D2C4-FA53-229F-0437648A7761}"/>
          </ac:grpSpMkLst>
        </pc:grpChg>
        <pc:grpChg chg="mod">
          <ac:chgData name="Jacob Chartrant" userId="b85be298-8ad1-48b1-88f2-ff9a45848184" providerId="ADAL" clId="{210C1AE1-55DC-4E58-95A9-9BFA43D701FD}" dt="2022-07-09T21:11:29.393" v="12746" actId="1076"/>
          <ac:grpSpMkLst>
            <pc:docMk/>
            <pc:sldMk cId="2558944203" sldId="4374"/>
            <ac:grpSpMk id="128" creationId="{92CA6C35-A01B-7B0B-D0B9-6385723A4477}"/>
          </ac:grpSpMkLst>
        </pc:grpChg>
        <pc:grpChg chg="mod">
          <ac:chgData name="Jacob Chartrant" userId="b85be298-8ad1-48b1-88f2-ff9a45848184" providerId="ADAL" clId="{210C1AE1-55DC-4E58-95A9-9BFA43D701FD}" dt="2022-07-09T21:11:29.393" v="12746" actId="1076"/>
          <ac:grpSpMkLst>
            <pc:docMk/>
            <pc:sldMk cId="2558944203" sldId="4374"/>
            <ac:grpSpMk id="129" creationId="{60B0B72C-66A5-13E5-F807-7B9C4DF53C91}"/>
          </ac:grpSpMkLst>
        </pc:grpChg>
        <pc:grpChg chg="mod">
          <ac:chgData name="Jacob Chartrant" userId="b85be298-8ad1-48b1-88f2-ff9a45848184" providerId="ADAL" clId="{210C1AE1-55DC-4E58-95A9-9BFA43D701FD}" dt="2022-07-09T21:11:29.393" v="12746" actId="1076"/>
          <ac:grpSpMkLst>
            <pc:docMk/>
            <pc:sldMk cId="2558944203" sldId="4374"/>
            <ac:grpSpMk id="130" creationId="{7B89DF37-4673-5082-94FF-0310FDDDE1A3}"/>
          </ac:grpSpMkLst>
        </pc:grpChg>
        <pc:grpChg chg="mod">
          <ac:chgData name="Jacob Chartrant" userId="b85be298-8ad1-48b1-88f2-ff9a45848184" providerId="ADAL" clId="{210C1AE1-55DC-4E58-95A9-9BFA43D701FD}" dt="2022-07-09T21:11:29.393" v="12746" actId="1076"/>
          <ac:grpSpMkLst>
            <pc:docMk/>
            <pc:sldMk cId="2558944203" sldId="4374"/>
            <ac:grpSpMk id="135" creationId="{AE2AE82A-15C4-6427-F327-538C3393497A}"/>
          </ac:grpSpMkLst>
        </pc:grpChg>
        <pc:grpChg chg="mod">
          <ac:chgData name="Jacob Chartrant" userId="b85be298-8ad1-48b1-88f2-ff9a45848184" providerId="ADAL" clId="{210C1AE1-55DC-4E58-95A9-9BFA43D701FD}" dt="2022-07-09T21:11:29.393" v="12746" actId="1076"/>
          <ac:grpSpMkLst>
            <pc:docMk/>
            <pc:sldMk cId="2558944203" sldId="4374"/>
            <ac:grpSpMk id="136" creationId="{DF71D64E-58C2-FC97-263D-3EAEF11B309B}"/>
          </ac:grpSpMkLst>
        </pc:grpChg>
        <pc:grpChg chg="mod">
          <ac:chgData name="Jacob Chartrant" userId="b85be298-8ad1-48b1-88f2-ff9a45848184" providerId="ADAL" clId="{210C1AE1-55DC-4E58-95A9-9BFA43D701FD}" dt="2022-07-09T21:11:29.393" v="12746" actId="1076"/>
          <ac:grpSpMkLst>
            <pc:docMk/>
            <pc:sldMk cId="2558944203" sldId="4374"/>
            <ac:grpSpMk id="143" creationId="{37F52FEF-8597-60BD-11E3-6CD84920422E}"/>
          </ac:grpSpMkLst>
        </pc:grpChg>
        <pc:grpChg chg="mod">
          <ac:chgData name="Jacob Chartrant" userId="b85be298-8ad1-48b1-88f2-ff9a45848184" providerId="ADAL" clId="{210C1AE1-55DC-4E58-95A9-9BFA43D701FD}" dt="2022-07-09T21:11:29.393" v="12746" actId="1076"/>
          <ac:grpSpMkLst>
            <pc:docMk/>
            <pc:sldMk cId="2558944203" sldId="4374"/>
            <ac:grpSpMk id="144" creationId="{08CD82E6-4450-61CD-8117-6C2EE5AC28A5}"/>
          </ac:grpSpMkLst>
        </pc:grpChg>
        <pc:grpChg chg="mod">
          <ac:chgData name="Jacob Chartrant" userId="b85be298-8ad1-48b1-88f2-ff9a45848184" providerId="ADAL" clId="{210C1AE1-55DC-4E58-95A9-9BFA43D701FD}" dt="2022-07-09T21:11:29.393" v="12746" actId="1076"/>
          <ac:grpSpMkLst>
            <pc:docMk/>
            <pc:sldMk cId="2558944203" sldId="4374"/>
            <ac:grpSpMk id="145" creationId="{BD94601C-6FF5-EC4D-7F8C-A444F131DE7D}"/>
          </ac:grpSpMkLst>
        </pc:grpChg>
        <pc:grpChg chg="mod">
          <ac:chgData name="Jacob Chartrant" userId="b85be298-8ad1-48b1-88f2-ff9a45848184" providerId="ADAL" clId="{210C1AE1-55DC-4E58-95A9-9BFA43D701FD}" dt="2022-07-09T21:11:29.393" v="12746" actId="1076"/>
          <ac:grpSpMkLst>
            <pc:docMk/>
            <pc:sldMk cId="2558944203" sldId="4374"/>
            <ac:grpSpMk id="146" creationId="{75AA2156-F5C2-9D1A-4C39-0D298A158976}"/>
          </ac:grpSpMkLst>
        </pc:grpChg>
        <pc:grpChg chg="mod">
          <ac:chgData name="Jacob Chartrant" userId="b85be298-8ad1-48b1-88f2-ff9a45848184" providerId="ADAL" clId="{210C1AE1-55DC-4E58-95A9-9BFA43D701FD}" dt="2022-07-09T21:11:29.393" v="12746" actId="1076"/>
          <ac:grpSpMkLst>
            <pc:docMk/>
            <pc:sldMk cId="2558944203" sldId="4374"/>
            <ac:grpSpMk id="151" creationId="{BE4F8A99-2E21-626E-165C-366B881238B3}"/>
          </ac:grpSpMkLst>
        </pc:grpChg>
        <pc:grpChg chg="mod">
          <ac:chgData name="Jacob Chartrant" userId="b85be298-8ad1-48b1-88f2-ff9a45848184" providerId="ADAL" clId="{210C1AE1-55DC-4E58-95A9-9BFA43D701FD}" dt="2022-07-09T21:11:29.393" v="12746" actId="1076"/>
          <ac:grpSpMkLst>
            <pc:docMk/>
            <pc:sldMk cId="2558944203" sldId="4374"/>
            <ac:grpSpMk id="152" creationId="{479F02E8-ABBE-5BA7-F93B-ECC46DC3C293}"/>
          </ac:grpSpMkLst>
        </pc:grpChg>
        <pc:grpChg chg="mod">
          <ac:chgData name="Jacob Chartrant" userId="b85be298-8ad1-48b1-88f2-ff9a45848184" providerId="ADAL" clId="{210C1AE1-55DC-4E58-95A9-9BFA43D701FD}" dt="2022-07-09T21:11:29.393" v="12746" actId="1076"/>
          <ac:grpSpMkLst>
            <pc:docMk/>
            <pc:sldMk cId="2558944203" sldId="4374"/>
            <ac:grpSpMk id="159" creationId="{D887283A-0A2D-F56A-730D-CA64480D4BA4}"/>
          </ac:grpSpMkLst>
        </pc:grpChg>
        <pc:grpChg chg="mod">
          <ac:chgData name="Jacob Chartrant" userId="b85be298-8ad1-48b1-88f2-ff9a45848184" providerId="ADAL" clId="{210C1AE1-55DC-4E58-95A9-9BFA43D701FD}" dt="2022-07-09T21:11:29.393" v="12746" actId="1076"/>
          <ac:grpSpMkLst>
            <pc:docMk/>
            <pc:sldMk cId="2558944203" sldId="4374"/>
            <ac:grpSpMk id="160" creationId="{05A86142-094A-FBFF-F2DD-C2ADDCB47D0D}"/>
          </ac:grpSpMkLst>
        </pc:grpChg>
        <pc:grpChg chg="mod">
          <ac:chgData name="Jacob Chartrant" userId="b85be298-8ad1-48b1-88f2-ff9a45848184" providerId="ADAL" clId="{210C1AE1-55DC-4E58-95A9-9BFA43D701FD}" dt="2022-07-09T21:11:29.393" v="12746" actId="1076"/>
          <ac:grpSpMkLst>
            <pc:docMk/>
            <pc:sldMk cId="2558944203" sldId="4374"/>
            <ac:grpSpMk id="161" creationId="{85409E96-63BA-45FD-8FA8-5AB95AF377A5}"/>
          </ac:grpSpMkLst>
        </pc:grpChg>
        <pc:grpChg chg="mod">
          <ac:chgData name="Jacob Chartrant" userId="b85be298-8ad1-48b1-88f2-ff9a45848184" providerId="ADAL" clId="{210C1AE1-55DC-4E58-95A9-9BFA43D701FD}" dt="2022-07-09T21:11:29.393" v="12746" actId="1076"/>
          <ac:grpSpMkLst>
            <pc:docMk/>
            <pc:sldMk cId="2558944203" sldId="4374"/>
            <ac:grpSpMk id="162" creationId="{C036046A-FA6B-9AD5-8B2B-725C5750BA6C}"/>
          </ac:grpSpMkLst>
        </pc:grpChg>
        <pc:grpChg chg="mod">
          <ac:chgData name="Jacob Chartrant" userId="b85be298-8ad1-48b1-88f2-ff9a45848184" providerId="ADAL" clId="{210C1AE1-55DC-4E58-95A9-9BFA43D701FD}" dt="2022-07-09T21:11:29.393" v="12746" actId="1076"/>
          <ac:grpSpMkLst>
            <pc:docMk/>
            <pc:sldMk cId="2558944203" sldId="4374"/>
            <ac:grpSpMk id="167" creationId="{A5C448F8-D6F3-E67C-6FEE-0C28CD2F45DB}"/>
          </ac:grpSpMkLst>
        </pc:grpChg>
        <pc:grpChg chg="mod">
          <ac:chgData name="Jacob Chartrant" userId="b85be298-8ad1-48b1-88f2-ff9a45848184" providerId="ADAL" clId="{210C1AE1-55DC-4E58-95A9-9BFA43D701FD}" dt="2022-07-09T21:11:29.393" v="12746" actId="1076"/>
          <ac:grpSpMkLst>
            <pc:docMk/>
            <pc:sldMk cId="2558944203" sldId="4374"/>
            <ac:grpSpMk id="168" creationId="{EC664D8C-D5F9-A34A-BF87-1AD9346AC9AD}"/>
          </ac:grpSpMkLst>
        </pc:grpChg>
        <pc:grpChg chg="mod">
          <ac:chgData name="Jacob Chartrant" userId="b85be298-8ad1-48b1-88f2-ff9a45848184" providerId="ADAL" clId="{210C1AE1-55DC-4E58-95A9-9BFA43D701FD}" dt="2022-07-09T21:11:29.393" v="12746" actId="1076"/>
          <ac:grpSpMkLst>
            <pc:docMk/>
            <pc:sldMk cId="2558944203" sldId="4374"/>
            <ac:grpSpMk id="175" creationId="{4A18FAB2-AD95-2A0C-C20C-A3774FB2C1CC}"/>
          </ac:grpSpMkLst>
        </pc:grpChg>
        <pc:grpChg chg="mod">
          <ac:chgData name="Jacob Chartrant" userId="b85be298-8ad1-48b1-88f2-ff9a45848184" providerId="ADAL" clId="{210C1AE1-55DC-4E58-95A9-9BFA43D701FD}" dt="2022-07-09T21:11:29.393" v="12746" actId="1076"/>
          <ac:grpSpMkLst>
            <pc:docMk/>
            <pc:sldMk cId="2558944203" sldId="4374"/>
            <ac:grpSpMk id="178" creationId="{C930133F-1A9A-C5CA-F326-98B1C55DED92}"/>
          </ac:grpSpMkLst>
        </pc:grpChg>
        <pc:grpChg chg="mod">
          <ac:chgData name="Jacob Chartrant" userId="b85be298-8ad1-48b1-88f2-ff9a45848184" providerId="ADAL" clId="{210C1AE1-55DC-4E58-95A9-9BFA43D701FD}" dt="2022-07-09T21:11:29.393" v="12746" actId="1076"/>
          <ac:grpSpMkLst>
            <pc:docMk/>
            <pc:sldMk cId="2558944203" sldId="4374"/>
            <ac:grpSpMk id="179" creationId="{3A0E5FC4-9C3A-B54A-6D6E-AB7D5880A94D}"/>
          </ac:grpSpMkLst>
        </pc:grpChg>
        <pc:grpChg chg="mod">
          <ac:chgData name="Jacob Chartrant" userId="b85be298-8ad1-48b1-88f2-ff9a45848184" providerId="ADAL" clId="{210C1AE1-55DC-4E58-95A9-9BFA43D701FD}" dt="2022-07-09T21:11:29.393" v="12746" actId="1076"/>
          <ac:grpSpMkLst>
            <pc:docMk/>
            <pc:sldMk cId="2558944203" sldId="4374"/>
            <ac:grpSpMk id="180" creationId="{13582658-E922-F5E2-AEE0-1382B76F8900}"/>
          </ac:grpSpMkLst>
        </pc:grpChg>
        <pc:grpChg chg="mod">
          <ac:chgData name="Jacob Chartrant" userId="b85be298-8ad1-48b1-88f2-ff9a45848184" providerId="ADAL" clId="{210C1AE1-55DC-4E58-95A9-9BFA43D701FD}" dt="2022-07-09T21:11:29.393" v="12746" actId="1076"/>
          <ac:grpSpMkLst>
            <pc:docMk/>
            <pc:sldMk cId="2558944203" sldId="4374"/>
            <ac:grpSpMk id="181" creationId="{59B63D50-1231-66F1-0BE7-DB138CE42382}"/>
          </ac:grpSpMkLst>
        </pc:grpChg>
        <pc:grpChg chg="mod">
          <ac:chgData name="Jacob Chartrant" userId="b85be298-8ad1-48b1-88f2-ff9a45848184" providerId="ADAL" clId="{210C1AE1-55DC-4E58-95A9-9BFA43D701FD}" dt="2022-07-09T21:11:29.393" v="12746" actId="1076"/>
          <ac:grpSpMkLst>
            <pc:docMk/>
            <pc:sldMk cId="2558944203" sldId="4374"/>
            <ac:grpSpMk id="182" creationId="{12B33FB8-646A-18F4-A800-DAC2858ECCAA}"/>
          </ac:grpSpMkLst>
        </pc:grpChg>
        <pc:grpChg chg="mod">
          <ac:chgData name="Jacob Chartrant" userId="b85be298-8ad1-48b1-88f2-ff9a45848184" providerId="ADAL" clId="{210C1AE1-55DC-4E58-95A9-9BFA43D701FD}" dt="2022-07-09T21:11:29.393" v="12746" actId="1076"/>
          <ac:grpSpMkLst>
            <pc:docMk/>
            <pc:sldMk cId="2558944203" sldId="4374"/>
            <ac:grpSpMk id="198" creationId="{679B6DEF-A8FC-8EE8-50BD-8FCC36E96F18}"/>
          </ac:grpSpMkLst>
        </pc:grpChg>
        <pc:grpChg chg="mod">
          <ac:chgData name="Jacob Chartrant" userId="b85be298-8ad1-48b1-88f2-ff9a45848184" providerId="ADAL" clId="{210C1AE1-55DC-4E58-95A9-9BFA43D701FD}" dt="2022-07-09T21:11:29.393" v="12746" actId="1076"/>
          <ac:grpSpMkLst>
            <pc:docMk/>
            <pc:sldMk cId="2558944203" sldId="4374"/>
            <ac:grpSpMk id="199" creationId="{71C0E7EA-8066-F1A5-6F50-787403EF4EA0}"/>
          </ac:grpSpMkLst>
        </pc:grpChg>
        <pc:grpChg chg="mod">
          <ac:chgData name="Jacob Chartrant" userId="b85be298-8ad1-48b1-88f2-ff9a45848184" providerId="ADAL" clId="{210C1AE1-55DC-4E58-95A9-9BFA43D701FD}" dt="2022-07-09T21:11:29.393" v="12746" actId="1076"/>
          <ac:grpSpMkLst>
            <pc:docMk/>
            <pc:sldMk cId="2558944203" sldId="4374"/>
            <ac:grpSpMk id="200" creationId="{8BB8EAFD-0DD3-E130-2E21-BDC411AA026B}"/>
          </ac:grpSpMkLst>
        </pc:grpChg>
        <pc:grpChg chg="mod">
          <ac:chgData name="Jacob Chartrant" userId="b85be298-8ad1-48b1-88f2-ff9a45848184" providerId="ADAL" clId="{210C1AE1-55DC-4E58-95A9-9BFA43D701FD}" dt="2022-07-09T21:11:29.393" v="12746" actId="1076"/>
          <ac:grpSpMkLst>
            <pc:docMk/>
            <pc:sldMk cId="2558944203" sldId="4374"/>
            <ac:grpSpMk id="201" creationId="{6774190F-B1E7-04F2-C39F-5E7AC560289D}"/>
          </ac:grpSpMkLst>
        </pc:grpChg>
        <pc:grpChg chg="mod">
          <ac:chgData name="Jacob Chartrant" userId="b85be298-8ad1-48b1-88f2-ff9a45848184" providerId="ADAL" clId="{210C1AE1-55DC-4E58-95A9-9BFA43D701FD}" dt="2022-07-09T21:11:29.393" v="12746" actId="1076"/>
          <ac:grpSpMkLst>
            <pc:docMk/>
            <pc:sldMk cId="2558944203" sldId="4374"/>
            <ac:grpSpMk id="202" creationId="{8391EE77-4D23-5E32-D604-60711F7970CC}"/>
          </ac:grpSpMkLst>
        </pc:grpChg>
        <pc:grpChg chg="mod">
          <ac:chgData name="Jacob Chartrant" userId="b85be298-8ad1-48b1-88f2-ff9a45848184" providerId="ADAL" clId="{210C1AE1-55DC-4E58-95A9-9BFA43D701FD}" dt="2022-07-09T21:11:29.393" v="12746" actId="1076"/>
          <ac:grpSpMkLst>
            <pc:docMk/>
            <pc:sldMk cId="2558944203" sldId="4374"/>
            <ac:grpSpMk id="203" creationId="{05BF5AF4-96B0-61DF-1780-2E88DABE4017}"/>
          </ac:grpSpMkLst>
        </pc:grpChg>
        <pc:grpChg chg="mod">
          <ac:chgData name="Jacob Chartrant" userId="b85be298-8ad1-48b1-88f2-ff9a45848184" providerId="ADAL" clId="{210C1AE1-55DC-4E58-95A9-9BFA43D701FD}" dt="2022-07-09T21:11:29.393" v="12746" actId="1076"/>
          <ac:grpSpMkLst>
            <pc:docMk/>
            <pc:sldMk cId="2558944203" sldId="4374"/>
            <ac:grpSpMk id="204" creationId="{11AF4918-C53A-60E3-0B3D-000841E77B75}"/>
          </ac:grpSpMkLst>
        </pc:grpChg>
        <pc:grpChg chg="mod">
          <ac:chgData name="Jacob Chartrant" userId="b85be298-8ad1-48b1-88f2-ff9a45848184" providerId="ADAL" clId="{210C1AE1-55DC-4E58-95A9-9BFA43D701FD}" dt="2022-07-09T21:11:29.393" v="12746" actId="1076"/>
          <ac:grpSpMkLst>
            <pc:docMk/>
            <pc:sldMk cId="2558944203" sldId="4374"/>
            <ac:grpSpMk id="205" creationId="{77225398-ACF8-56C8-24B6-0575000F3570}"/>
          </ac:grpSpMkLst>
        </pc:grpChg>
        <pc:grpChg chg="mod">
          <ac:chgData name="Jacob Chartrant" userId="b85be298-8ad1-48b1-88f2-ff9a45848184" providerId="ADAL" clId="{210C1AE1-55DC-4E58-95A9-9BFA43D701FD}" dt="2022-07-09T21:11:29.393" v="12746" actId="1076"/>
          <ac:grpSpMkLst>
            <pc:docMk/>
            <pc:sldMk cId="2558944203" sldId="4374"/>
            <ac:grpSpMk id="206" creationId="{66547E59-3F37-7178-0BCB-8E9640F1AA5F}"/>
          </ac:grpSpMkLst>
        </pc:grpChg>
        <pc:grpChg chg="mod">
          <ac:chgData name="Jacob Chartrant" userId="b85be298-8ad1-48b1-88f2-ff9a45848184" providerId="ADAL" clId="{210C1AE1-55DC-4E58-95A9-9BFA43D701FD}" dt="2022-07-09T21:11:29.393" v="12746" actId="1076"/>
          <ac:grpSpMkLst>
            <pc:docMk/>
            <pc:sldMk cId="2558944203" sldId="4374"/>
            <ac:grpSpMk id="207" creationId="{06F44041-3496-96B9-3961-2B7A8D528372}"/>
          </ac:grpSpMkLst>
        </pc:grpChg>
        <pc:grpChg chg="mod">
          <ac:chgData name="Jacob Chartrant" userId="b85be298-8ad1-48b1-88f2-ff9a45848184" providerId="ADAL" clId="{210C1AE1-55DC-4E58-95A9-9BFA43D701FD}" dt="2022-07-09T21:11:29.393" v="12746" actId="1076"/>
          <ac:grpSpMkLst>
            <pc:docMk/>
            <pc:sldMk cId="2558944203" sldId="4374"/>
            <ac:grpSpMk id="212" creationId="{437F2FF4-611E-9F9F-0624-08E174B10EC6}"/>
          </ac:grpSpMkLst>
        </pc:grpChg>
        <pc:grpChg chg="mod">
          <ac:chgData name="Jacob Chartrant" userId="b85be298-8ad1-48b1-88f2-ff9a45848184" providerId="ADAL" clId="{210C1AE1-55DC-4E58-95A9-9BFA43D701FD}" dt="2022-07-09T21:11:29.393" v="12746" actId="1076"/>
          <ac:grpSpMkLst>
            <pc:docMk/>
            <pc:sldMk cId="2558944203" sldId="4374"/>
            <ac:grpSpMk id="213" creationId="{36724422-77DB-D9D7-E6AD-70509AA8FBC4}"/>
          </ac:grpSpMkLst>
        </pc:grpChg>
        <pc:grpChg chg="mod">
          <ac:chgData name="Jacob Chartrant" userId="b85be298-8ad1-48b1-88f2-ff9a45848184" providerId="ADAL" clId="{210C1AE1-55DC-4E58-95A9-9BFA43D701FD}" dt="2022-07-09T21:11:29.393" v="12746" actId="1076"/>
          <ac:grpSpMkLst>
            <pc:docMk/>
            <pc:sldMk cId="2558944203" sldId="4374"/>
            <ac:grpSpMk id="220" creationId="{1AB88F41-DB91-FD0D-2072-EFF681285459}"/>
          </ac:grpSpMkLst>
        </pc:grpChg>
        <pc:grpChg chg="mod">
          <ac:chgData name="Jacob Chartrant" userId="b85be298-8ad1-48b1-88f2-ff9a45848184" providerId="ADAL" clId="{210C1AE1-55DC-4E58-95A9-9BFA43D701FD}" dt="2022-07-09T21:11:29.393" v="12746" actId="1076"/>
          <ac:grpSpMkLst>
            <pc:docMk/>
            <pc:sldMk cId="2558944203" sldId="4374"/>
            <ac:grpSpMk id="221" creationId="{49DEF744-B2AA-0C3A-77EC-A8C6C0FAB3FE}"/>
          </ac:grpSpMkLst>
        </pc:grpChg>
        <pc:grpChg chg="mod">
          <ac:chgData name="Jacob Chartrant" userId="b85be298-8ad1-48b1-88f2-ff9a45848184" providerId="ADAL" clId="{210C1AE1-55DC-4E58-95A9-9BFA43D701FD}" dt="2022-07-09T21:11:29.393" v="12746" actId="1076"/>
          <ac:grpSpMkLst>
            <pc:docMk/>
            <pc:sldMk cId="2558944203" sldId="4374"/>
            <ac:grpSpMk id="222" creationId="{EA985228-472C-B5D2-6D52-29E630B9ED6B}"/>
          </ac:grpSpMkLst>
        </pc:grpChg>
        <pc:grpChg chg="mod">
          <ac:chgData name="Jacob Chartrant" userId="b85be298-8ad1-48b1-88f2-ff9a45848184" providerId="ADAL" clId="{210C1AE1-55DC-4E58-95A9-9BFA43D701FD}" dt="2022-07-09T21:11:29.393" v="12746" actId="1076"/>
          <ac:grpSpMkLst>
            <pc:docMk/>
            <pc:sldMk cId="2558944203" sldId="4374"/>
            <ac:grpSpMk id="223" creationId="{E1D1EF22-94CD-E3C4-FB08-CB9A32B0F16D}"/>
          </ac:grpSpMkLst>
        </pc:grpChg>
        <pc:grpChg chg="mod">
          <ac:chgData name="Jacob Chartrant" userId="b85be298-8ad1-48b1-88f2-ff9a45848184" providerId="ADAL" clId="{210C1AE1-55DC-4E58-95A9-9BFA43D701FD}" dt="2022-07-09T21:11:29.393" v="12746" actId="1076"/>
          <ac:grpSpMkLst>
            <pc:docMk/>
            <pc:sldMk cId="2558944203" sldId="4374"/>
            <ac:grpSpMk id="228" creationId="{E2A5149E-FA44-63A7-2CAE-24010291722B}"/>
          </ac:grpSpMkLst>
        </pc:grpChg>
        <pc:grpChg chg="mod">
          <ac:chgData name="Jacob Chartrant" userId="b85be298-8ad1-48b1-88f2-ff9a45848184" providerId="ADAL" clId="{210C1AE1-55DC-4E58-95A9-9BFA43D701FD}" dt="2022-07-09T21:11:29.393" v="12746" actId="1076"/>
          <ac:grpSpMkLst>
            <pc:docMk/>
            <pc:sldMk cId="2558944203" sldId="4374"/>
            <ac:grpSpMk id="229" creationId="{3E86190D-9CF4-0FC1-453A-EC81FAF067DE}"/>
          </ac:grpSpMkLst>
        </pc:grpChg>
        <pc:grpChg chg="mod">
          <ac:chgData name="Jacob Chartrant" userId="b85be298-8ad1-48b1-88f2-ff9a45848184" providerId="ADAL" clId="{210C1AE1-55DC-4E58-95A9-9BFA43D701FD}" dt="2022-07-09T21:11:29.393" v="12746" actId="1076"/>
          <ac:grpSpMkLst>
            <pc:docMk/>
            <pc:sldMk cId="2558944203" sldId="4374"/>
            <ac:grpSpMk id="236" creationId="{242E2215-2DD5-E986-2F62-30C96F66033E}"/>
          </ac:grpSpMkLst>
        </pc:grpChg>
        <pc:grpChg chg="mod">
          <ac:chgData name="Jacob Chartrant" userId="b85be298-8ad1-48b1-88f2-ff9a45848184" providerId="ADAL" clId="{210C1AE1-55DC-4E58-95A9-9BFA43D701FD}" dt="2022-07-09T21:11:29.393" v="12746" actId="1076"/>
          <ac:grpSpMkLst>
            <pc:docMk/>
            <pc:sldMk cId="2558944203" sldId="4374"/>
            <ac:grpSpMk id="237" creationId="{71747F5C-41E1-A4B8-B42A-86455FB10F83}"/>
          </ac:grpSpMkLst>
        </pc:grpChg>
        <pc:grpChg chg="mod">
          <ac:chgData name="Jacob Chartrant" userId="b85be298-8ad1-48b1-88f2-ff9a45848184" providerId="ADAL" clId="{210C1AE1-55DC-4E58-95A9-9BFA43D701FD}" dt="2022-07-09T21:11:29.393" v="12746" actId="1076"/>
          <ac:grpSpMkLst>
            <pc:docMk/>
            <pc:sldMk cId="2558944203" sldId="4374"/>
            <ac:grpSpMk id="238" creationId="{5D23AB98-F7AE-E788-08D2-55FF7772D8EA}"/>
          </ac:grpSpMkLst>
        </pc:grpChg>
        <pc:grpChg chg="mod">
          <ac:chgData name="Jacob Chartrant" userId="b85be298-8ad1-48b1-88f2-ff9a45848184" providerId="ADAL" clId="{210C1AE1-55DC-4E58-95A9-9BFA43D701FD}" dt="2022-07-09T21:11:29.393" v="12746" actId="1076"/>
          <ac:grpSpMkLst>
            <pc:docMk/>
            <pc:sldMk cId="2558944203" sldId="4374"/>
            <ac:grpSpMk id="239" creationId="{F3379B9B-9BDA-F7B3-55BC-0DF1F28923EF}"/>
          </ac:grpSpMkLst>
        </pc:grpChg>
        <pc:grpChg chg="mod">
          <ac:chgData name="Jacob Chartrant" userId="b85be298-8ad1-48b1-88f2-ff9a45848184" providerId="ADAL" clId="{210C1AE1-55DC-4E58-95A9-9BFA43D701FD}" dt="2022-07-09T21:11:29.393" v="12746" actId="1076"/>
          <ac:grpSpMkLst>
            <pc:docMk/>
            <pc:sldMk cId="2558944203" sldId="4374"/>
            <ac:grpSpMk id="244" creationId="{D49E7333-8A57-B27E-1A02-09231A34D024}"/>
          </ac:grpSpMkLst>
        </pc:grpChg>
        <pc:grpChg chg="mod">
          <ac:chgData name="Jacob Chartrant" userId="b85be298-8ad1-48b1-88f2-ff9a45848184" providerId="ADAL" clId="{210C1AE1-55DC-4E58-95A9-9BFA43D701FD}" dt="2022-07-09T21:11:29.393" v="12746" actId="1076"/>
          <ac:grpSpMkLst>
            <pc:docMk/>
            <pc:sldMk cId="2558944203" sldId="4374"/>
            <ac:grpSpMk id="245" creationId="{3E2FB27C-A75F-04EC-C913-F70A99783CCF}"/>
          </ac:grpSpMkLst>
        </pc:grpChg>
        <pc:grpChg chg="mod">
          <ac:chgData name="Jacob Chartrant" userId="b85be298-8ad1-48b1-88f2-ff9a45848184" providerId="ADAL" clId="{210C1AE1-55DC-4E58-95A9-9BFA43D701FD}" dt="2022-07-09T21:11:29.393" v="12746" actId="1076"/>
          <ac:grpSpMkLst>
            <pc:docMk/>
            <pc:sldMk cId="2558944203" sldId="4374"/>
            <ac:grpSpMk id="252" creationId="{61F1212D-CC58-6E50-FF00-6EF4AE13C03D}"/>
          </ac:grpSpMkLst>
        </pc:grpChg>
        <pc:grpChg chg="mod">
          <ac:chgData name="Jacob Chartrant" userId="b85be298-8ad1-48b1-88f2-ff9a45848184" providerId="ADAL" clId="{210C1AE1-55DC-4E58-95A9-9BFA43D701FD}" dt="2022-07-09T21:11:29.393" v="12746" actId="1076"/>
          <ac:grpSpMkLst>
            <pc:docMk/>
            <pc:sldMk cId="2558944203" sldId="4374"/>
            <ac:grpSpMk id="253" creationId="{54753293-D0E4-A8F8-7917-71A51C59333C}"/>
          </ac:grpSpMkLst>
        </pc:grpChg>
        <pc:grpChg chg="mod">
          <ac:chgData name="Jacob Chartrant" userId="b85be298-8ad1-48b1-88f2-ff9a45848184" providerId="ADAL" clId="{210C1AE1-55DC-4E58-95A9-9BFA43D701FD}" dt="2022-07-09T21:11:29.393" v="12746" actId="1076"/>
          <ac:grpSpMkLst>
            <pc:docMk/>
            <pc:sldMk cId="2558944203" sldId="4374"/>
            <ac:grpSpMk id="254" creationId="{6C7FC1DD-91D9-2650-FFD2-D6980AA673BB}"/>
          </ac:grpSpMkLst>
        </pc:grpChg>
        <pc:grpChg chg="mod">
          <ac:chgData name="Jacob Chartrant" userId="b85be298-8ad1-48b1-88f2-ff9a45848184" providerId="ADAL" clId="{210C1AE1-55DC-4E58-95A9-9BFA43D701FD}" dt="2022-07-09T21:11:29.393" v="12746" actId="1076"/>
          <ac:grpSpMkLst>
            <pc:docMk/>
            <pc:sldMk cId="2558944203" sldId="4374"/>
            <ac:grpSpMk id="255" creationId="{A69E7D06-C9C6-9102-9D9D-8B933CAC7FC2}"/>
          </ac:grpSpMkLst>
        </pc:grpChg>
        <pc:grpChg chg="mod">
          <ac:chgData name="Jacob Chartrant" userId="b85be298-8ad1-48b1-88f2-ff9a45848184" providerId="ADAL" clId="{210C1AE1-55DC-4E58-95A9-9BFA43D701FD}" dt="2022-07-09T21:11:29.393" v="12746" actId="1076"/>
          <ac:grpSpMkLst>
            <pc:docMk/>
            <pc:sldMk cId="2558944203" sldId="4374"/>
            <ac:grpSpMk id="260" creationId="{031EF5B9-AD6A-C4F0-5751-83EE915935B2}"/>
          </ac:grpSpMkLst>
        </pc:grpChg>
        <pc:grpChg chg="mod">
          <ac:chgData name="Jacob Chartrant" userId="b85be298-8ad1-48b1-88f2-ff9a45848184" providerId="ADAL" clId="{210C1AE1-55DC-4E58-95A9-9BFA43D701FD}" dt="2022-07-09T21:11:29.393" v="12746" actId="1076"/>
          <ac:grpSpMkLst>
            <pc:docMk/>
            <pc:sldMk cId="2558944203" sldId="4374"/>
            <ac:grpSpMk id="261" creationId="{A97453DC-9CFC-A6C0-B1E4-B247AD77FAF1}"/>
          </ac:grpSpMkLst>
        </pc:grpChg>
        <pc:grpChg chg="mod">
          <ac:chgData name="Jacob Chartrant" userId="b85be298-8ad1-48b1-88f2-ff9a45848184" providerId="ADAL" clId="{210C1AE1-55DC-4E58-95A9-9BFA43D701FD}" dt="2022-07-09T21:11:29.393" v="12746" actId="1076"/>
          <ac:grpSpMkLst>
            <pc:docMk/>
            <pc:sldMk cId="2558944203" sldId="4374"/>
            <ac:grpSpMk id="268" creationId="{12F954D7-BF13-8553-52E2-DD417A703A8D}"/>
          </ac:grpSpMkLst>
        </pc:grpChg>
        <pc:grpChg chg="mod">
          <ac:chgData name="Jacob Chartrant" userId="b85be298-8ad1-48b1-88f2-ff9a45848184" providerId="ADAL" clId="{210C1AE1-55DC-4E58-95A9-9BFA43D701FD}" dt="2022-07-09T21:11:29.393" v="12746" actId="1076"/>
          <ac:grpSpMkLst>
            <pc:docMk/>
            <pc:sldMk cId="2558944203" sldId="4374"/>
            <ac:grpSpMk id="271" creationId="{22064557-1537-6C56-3928-728F7F79CC0B}"/>
          </ac:grpSpMkLst>
        </pc:grpChg>
        <pc:grpChg chg="mod">
          <ac:chgData name="Jacob Chartrant" userId="b85be298-8ad1-48b1-88f2-ff9a45848184" providerId="ADAL" clId="{210C1AE1-55DC-4E58-95A9-9BFA43D701FD}" dt="2022-07-09T21:11:29.393" v="12746" actId="1076"/>
          <ac:grpSpMkLst>
            <pc:docMk/>
            <pc:sldMk cId="2558944203" sldId="4374"/>
            <ac:grpSpMk id="272" creationId="{8BAF88C2-DF2D-9C0E-3212-5C2A32CE9C21}"/>
          </ac:grpSpMkLst>
        </pc:grpChg>
        <pc:grpChg chg="mod">
          <ac:chgData name="Jacob Chartrant" userId="b85be298-8ad1-48b1-88f2-ff9a45848184" providerId="ADAL" clId="{210C1AE1-55DC-4E58-95A9-9BFA43D701FD}" dt="2022-07-09T21:11:29.393" v="12746" actId="1076"/>
          <ac:grpSpMkLst>
            <pc:docMk/>
            <pc:sldMk cId="2558944203" sldId="4374"/>
            <ac:grpSpMk id="273" creationId="{AC40D75E-3927-0833-B2AF-185A4018723D}"/>
          </ac:grpSpMkLst>
        </pc:grpChg>
        <pc:grpChg chg="mod">
          <ac:chgData name="Jacob Chartrant" userId="b85be298-8ad1-48b1-88f2-ff9a45848184" providerId="ADAL" clId="{210C1AE1-55DC-4E58-95A9-9BFA43D701FD}" dt="2022-07-09T21:11:29.393" v="12746" actId="1076"/>
          <ac:grpSpMkLst>
            <pc:docMk/>
            <pc:sldMk cId="2558944203" sldId="4374"/>
            <ac:grpSpMk id="274" creationId="{4E013819-D451-27AC-D4D5-74CDDFFD1DA2}"/>
          </ac:grpSpMkLst>
        </pc:grpChg>
        <pc:grpChg chg="mod">
          <ac:chgData name="Jacob Chartrant" userId="b85be298-8ad1-48b1-88f2-ff9a45848184" providerId="ADAL" clId="{210C1AE1-55DC-4E58-95A9-9BFA43D701FD}" dt="2022-07-09T21:11:29.393" v="12746" actId="1076"/>
          <ac:grpSpMkLst>
            <pc:docMk/>
            <pc:sldMk cId="2558944203" sldId="4374"/>
            <ac:grpSpMk id="275" creationId="{45694B63-F056-91D3-BA56-B5356217A36E}"/>
          </ac:grpSpMkLst>
        </pc:grpChg>
        <pc:picChg chg="add mod">
          <ac:chgData name="Jacob Chartrant" userId="b85be298-8ad1-48b1-88f2-ff9a45848184" providerId="ADAL" clId="{210C1AE1-55DC-4E58-95A9-9BFA43D701FD}" dt="2022-07-09T21:14:13.138" v="12759" actId="1076"/>
          <ac:picMkLst>
            <pc:docMk/>
            <pc:sldMk cId="2558944203" sldId="4374"/>
            <ac:picMk id="5" creationId="{82B42F13-68ED-B5B6-5782-F13D4B66D0A2}"/>
          </ac:picMkLst>
        </pc:picChg>
        <pc:picChg chg="add mod">
          <ac:chgData name="Jacob Chartrant" userId="b85be298-8ad1-48b1-88f2-ff9a45848184" providerId="ADAL" clId="{210C1AE1-55DC-4E58-95A9-9BFA43D701FD}" dt="2022-07-09T21:14:13.138" v="12759" actId="1076"/>
          <ac:picMkLst>
            <pc:docMk/>
            <pc:sldMk cId="2558944203" sldId="4374"/>
            <ac:picMk id="7" creationId="{45237D54-F7DE-0283-4A16-A4C2CFE552EC}"/>
          </ac:picMkLst>
        </pc:picChg>
        <pc:picChg chg="del">
          <ac:chgData name="Jacob Chartrant" userId="b85be298-8ad1-48b1-88f2-ff9a45848184" providerId="ADAL" clId="{210C1AE1-55DC-4E58-95A9-9BFA43D701FD}" dt="2022-07-09T21:08:13.810" v="12676" actId="478"/>
          <ac:picMkLst>
            <pc:docMk/>
            <pc:sldMk cId="2558944203" sldId="4374"/>
            <ac:picMk id="11" creationId="{4B7D7CB8-7F25-13CD-C355-272A559314B7}"/>
          </ac:picMkLst>
        </pc:picChg>
        <pc:picChg chg="del">
          <ac:chgData name="Jacob Chartrant" userId="b85be298-8ad1-48b1-88f2-ff9a45848184" providerId="ADAL" clId="{210C1AE1-55DC-4E58-95A9-9BFA43D701FD}" dt="2022-07-09T21:08:12.112" v="12674" actId="478"/>
          <ac:picMkLst>
            <pc:docMk/>
            <pc:sldMk cId="2558944203" sldId="4374"/>
            <ac:picMk id="8194" creationId="{E0510301-E5F0-820F-E599-3E1B2543EBE3}"/>
          </ac:picMkLst>
        </pc:picChg>
        <pc:picChg chg="del">
          <ac:chgData name="Jacob Chartrant" userId="b85be298-8ad1-48b1-88f2-ff9a45848184" providerId="ADAL" clId="{210C1AE1-55DC-4E58-95A9-9BFA43D701FD}" dt="2022-07-09T21:08:13.072" v="12675" actId="478"/>
          <ac:picMkLst>
            <pc:docMk/>
            <pc:sldMk cId="2558944203" sldId="4374"/>
            <ac:picMk id="8196" creationId="{D28999E3-AF90-F811-90FD-F5B4489873C2}"/>
          </ac:picMkLst>
        </pc:picChg>
      </pc:sldChg>
      <pc:sldChg chg="addSp delSp modSp add mod ord">
        <pc:chgData name="Jacob Chartrant" userId="b85be298-8ad1-48b1-88f2-ff9a45848184" providerId="ADAL" clId="{210C1AE1-55DC-4E58-95A9-9BFA43D701FD}" dt="2022-07-09T21:34:07.379" v="13094"/>
        <pc:sldMkLst>
          <pc:docMk/>
          <pc:sldMk cId="1283043681" sldId="4375"/>
        </pc:sldMkLst>
        <pc:spChg chg="add del mod">
          <ac:chgData name="Jacob Chartrant" userId="b85be298-8ad1-48b1-88f2-ff9a45848184" providerId="ADAL" clId="{210C1AE1-55DC-4E58-95A9-9BFA43D701FD}" dt="2022-07-09T21:26:27.400" v="12999" actId="478"/>
          <ac:spMkLst>
            <pc:docMk/>
            <pc:sldMk cId="1283043681" sldId="4375"/>
            <ac:spMk id="2" creationId="{9FF43D4C-CC16-24FF-D6BA-0F0C2FFB93EC}"/>
          </ac:spMkLst>
        </pc:spChg>
        <pc:spChg chg="mod">
          <ac:chgData name="Jacob Chartrant" userId="b85be298-8ad1-48b1-88f2-ff9a45848184" providerId="ADAL" clId="{210C1AE1-55DC-4E58-95A9-9BFA43D701FD}" dt="2022-07-09T21:25:30.022" v="12984" actId="20577"/>
          <ac:spMkLst>
            <pc:docMk/>
            <pc:sldMk cId="1283043681" sldId="4375"/>
            <ac:spMk id="3" creationId="{C2852F53-569F-47CA-CD39-49F0FF47E19E}"/>
          </ac:spMkLst>
        </pc:spChg>
        <pc:spChg chg="mod">
          <ac:chgData name="Jacob Chartrant" userId="b85be298-8ad1-48b1-88f2-ff9a45848184" providerId="ADAL" clId="{210C1AE1-55DC-4E58-95A9-9BFA43D701FD}" dt="2022-07-09T21:26:20.985" v="12993" actId="1076"/>
          <ac:spMkLst>
            <pc:docMk/>
            <pc:sldMk cId="1283043681" sldId="4375"/>
            <ac:spMk id="7" creationId="{E8886D84-65F1-4235-6EAD-EE4CBA36146E}"/>
          </ac:spMkLst>
        </pc:spChg>
        <pc:spChg chg="mod">
          <ac:chgData name="Jacob Chartrant" userId="b85be298-8ad1-48b1-88f2-ff9a45848184" providerId="ADAL" clId="{210C1AE1-55DC-4E58-95A9-9BFA43D701FD}" dt="2022-07-09T21:26:20.985" v="12993" actId="1076"/>
          <ac:spMkLst>
            <pc:docMk/>
            <pc:sldMk cId="1283043681" sldId="4375"/>
            <ac:spMk id="8" creationId="{E16AE888-E3E5-9B55-00AB-E9817C088D41}"/>
          </ac:spMkLst>
        </pc:spChg>
        <pc:spChg chg="mod">
          <ac:chgData name="Jacob Chartrant" userId="b85be298-8ad1-48b1-88f2-ff9a45848184" providerId="ADAL" clId="{210C1AE1-55DC-4E58-95A9-9BFA43D701FD}" dt="2022-07-09T21:26:20.985" v="12993" actId="1076"/>
          <ac:spMkLst>
            <pc:docMk/>
            <pc:sldMk cId="1283043681" sldId="4375"/>
            <ac:spMk id="9" creationId="{416BFF63-F431-C682-B5C2-1A9F04E60C4F}"/>
          </ac:spMkLst>
        </pc:spChg>
        <pc:spChg chg="mod">
          <ac:chgData name="Jacob Chartrant" userId="b85be298-8ad1-48b1-88f2-ff9a45848184" providerId="ADAL" clId="{210C1AE1-55DC-4E58-95A9-9BFA43D701FD}" dt="2022-07-09T21:26:20.985" v="12993" actId="1076"/>
          <ac:spMkLst>
            <pc:docMk/>
            <pc:sldMk cId="1283043681" sldId="4375"/>
            <ac:spMk id="10" creationId="{4A2B3E4C-777E-F20A-5C95-50DD7827BB01}"/>
          </ac:spMkLst>
        </pc:spChg>
        <pc:spChg chg="mod">
          <ac:chgData name="Jacob Chartrant" userId="b85be298-8ad1-48b1-88f2-ff9a45848184" providerId="ADAL" clId="{210C1AE1-55DC-4E58-95A9-9BFA43D701FD}" dt="2022-07-09T21:26:20.985" v="12993" actId="1076"/>
          <ac:spMkLst>
            <pc:docMk/>
            <pc:sldMk cId="1283043681" sldId="4375"/>
            <ac:spMk id="11" creationId="{0BEBA419-83B0-3591-05E3-F26D56BF2C51}"/>
          </ac:spMkLst>
        </pc:spChg>
        <pc:spChg chg="mod">
          <ac:chgData name="Jacob Chartrant" userId="b85be298-8ad1-48b1-88f2-ff9a45848184" providerId="ADAL" clId="{210C1AE1-55DC-4E58-95A9-9BFA43D701FD}" dt="2022-07-09T21:26:20.985" v="12993" actId="1076"/>
          <ac:spMkLst>
            <pc:docMk/>
            <pc:sldMk cId="1283043681" sldId="4375"/>
            <ac:spMk id="12" creationId="{B64CE1AE-FD89-8057-3833-2EF84CEBBF7A}"/>
          </ac:spMkLst>
        </pc:spChg>
        <pc:spChg chg="mod">
          <ac:chgData name="Jacob Chartrant" userId="b85be298-8ad1-48b1-88f2-ff9a45848184" providerId="ADAL" clId="{210C1AE1-55DC-4E58-95A9-9BFA43D701FD}" dt="2022-07-09T21:26:20.985" v="12993" actId="1076"/>
          <ac:spMkLst>
            <pc:docMk/>
            <pc:sldMk cId="1283043681" sldId="4375"/>
            <ac:spMk id="13" creationId="{BBCC87E7-9D14-EE0B-CDE0-D51B7567D7A5}"/>
          </ac:spMkLst>
        </pc:spChg>
        <pc:spChg chg="mod">
          <ac:chgData name="Jacob Chartrant" userId="b85be298-8ad1-48b1-88f2-ff9a45848184" providerId="ADAL" clId="{210C1AE1-55DC-4E58-95A9-9BFA43D701FD}" dt="2022-07-09T21:26:20.985" v="12993" actId="1076"/>
          <ac:spMkLst>
            <pc:docMk/>
            <pc:sldMk cId="1283043681" sldId="4375"/>
            <ac:spMk id="30" creationId="{55A1428D-B17B-BE9D-3563-E3ACA91FECCC}"/>
          </ac:spMkLst>
        </pc:spChg>
        <pc:spChg chg="mod">
          <ac:chgData name="Jacob Chartrant" userId="b85be298-8ad1-48b1-88f2-ff9a45848184" providerId="ADAL" clId="{210C1AE1-55DC-4E58-95A9-9BFA43D701FD}" dt="2022-07-09T21:26:20.985" v="12993" actId="1076"/>
          <ac:spMkLst>
            <pc:docMk/>
            <pc:sldMk cId="1283043681" sldId="4375"/>
            <ac:spMk id="31" creationId="{F2466C91-BAC9-B56D-7087-CA4793EF3009}"/>
          </ac:spMkLst>
        </pc:spChg>
        <pc:spChg chg="mod">
          <ac:chgData name="Jacob Chartrant" userId="b85be298-8ad1-48b1-88f2-ff9a45848184" providerId="ADAL" clId="{210C1AE1-55DC-4E58-95A9-9BFA43D701FD}" dt="2022-07-09T21:26:20.985" v="12993" actId="1076"/>
          <ac:spMkLst>
            <pc:docMk/>
            <pc:sldMk cId="1283043681" sldId="4375"/>
            <ac:spMk id="32" creationId="{0B9B9208-1C43-CBFC-F80F-A31F05CB0497}"/>
          </ac:spMkLst>
        </pc:spChg>
        <pc:spChg chg="mod">
          <ac:chgData name="Jacob Chartrant" userId="b85be298-8ad1-48b1-88f2-ff9a45848184" providerId="ADAL" clId="{210C1AE1-55DC-4E58-95A9-9BFA43D701FD}" dt="2022-07-09T21:26:20.985" v="12993" actId="1076"/>
          <ac:spMkLst>
            <pc:docMk/>
            <pc:sldMk cId="1283043681" sldId="4375"/>
            <ac:spMk id="33" creationId="{A51A2534-6CEA-0BF0-0E19-274778808A6A}"/>
          </ac:spMkLst>
        </pc:spChg>
        <pc:spChg chg="mod">
          <ac:chgData name="Jacob Chartrant" userId="b85be298-8ad1-48b1-88f2-ff9a45848184" providerId="ADAL" clId="{210C1AE1-55DC-4E58-95A9-9BFA43D701FD}" dt="2022-07-09T21:26:20.985" v="12993" actId="1076"/>
          <ac:spMkLst>
            <pc:docMk/>
            <pc:sldMk cId="1283043681" sldId="4375"/>
            <ac:spMk id="34" creationId="{C1F7C668-B39A-843D-AE0B-BE8EFAAA8D4E}"/>
          </ac:spMkLst>
        </pc:spChg>
        <pc:spChg chg="mod">
          <ac:chgData name="Jacob Chartrant" userId="b85be298-8ad1-48b1-88f2-ff9a45848184" providerId="ADAL" clId="{210C1AE1-55DC-4E58-95A9-9BFA43D701FD}" dt="2022-07-09T21:26:20.985" v="12993" actId="1076"/>
          <ac:spMkLst>
            <pc:docMk/>
            <pc:sldMk cId="1283043681" sldId="4375"/>
            <ac:spMk id="35" creationId="{AFA8AD46-54CF-6117-BE62-94C8E5732E0D}"/>
          </ac:spMkLst>
        </pc:spChg>
        <pc:spChg chg="mod">
          <ac:chgData name="Jacob Chartrant" userId="b85be298-8ad1-48b1-88f2-ff9a45848184" providerId="ADAL" clId="{210C1AE1-55DC-4E58-95A9-9BFA43D701FD}" dt="2022-07-09T21:26:20.985" v="12993" actId="1076"/>
          <ac:spMkLst>
            <pc:docMk/>
            <pc:sldMk cId="1283043681" sldId="4375"/>
            <ac:spMk id="36" creationId="{C1945169-C05A-150E-2524-8463E08837FD}"/>
          </ac:spMkLst>
        </pc:spChg>
        <pc:spChg chg="mod">
          <ac:chgData name="Jacob Chartrant" userId="b85be298-8ad1-48b1-88f2-ff9a45848184" providerId="ADAL" clId="{210C1AE1-55DC-4E58-95A9-9BFA43D701FD}" dt="2022-07-09T21:26:20.985" v="12993" actId="1076"/>
          <ac:spMkLst>
            <pc:docMk/>
            <pc:sldMk cId="1283043681" sldId="4375"/>
            <ac:spMk id="40" creationId="{DA9BF4A0-520E-4270-E898-7559F2736546}"/>
          </ac:spMkLst>
        </pc:spChg>
        <pc:spChg chg="mod">
          <ac:chgData name="Jacob Chartrant" userId="b85be298-8ad1-48b1-88f2-ff9a45848184" providerId="ADAL" clId="{210C1AE1-55DC-4E58-95A9-9BFA43D701FD}" dt="2022-07-09T21:26:20.985" v="12993" actId="1076"/>
          <ac:spMkLst>
            <pc:docMk/>
            <pc:sldMk cId="1283043681" sldId="4375"/>
            <ac:spMk id="41" creationId="{845D014D-208C-D015-EF3A-B59617D56E99}"/>
          </ac:spMkLst>
        </pc:spChg>
        <pc:spChg chg="mod">
          <ac:chgData name="Jacob Chartrant" userId="b85be298-8ad1-48b1-88f2-ff9a45848184" providerId="ADAL" clId="{210C1AE1-55DC-4E58-95A9-9BFA43D701FD}" dt="2022-07-09T21:26:20.985" v="12993" actId="1076"/>
          <ac:spMkLst>
            <pc:docMk/>
            <pc:sldMk cId="1283043681" sldId="4375"/>
            <ac:spMk id="42" creationId="{0ED58191-FBC7-9894-0527-F3F97D500A1A}"/>
          </ac:spMkLst>
        </pc:spChg>
        <pc:spChg chg="mod">
          <ac:chgData name="Jacob Chartrant" userId="b85be298-8ad1-48b1-88f2-ff9a45848184" providerId="ADAL" clId="{210C1AE1-55DC-4E58-95A9-9BFA43D701FD}" dt="2022-07-09T21:26:20.985" v="12993" actId="1076"/>
          <ac:spMkLst>
            <pc:docMk/>
            <pc:sldMk cId="1283043681" sldId="4375"/>
            <ac:spMk id="44" creationId="{34B47323-8884-9277-E3F1-978DE5E7DCDB}"/>
          </ac:spMkLst>
        </pc:spChg>
        <pc:spChg chg="mod">
          <ac:chgData name="Jacob Chartrant" userId="b85be298-8ad1-48b1-88f2-ff9a45848184" providerId="ADAL" clId="{210C1AE1-55DC-4E58-95A9-9BFA43D701FD}" dt="2022-07-09T21:26:20.985" v="12993" actId="1076"/>
          <ac:spMkLst>
            <pc:docMk/>
            <pc:sldMk cId="1283043681" sldId="4375"/>
            <ac:spMk id="45" creationId="{180922E0-B50B-BE62-F74A-7A7376287C1C}"/>
          </ac:spMkLst>
        </pc:spChg>
        <pc:spChg chg="mod">
          <ac:chgData name="Jacob Chartrant" userId="b85be298-8ad1-48b1-88f2-ff9a45848184" providerId="ADAL" clId="{210C1AE1-55DC-4E58-95A9-9BFA43D701FD}" dt="2022-07-09T21:26:20.985" v="12993" actId="1076"/>
          <ac:spMkLst>
            <pc:docMk/>
            <pc:sldMk cId="1283043681" sldId="4375"/>
            <ac:spMk id="46" creationId="{76766967-CFDD-2F84-0888-FA1C9EA89B7F}"/>
          </ac:spMkLst>
        </pc:spChg>
        <pc:spChg chg="mod">
          <ac:chgData name="Jacob Chartrant" userId="b85be298-8ad1-48b1-88f2-ff9a45848184" providerId="ADAL" clId="{210C1AE1-55DC-4E58-95A9-9BFA43D701FD}" dt="2022-07-09T21:26:20.985" v="12993" actId="1076"/>
          <ac:spMkLst>
            <pc:docMk/>
            <pc:sldMk cId="1283043681" sldId="4375"/>
            <ac:spMk id="52" creationId="{2FC8E7EE-934F-17BC-83F1-7F6E8972C834}"/>
          </ac:spMkLst>
        </pc:spChg>
        <pc:spChg chg="mod">
          <ac:chgData name="Jacob Chartrant" userId="b85be298-8ad1-48b1-88f2-ff9a45848184" providerId="ADAL" clId="{210C1AE1-55DC-4E58-95A9-9BFA43D701FD}" dt="2022-07-09T21:26:20.985" v="12993" actId="1076"/>
          <ac:spMkLst>
            <pc:docMk/>
            <pc:sldMk cId="1283043681" sldId="4375"/>
            <ac:spMk id="53" creationId="{F9BFACC2-E9C4-E345-EF06-2321A7C62D24}"/>
          </ac:spMkLst>
        </pc:spChg>
        <pc:spChg chg="mod">
          <ac:chgData name="Jacob Chartrant" userId="b85be298-8ad1-48b1-88f2-ff9a45848184" providerId="ADAL" clId="{210C1AE1-55DC-4E58-95A9-9BFA43D701FD}" dt="2022-07-09T21:26:20.985" v="12993" actId="1076"/>
          <ac:spMkLst>
            <pc:docMk/>
            <pc:sldMk cId="1283043681" sldId="4375"/>
            <ac:spMk id="55" creationId="{450A73F2-BA50-B8F7-542E-9E55DCF603C9}"/>
          </ac:spMkLst>
        </pc:spChg>
        <pc:spChg chg="mod">
          <ac:chgData name="Jacob Chartrant" userId="b85be298-8ad1-48b1-88f2-ff9a45848184" providerId="ADAL" clId="{210C1AE1-55DC-4E58-95A9-9BFA43D701FD}" dt="2022-07-09T21:26:20.985" v="12993" actId="1076"/>
          <ac:spMkLst>
            <pc:docMk/>
            <pc:sldMk cId="1283043681" sldId="4375"/>
            <ac:spMk id="56" creationId="{C51AF438-EF85-F599-87FC-47DFDF26ABBA}"/>
          </ac:spMkLst>
        </pc:spChg>
        <pc:spChg chg="mod">
          <ac:chgData name="Jacob Chartrant" userId="b85be298-8ad1-48b1-88f2-ff9a45848184" providerId="ADAL" clId="{210C1AE1-55DC-4E58-95A9-9BFA43D701FD}" dt="2022-07-09T21:26:20.985" v="12993" actId="1076"/>
          <ac:spMkLst>
            <pc:docMk/>
            <pc:sldMk cId="1283043681" sldId="4375"/>
            <ac:spMk id="57" creationId="{36FF7B90-3A80-FA5F-4BC0-551EA613E22C}"/>
          </ac:spMkLst>
        </pc:spChg>
        <pc:spChg chg="mod">
          <ac:chgData name="Jacob Chartrant" userId="b85be298-8ad1-48b1-88f2-ff9a45848184" providerId="ADAL" clId="{210C1AE1-55DC-4E58-95A9-9BFA43D701FD}" dt="2022-07-09T21:26:20.985" v="12993" actId="1076"/>
          <ac:spMkLst>
            <pc:docMk/>
            <pc:sldMk cId="1283043681" sldId="4375"/>
            <ac:spMk id="60" creationId="{E7638CAC-673A-694D-2F9A-0456A35C7B2E}"/>
          </ac:spMkLst>
        </pc:spChg>
        <pc:spChg chg="mod">
          <ac:chgData name="Jacob Chartrant" userId="b85be298-8ad1-48b1-88f2-ff9a45848184" providerId="ADAL" clId="{210C1AE1-55DC-4E58-95A9-9BFA43D701FD}" dt="2022-07-09T21:26:20.985" v="12993" actId="1076"/>
          <ac:spMkLst>
            <pc:docMk/>
            <pc:sldMk cId="1283043681" sldId="4375"/>
            <ac:spMk id="61" creationId="{A7B7CB5B-6940-2EEE-B214-D10F1DC80812}"/>
          </ac:spMkLst>
        </pc:spChg>
        <pc:spChg chg="mod">
          <ac:chgData name="Jacob Chartrant" userId="b85be298-8ad1-48b1-88f2-ff9a45848184" providerId="ADAL" clId="{210C1AE1-55DC-4E58-95A9-9BFA43D701FD}" dt="2022-07-09T21:26:20.985" v="12993" actId="1076"/>
          <ac:spMkLst>
            <pc:docMk/>
            <pc:sldMk cId="1283043681" sldId="4375"/>
            <ac:spMk id="62" creationId="{7434BD75-932B-592F-D2E4-185E239FA313}"/>
          </ac:spMkLst>
        </pc:spChg>
        <pc:spChg chg="mod">
          <ac:chgData name="Jacob Chartrant" userId="b85be298-8ad1-48b1-88f2-ff9a45848184" providerId="ADAL" clId="{210C1AE1-55DC-4E58-95A9-9BFA43D701FD}" dt="2022-07-09T21:26:20.985" v="12993" actId="1076"/>
          <ac:spMkLst>
            <pc:docMk/>
            <pc:sldMk cId="1283043681" sldId="4375"/>
            <ac:spMk id="63" creationId="{E8D65B4E-6ECF-1EC8-F895-FD8AC4E811D1}"/>
          </ac:spMkLst>
        </pc:spChg>
        <pc:spChg chg="mod">
          <ac:chgData name="Jacob Chartrant" userId="b85be298-8ad1-48b1-88f2-ff9a45848184" providerId="ADAL" clId="{210C1AE1-55DC-4E58-95A9-9BFA43D701FD}" dt="2022-07-09T21:26:20.985" v="12993" actId="1076"/>
          <ac:spMkLst>
            <pc:docMk/>
            <pc:sldMk cId="1283043681" sldId="4375"/>
            <ac:spMk id="64" creationId="{503D3D31-37CA-18AE-6F29-34F374827CFB}"/>
          </ac:spMkLst>
        </pc:spChg>
        <pc:spChg chg="mod">
          <ac:chgData name="Jacob Chartrant" userId="b85be298-8ad1-48b1-88f2-ff9a45848184" providerId="ADAL" clId="{210C1AE1-55DC-4E58-95A9-9BFA43D701FD}" dt="2022-07-09T21:26:20.985" v="12993" actId="1076"/>
          <ac:spMkLst>
            <pc:docMk/>
            <pc:sldMk cId="1283043681" sldId="4375"/>
            <ac:spMk id="65" creationId="{78C905E1-607A-8C66-66D8-EB73DDA6C38F}"/>
          </ac:spMkLst>
        </pc:spChg>
        <pc:spChg chg="mod">
          <ac:chgData name="Jacob Chartrant" userId="b85be298-8ad1-48b1-88f2-ff9a45848184" providerId="ADAL" clId="{210C1AE1-55DC-4E58-95A9-9BFA43D701FD}" dt="2022-07-09T21:26:20.985" v="12993" actId="1076"/>
          <ac:spMkLst>
            <pc:docMk/>
            <pc:sldMk cId="1283043681" sldId="4375"/>
            <ac:spMk id="66" creationId="{F26846E3-C723-73C4-E1B7-B4E9FA530A06}"/>
          </ac:spMkLst>
        </pc:spChg>
        <pc:spChg chg="mod">
          <ac:chgData name="Jacob Chartrant" userId="b85be298-8ad1-48b1-88f2-ff9a45848184" providerId="ADAL" clId="{210C1AE1-55DC-4E58-95A9-9BFA43D701FD}" dt="2022-07-09T21:26:20.985" v="12993" actId="1076"/>
          <ac:spMkLst>
            <pc:docMk/>
            <pc:sldMk cId="1283043681" sldId="4375"/>
            <ac:spMk id="67" creationId="{5492E918-10E7-183E-4CDE-E90829A1E547}"/>
          </ac:spMkLst>
        </pc:spChg>
        <pc:spChg chg="mod">
          <ac:chgData name="Jacob Chartrant" userId="b85be298-8ad1-48b1-88f2-ff9a45848184" providerId="ADAL" clId="{210C1AE1-55DC-4E58-95A9-9BFA43D701FD}" dt="2022-07-09T21:26:20.985" v="12993" actId="1076"/>
          <ac:spMkLst>
            <pc:docMk/>
            <pc:sldMk cId="1283043681" sldId="4375"/>
            <ac:spMk id="68" creationId="{4B2F4178-B086-AD3A-7511-104B5232D5AB}"/>
          </ac:spMkLst>
        </pc:spChg>
        <pc:spChg chg="mod">
          <ac:chgData name="Jacob Chartrant" userId="b85be298-8ad1-48b1-88f2-ff9a45848184" providerId="ADAL" clId="{210C1AE1-55DC-4E58-95A9-9BFA43D701FD}" dt="2022-07-09T21:26:20.985" v="12993" actId="1076"/>
          <ac:spMkLst>
            <pc:docMk/>
            <pc:sldMk cId="1283043681" sldId="4375"/>
            <ac:spMk id="71" creationId="{C105BACC-0CFD-197E-9347-090938A5C80F}"/>
          </ac:spMkLst>
        </pc:spChg>
        <pc:spChg chg="mod">
          <ac:chgData name="Jacob Chartrant" userId="b85be298-8ad1-48b1-88f2-ff9a45848184" providerId="ADAL" clId="{210C1AE1-55DC-4E58-95A9-9BFA43D701FD}" dt="2022-07-09T21:26:20.985" v="12993" actId="1076"/>
          <ac:spMkLst>
            <pc:docMk/>
            <pc:sldMk cId="1283043681" sldId="4375"/>
            <ac:spMk id="72" creationId="{3440D109-C797-5C6B-641F-5E623F054D47}"/>
          </ac:spMkLst>
        </pc:spChg>
        <pc:spChg chg="mod">
          <ac:chgData name="Jacob Chartrant" userId="b85be298-8ad1-48b1-88f2-ff9a45848184" providerId="ADAL" clId="{210C1AE1-55DC-4E58-95A9-9BFA43D701FD}" dt="2022-07-09T21:26:20.985" v="12993" actId="1076"/>
          <ac:spMkLst>
            <pc:docMk/>
            <pc:sldMk cId="1283043681" sldId="4375"/>
            <ac:spMk id="73" creationId="{70A6CB27-58C1-5FF7-7B2D-08F1AA2B02A0}"/>
          </ac:spMkLst>
        </pc:spChg>
        <pc:spChg chg="mod">
          <ac:chgData name="Jacob Chartrant" userId="b85be298-8ad1-48b1-88f2-ff9a45848184" providerId="ADAL" clId="{210C1AE1-55DC-4E58-95A9-9BFA43D701FD}" dt="2022-07-09T21:26:20.985" v="12993" actId="1076"/>
          <ac:spMkLst>
            <pc:docMk/>
            <pc:sldMk cId="1283043681" sldId="4375"/>
            <ac:spMk id="74" creationId="{5ECF556B-94C8-C84E-A13D-5846CE8C399A}"/>
          </ac:spMkLst>
        </pc:spChg>
        <pc:spChg chg="mod">
          <ac:chgData name="Jacob Chartrant" userId="b85be298-8ad1-48b1-88f2-ff9a45848184" providerId="ADAL" clId="{210C1AE1-55DC-4E58-95A9-9BFA43D701FD}" dt="2022-07-09T21:26:20.985" v="12993" actId="1076"/>
          <ac:spMkLst>
            <pc:docMk/>
            <pc:sldMk cId="1283043681" sldId="4375"/>
            <ac:spMk id="75" creationId="{4167212F-7928-2B4A-5888-9B1FDFF61DA0}"/>
          </ac:spMkLst>
        </pc:spChg>
        <pc:spChg chg="mod">
          <ac:chgData name="Jacob Chartrant" userId="b85be298-8ad1-48b1-88f2-ff9a45848184" providerId="ADAL" clId="{210C1AE1-55DC-4E58-95A9-9BFA43D701FD}" dt="2022-07-09T21:26:20.985" v="12993" actId="1076"/>
          <ac:spMkLst>
            <pc:docMk/>
            <pc:sldMk cId="1283043681" sldId="4375"/>
            <ac:spMk id="80" creationId="{1874B306-68A7-C597-5009-6455839100ED}"/>
          </ac:spMkLst>
        </pc:spChg>
        <pc:spChg chg="mod">
          <ac:chgData name="Jacob Chartrant" userId="b85be298-8ad1-48b1-88f2-ff9a45848184" providerId="ADAL" clId="{210C1AE1-55DC-4E58-95A9-9BFA43D701FD}" dt="2022-07-09T21:26:20.985" v="12993" actId="1076"/>
          <ac:spMkLst>
            <pc:docMk/>
            <pc:sldMk cId="1283043681" sldId="4375"/>
            <ac:spMk id="81" creationId="{BFFFE0A4-2D17-4AE8-25AF-8497BF80FC56}"/>
          </ac:spMkLst>
        </pc:spChg>
        <pc:spChg chg="mod">
          <ac:chgData name="Jacob Chartrant" userId="b85be298-8ad1-48b1-88f2-ff9a45848184" providerId="ADAL" clId="{210C1AE1-55DC-4E58-95A9-9BFA43D701FD}" dt="2022-07-09T21:26:20.985" v="12993" actId="1076"/>
          <ac:spMkLst>
            <pc:docMk/>
            <pc:sldMk cId="1283043681" sldId="4375"/>
            <ac:spMk id="82" creationId="{29FE7E1C-AFFD-750D-7633-7EA4ABFEEF42}"/>
          </ac:spMkLst>
        </pc:spChg>
        <pc:spChg chg="mod">
          <ac:chgData name="Jacob Chartrant" userId="b85be298-8ad1-48b1-88f2-ff9a45848184" providerId="ADAL" clId="{210C1AE1-55DC-4E58-95A9-9BFA43D701FD}" dt="2022-07-09T21:26:20.985" v="12993" actId="1076"/>
          <ac:spMkLst>
            <pc:docMk/>
            <pc:sldMk cId="1283043681" sldId="4375"/>
            <ac:spMk id="83" creationId="{C348FEE6-89BB-3D56-B7D8-C14F8100A2A5}"/>
          </ac:spMkLst>
        </pc:spChg>
        <pc:spChg chg="mod">
          <ac:chgData name="Jacob Chartrant" userId="b85be298-8ad1-48b1-88f2-ff9a45848184" providerId="ADAL" clId="{210C1AE1-55DC-4E58-95A9-9BFA43D701FD}" dt="2022-07-09T21:26:20.985" v="12993" actId="1076"/>
          <ac:spMkLst>
            <pc:docMk/>
            <pc:sldMk cId="1283043681" sldId="4375"/>
            <ac:spMk id="84" creationId="{2114A459-6255-E11B-0A15-81540A73CF68}"/>
          </ac:spMkLst>
        </pc:spChg>
        <pc:spChg chg="mod">
          <ac:chgData name="Jacob Chartrant" userId="b85be298-8ad1-48b1-88f2-ff9a45848184" providerId="ADAL" clId="{210C1AE1-55DC-4E58-95A9-9BFA43D701FD}" dt="2022-07-09T21:26:20.985" v="12993" actId="1076"/>
          <ac:spMkLst>
            <pc:docMk/>
            <pc:sldMk cId="1283043681" sldId="4375"/>
            <ac:spMk id="85" creationId="{6BF371DF-264C-5024-9897-378E4C360DCD}"/>
          </ac:spMkLst>
        </pc:spChg>
        <pc:spChg chg="mod">
          <ac:chgData name="Jacob Chartrant" userId="b85be298-8ad1-48b1-88f2-ff9a45848184" providerId="ADAL" clId="{210C1AE1-55DC-4E58-95A9-9BFA43D701FD}" dt="2022-07-09T21:26:20.985" v="12993" actId="1076"/>
          <ac:spMkLst>
            <pc:docMk/>
            <pc:sldMk cId="1283043681" sldId="4375"/>
            <ac:spMk id="86" creationId="{CB136BA8-2A42-6348-3A25-38BD385D3CEF}"/>
          </ac:spMkLst>
        </pc:spChg>
        <pc:spChg chg="mod">
          <ac:chgData name="Jacob Chartrant" userId="b85be298-8ad1-48b1-88f2-ff9a45848184" providerId="ADAL" clId="{210C1AE1-55DC-4E58-95A9-9BFA43D701FD}" dt="2022-07-09T21:26:20.985" v="12993" actId="1076"/>
          <ac:spMkLst>
            <pc:docMk/>
            <pc:sldMk cId="1283043681" sldId="4375"/>
            <ac:spMk id="87" creationId="{271D542F-3511-9B23-BDE7-F7D213144BD7}"/>
          </ac:spMkLst>
        </pc:spChg>
        <pc:spChg chg="mod">
          <ac:chgData name="Jacob Chartrant" userId="b85be298-8ad1-48b1-88f2-ff9a45848184" providerId="ADAL" clId="{210C1AE1-55DC-4E58-95A9-9BFA43D701FD}" dt="2022-07-09T21:26:20.985" v="12993" actId="1076"/>
          <ac:spMkLst>
            <pc:docMk/>
            <pc:sldMk cId="1283043681" sldId="4375"/>
            <ac:spMk id="90" creationId="{AD320AB9-4E4F-F9E3-2803-606A4FC2F0DB}"/>
          </ac:spMkLst>
        </pc:spChg>
        <pc:spChg chg="mod">
          <ac:chgData name="Jacob Chartrant" userId="b85be298-8ad1-48b1-88f2-ff9a45848184" providerId="ADAL" clId="{210C1AE1-55DC-4E58-95A9-9BFA43D701FD}" dt="2022-07-09T21:26:20.985" v="12993" actId="1076"/>
          <ac:spMkLst>
            <pc:docMk/>
            <pc:sldMk cId="1283043681" sldId="4375"/>
            <ac:spMk id="91" creationId="{B8AAE95D-C250-B240-E7B0-6D8B8B1C7F19}"/>
          </ac:spMkLst>
        </pc:spChg>
        <pc:spChg chg="mod">
          <ac:chgData name="Jacob Chartrant" userId="b85be298-8ad1-48b1-88f2-ff9a45848184" providerId="ADAL" clId="{210C1AE1-55DC-4E58-95A9-9BFA43D701FD}" dt="2022-07-09T21:26:20.985" v="12993" actId="1076"/>
          <ac:spMkLst>
            <pc:docMk/>
            <pc:sldMk cId="1283043681" sldId="4375"/>
            <ac:spMk id="92" creationId="{FFB101F6-EC3A-02D4-D650-673DEBD17467}"/>
          </ac:spMkLst>
        </pc:spChg>
        <pc:spChg chg="mod">
          <ac:chgData name="Jacob Chartrant" userId="b85be298-8ad1-48b1-88f2-ff9a45848184" providerId="ADAL" clId="{210C1AE1-55DC-4E58-95A9-9BFA43D701FD}" dt="2022-07-09T21:26:20.985" v="12993" actId="1076"/>
          <ac:spMkLst>
            <pc:docMk/>
            <pc:sldMk cId="1283043681" sldId="4375"/>
            <ac:spMk id="93" creationId="{05A36BE9-C0A2-FFBF-EA90-DE71D4AEE528}"/>
          </ac:spMkLst>
        </pc:spChg>
        <pc:spChg chg="mod">
          <ac:chgData name="Jacob Chartrant" userId="b85be298-8ad1-48b1-88f2-ff9a45848184" providerId="ADAL" clId="{210C1AE1-55DC-4E58-95A9-9BFA43D701FD}" dt="2022-07-09T21:26:20.985" v="12993" actId="1076"/>
          <ac:spMkLst>
            <pc:docMk/>
            <pc:sldMk cId="1283043681" sldId="4375"/>
            <ac:spMk id="94" creationId="{C98DE3CA-A1F6-FE92-39F4-DA4B2E6F4892}"/>
          </ac:spMkLst>
        </pc:spChg>
        <pc:spChg chg="mod">
          <ac:chgData name="Jacob Chartrant" userId="b85be298-8ad1-48b1-88f2-ff9a45848184" providerId="ADAL" clId="{210C1AE1-55DC-4E58-95A9-9BFA43D701FD}" dt="2022-07-09T21:26:20.985" v="12993" actId="1076"/>
          <ac:spMkLst>
            <pc:docMk/>
            <pc:sldMk cId="1283043681" sldId="4375"/>
            <ac:spMk id="95" creationId="{07856214-4CDF-C8BC-1C57-35DFB4EFB6E8}"/>
          </ac:spMkLst>
        </pc:spChg>
        <pc:spChg chg="mod">
          <ac:chgData name="Jacob Chartrant" userId="b85be298-8ad1-48b1-88f2-ff9a45848184" providerId="ADAL" clId="{210C1AE1-55DC-4E58-95A9-9BFA43D701FD}" dt="2022-07-09T21:26:20.985" v="12993" actId="1076"/>
          <ac:spMkLst>
            <pc:docMk/>
            <pc:sldMk cId="1283043681" sldId="4375"/>
            <ac:spMk id="96" creationId="{C4601F52-20D8-7ECB-78C0-9E8CE274BD51}"/>
          </ac:spMkLst>
        </pc:spChg>
        <pc:spChg chg="mod">
          <ac:chgData name="Jacob Chartrant" userId="b85be298-8ad1-48b1-88f2-ff9a45848184" providerId="ADAL" clId="{210C1AE1-55DC-4E58-95A9-9BFA43D701FD}" dt="2022-07-09T21:26:20.985" v="12993" actId="1076"/>
          <ac:spMkLst>
            <pc:docMk/>
            <pc:sldMk cId="1283043681" sldId="4375"/>
            <ac:spMk id="97" creationId="{B46E1651-82F2-C0CD-B991-929484429252}"/>
          </ac:spMkLst>
        </pc:spChg>
        <pc:spChg chg="mod">
          <ac:chgData name="Jacob Chartrant" userId="b85be298-8ad1-48b1-88f2-ff9a45848184" providerId="ADAL" clId="{210C1AE1-55DC-4E58-95A9-9BFA43D701FD}" dt="2022-07-09T21:26:20.985" v="12993" actId="1076"/>
          <ac:spMkLst>
            <pc:docMk/>
            <pc:sldMk cId="1283043681" sldId="4375"/>
            <ac:spMk id="98" creationId="{36856186-DA52-2044-EE44-B0849B9DA8F5}"/>
          </ac:spMkLst>
        </pc:spChg>
        <pc:spChg chg="mod">
          <ac:chgData name="Jacob Chartrant" userId="b85be298-8ad1-48b1-88f2-ff9a45848184" providerId="ADAL" clId="{210C1AE1-55DC-4E58-95A9-9BFA43D701FD}" dt="2022-07-09T21:26:20.985" v="12993" actId="1076"/>
          <ac:spMkLst>
            <pc:docMk/>
            <pc:sldMk cId="1283043681" sldId="4375"/>
            <ac:spMk id="99" creationId="{CB19D86F-F152-FA54-2E9D-CE1A7B76E4AD}"/>
          </ac:spMkLst>
        </pc:spChg>
        <pc:spChg chg="mod">
          <ac:chgData name="Jacob Chartrant" userId="b85be298-8ad1-48b1-88f2-ff9a45848184" providerId="ADAL" clId="{210C1AE1-55DC-4E58-95A9-9BFA43D701FD}" dt="2022-07-09T21:26:20.985" v="12993" actId="1076"/>
          <ac:spMkLst>
            <pc:docMk/>
            <pc:sldMk cId="1283043681" sldId="4375"/>
            <ac:spMk id="100" creationId="{620AC0D7-3186-9017-3D5B-1F3702A58363}"/>
          </ac:spMkLst>
        </pc:spChg>
        <pc:spChg chg="mod">
          <ac:chgData name="Jacob Chartrant" userId="b85be298-8ad1-48b1-88f2-ff9a45848184" providerId="ADAL" clId="{210C1AE1-55DC-4E58-95A9-9BFA43D701FD}" dt="2022-07-09T21:26:20.985" v="12993" actId="1076"/>
          <ac:spMkLst>
            <pc:docMk/>
            <pc:sldMk cId="1283043681" sldId="4375"/>
            <ac:spMk id="101" creationId="{00E46D8B-3EF4-B671-CF8E-CA02F427D382}"/>
          </ac:spMkLst>
        </pc:spChg>
        <pc:spChg chg="mod">
          <ac:chgData name="Jacob Chartrant" userId="b85be298-8ad1-48b1-88f2-ff9a45848184" providerId="ADAL" clId="{210C1AE1-55DC-4E58-95A9-9BFA43D701FD}" dt="2022-07-09T21:26:20.985" v="12993" actId="1076"/>
          <ac:spMkLst>
            <pc:docMk/>
            <pc:sldMk cId="1283043681" sldId="4375"/>
            <ac:spMk id="102" creationId="{8F2BA499-C53C-C072-0936-37452FBDB0EC}"/>
          </ac:spMkLst>
        </pc:spChg>
        <pc:spChg chg="mod">
          <ac:chgData name="Jacob Chartrant" userId="b85be298-8ad1-48b1-88f2-ff9a45848184" providerId="ADAL" clId="{210C1AE1-55DC-4E58-95A9-9BFA43D701FD}" dt="2022-07-09T21:26:20.985" v="12993" actId="1076"/>
          <ac:spMkLst>
            <pc:docMk/>
            <pc:sldMk cId="1283043681" sldId="4375"/>
            <ac:spMk id="103" creationId="{F6AD49C7-BB04-8E20-1F49-C31A44C2AADB}"/>
          </ac:spMkLst>
        </pc:spChg>
        <pc:spChg chg="mod">
          <ac:chgData name="Jacob Chartrant" userId="b85be298-8ad1-48b1-88f2-ff9a45848184" providerId="ADAL" clId="{210C1AE1-55DC-4E58-95A9-9BFA43D701FD}" dt="2022-07-09T21:26:20.985" v="12993" actId="1076"/>
          <ac:spMkLst>
            <pc:docMk/>
            <pc:sldMk cId="1283043681" sldId="4375"/>
            <ac:spMk id="104" creationId="{0FFDEABC-8734-9968-75D9-63AD491B25ED}"/>
          </ac:spMkLst>
        </pc:spChg>
        <pc:spChg chg="mod">
          <ac:chgData name="Jacob Chartrant" userId="b85be298-8ad1-48b1-88f2-ff9a45848184" providerId="ADAL" clId="{210C1AE1-55DC-4E58-95A9-9BFA43D701FD}" dt="2022-07-09T21:26:20.985" v="12993" actId="1076"/>
          <ac:spMkLst>
            <pc:docMk/>
            <pc:sldMk cId="1283043681" sldId="4375"/>
            <ac:spMk id="105" creationId="{6FFF297A-2E32-59E6-05DA-6B14337858E4}"/>
          </ac:spMkLst>
        </pc:spChg>
        <pc:spChg chg="mod">
          <ac:chgData name="Jacob Chartrant" userId="b85be298-8ad1-48b1-88f2-ff9a45848184" providerId="ADAL" clId="{210C1AE1-55DC-4E58-95A9-9BFA43D701FD}" dt="2022-07-09T21:26:20.985" v="12993" actId="1076"/>
          <ac:spMkLst>
            <pc:docMk/>
            <pc:sldMk cId="1283043681" sldId="4375"/>
            <ac:spMk id="106" creationId="{B76373EC-63D1-460E-70BD-B5A6A5F2A6EE}"/>
          </ac:spMkLst>
        </pc:spChg>
        <pc:spChg chg="mod">
          <ac:chgData name="Jacob Chartrant" userId="b85be298-8ad1-48b1-88f2-ff9a45848184" providerId="ADAL" clId="{210C1AE1-55DC-4E58-95A9-9BFA43D701FD}" dt="2022-07-09T21:26:20.985" v="12993" actId="1076"/>
          <ac:spMkLst>
            <pc:docMk/>
            <pc:sldMk cId="1283043681" sldId="4375"/>
            <ac:spMk id="107" creationId="{FF408DF5-3EE9-FCF6-112F-5865C6FCF978}"/>
          </ac:spMkLst>
        </pc:spChg>
        <pc:spChg chg="mod">
          <ac:chgData name="Jacob Chartrant" userId="b85be298-8ad1-48b1-88f2-ff9a45848184" providerId="ADAL" clId="{210C1AE1-55DC-4E58-95A9-9BFA43D701FD}" dt="2022-07-09T21:26:20.985" v="12993" actId="1076"/>
          <ac:spMkLst>
            <pc:docMk/>
            <pc:sldMk cId="1283043681" sldId="4375"/>
            <ac:spMk id="108" creationId="{11563AA2-505A-6CD9-2000-1F6A987CB167}"/>
          </ac:spMkLst>
        </pc:spChg>
        <pc:spChg chg="mod">
          <ac:chgData name="Jacob Chartrant" userId="b85be298-8ad1-48b1-88f2-ff9a45848184" providerId="ADAL" clId="{210C1AE1-55DC-4E58-95A9-9BFA43D701FD}" dt="2022-07-09T21:26:20.985" v="12993" actId="1076"/>
          <ac:spMkLst>
            <pc:docMk/>
            <pc:sldMk cId="1283043681" sldId="4375"/>
            <ac:spMk id="109" creationId="{E3068B2D-ED65-8493-D5AE-610B6EF6609B}"/>
          </ac:spMkLst>
        </pc:spChg>
        <pc:spChg chg="mod">
          <ac:chgData name="Jacob Chartrant" userId="b85be298-8ad1-48b1-88f2-ff9a45848184" providerId="ADAL" clId="{210C1AE1-55DC-4E58-95A9-9BFA43D701FD}" dt="2022-07-09T21:26:20.985" v="12993" actId="1076"/>
          <ac:spMkLst>
            <pc:docMk/>
            <pc:sldMk cId="1283043681" sldId="4375"/>
            <ac:spMk id="110" creationId="{4F3E7808-2E75-0A7C-0AA5-EC064AC0A249}"/>
          </ac:spMkLst>
        </pc:spChg>
        <pc:spChg chg="mod">
          <ac:chgData name="Jacob Chartrant" userId="b85be298-8ad1-48b1-88f2-ff9a45848184" providerId="ADAL" clId="{210C1AE1-55DC-4E58-95A9-9BFA43D701FD}" dt="2022-07-09T21:26:20.985" v="12993" actId="1076"/>
          <ac:spMkLst>
            <pc:docMk/>
            <pc:sldMk cId="1283043681" sldId="4375"/>
            <ac:spMk id="111" creationId="{7F0312AD-7635-B1DA-A3F5-359DDA5B34DA}"/>
          </ac:spMkLst>
        </pc:spChg>
        <pc:spChg chg="mod">
          <ac:chgData name="Jacob Chartrant" userId="b85be298-8ad1-48b1-88f2-ff9a45848184" providerId="ADAL" clId="{210C1AE1-55DC-4E58-95A9-9BFA43D701FD}" dt="2022-07-09T21:26:20.985" v="12993" actId="1076"/>
          <ac:spMkLst>
            <pc:docMk/>
            <pc:sldMk cId="1283043681" sldId="4375"/>
            <ac:spMk id="112" creationId="{C57D6D1A-0E0B-124C-855F-B03345C17224}"/>
          </ac:spMkLst>
        </pc:spChg>
        <pc:spChg chg="mod">
          <ac:chgData name="Jacob Chartrant" userId="b85be298-8ad1-48b1-88f2-ff9a45848184" providerId="ADAL" clId="{210C1AE1-55DC-4E58-95A9-9BFA43D701FD}" dt="2022-07-09T21:26:20.985" v="12993" actId="1076"/>
          <ac:spMkLst>
            <pc:docMk/>
            <pc:sldMk cId="1283043681" sldId="4375"/>
            <ac:spMk id="113" creationId="{2A43014E-DB9C-B90C-E65E-864C5133A6B9}"/>
          </ac:spMkLst>
        </pc:spChg>
        <pc:spChg chg="mod">
          <ac:chgData name="Jacob Chartrant" userId="b85be298-8ad1-48b1-88f2-ff9a45848184" providerId="ADAL" clId="{210C1AE1-55DC-4E58-95A9-9BFA43D701FD}" dt="2022-07-09T21:26:20.985" v="12993" actId="1076"/>
          <ac:spMkLst>
            <pc:docMk/>
            <pc:sldMk cId="1283043681" sldId="4375"/>
            <ac:spMk id="114" creationId="{D3C15F6A-46E4-4555-9C82-A79CF6A49C55}"/>
          </ac:spMkLst>
        </pc:spChg>
        <pc:spChg chg="mod">
          <ac:chgData name="Jacob Chartrant" userId="b85be298-8ad1-48b1-88f2-ff9a45848184" providerId="ADAL" clId="{210C1AE1-55DC-4E58-95A9-9BFA43D701FD}" dt="2022-07-09T21:26:20.985" v="12993" actId="1076"/>
          <ac:spMkLst>
            <pc:docMk/>
            <pc:sldMk cId="1283043681" sldId="4375"/>
            <ac:spMk id="115" creationId="{05197639-4F48-9AAD-528D-3999C3F053A5}"/>
          </ac:spMkLst>
        </pc:spChg>
        <pc:spChg chg="mod">
          <ac:chgData name="Jacob Chartrant" userId="b85be298-8ad1-48b1-88f2-ff9a45848184" providerId="ADAL" clId="{210C1AE1-55DC-4E58-95A9-9BFA43D701FD}" dt="2022-07-09T21:26:20.985" v="12993" actId="1076"/>
          <ac:spMkLst>
            <pc:docMk/>
            <pc:sldMk cId="1283043681" sldId="4375"/>
            <ac:spMk id="116" creationId="{4A0ACA40-6B56-A890-C19F-B238C2C31BF2}"/>
          </ac:spMkLst>
        </pc:spChg>
        <pc:spChg chg="mod">
          <ac:chgData name="Jacob Chartrant" userId="b85be298-8ad1-48b1-88f2-ff9a45848184" providerId="ADAL" clId="{210C1AE1-55DC-4E58-95A9-9BFA43D701FD}" dt="2022-07-09T21:26:20.985" v="12993" actId="1076"/>
          <ac:spMkLst>
            <pc:docMk/>
            <pc:sldMk cId="1283043681" sldId="4375"/>
            <ac:spMk id="117" creationId="{E763319B-8689-B46F-8CD0-4B3AA7EF3D35}"/>
          </ac:spMkLst>
        </pc:spChg>
        <pc:spChg chg="mod">
          <ac:chgData name="Jacob Chartrant" userId="b85be298-8ad1-48b1-88f2-ff9a45848184" providerId="ADAL" clId="{210C1AE1-55DC-4E58-95A9-9BFA43D701FD}" dt="2022-07-09T21:26:20.985" v="12993" actId="1076"/>
          <ac:spMkLst>
            <pc:docMk/>
            <pc:sldMk cId="1283043681" sldId="4375"/>
            <ac:spMk id="118" creationId="{26E67CAA-E72C-8C79-12C6-46B88CA55EC6}"/>
          </ac:spMkLst>
        </pc:spChg>
        <pc:spChg chg="mod">
          <ac:chgData name="Jacob Chartrant" userId="b85be298-8ad1-48b1-88f2-ff9a45848184" providerId="ADAL" clId="{210C1AE1-55DC-4E58-95A9-9BFA43D701FD}" dt="2022-07-09T21:26:20.985" v="12993" actId="1076"/>
          <ac:spMkLst>
            <pc:docMk/>
            <pc:sldMk cId="1283043681" sldId="4375"/>
            <ac:spMk id="119" creationId="{FE0E3ECF-1316-B672-65F5-BEA81EBEF2DB}"/>
          </ac:spMkLst>
        </pc:spChg>
        <pc:spChg chg="mod">
          <ac:chgData name="Jacob Chartrant" userId="b85be298-8ad1-48b1-88f2-ff9a45848184" providerId="ADAL" clId="{210C1AE1-55DC-4E58-95A9-9BFA43D701FD}" dt="2022-07-09T21:26:20.985" v="12993" actId="1076"/>
          <ac:spMkLst>
            <pc:docMk/>
            <pc:sldMk cId="1283043681" sldId="4375"/>
            <ac:spMk id="120" creationId="{BD27763D-6C58-2D1A-AE09-11F6F99DD64D}"/>
          </ac:spMkLst>
        </pc:spChg>
        <pc:spChg chg="mod">
          <ac:chgData name="Jacob Chartrant" userId="b85be298-8ad1-48b1-88f2-ff9a45848184" providerId="ADAL" clId="{210C1AE1-55DC-4E58-95A9-9BFA43D701FD}" dt="2022-07-09T21:26:20.985" v="12993" actId="1076"/>
          <ac:spMkLst>
            <pc:docMk/>
            <pc:sldMk cId="1283043681" sldId="4375"/>
            <ac:spMk id="121" creationId="{AF374970-A30F-5797-4829-29A622B0178D}"/>
          </ac:spMkLst>
        </pc:spChg>
        <pc:spChg chg="mod">
          <ac:chgData name="Jacob Chartrant" userId="b85be298-8ad1-48b1-88f2-ff9a45848184" providerId="ADAL" clId="{210C1AE1-55DC-4E58-95A9-9BFA43D701FD}" dt="2022-07-09T21:26:20.985" v="12993" actId="1076"/>
          <ac:spMkLst>
            <pc:docMk/>
            <pc:sldMk cId="1283043681" sldId="4375"/>
            <ac:spMk id="127" creationId="{63ACC2C2-BF2D-EBA2-49A0-B797C105617E}"/>
          </ac:spMkLst>
        </pc:spChg>
        <pc:spChg chg="mod">
          <ac:chgData name="Jacob Chartrant" userId="b85be298-8ad1-48b1-88f2-ff9a45848184" providerId="ADAL" clId="{210C1AE1-55DC-4E58-95A9-9BFA43D701FD}" dt="2022-07-09T21:26:20.985" v="12993" actId="1076"/>
          <ac:spMkLst>
            <pc:docMk/>
            <pc:sldMk cId="1283043681" sldId="4375"/>
            <ac:spMk id="128" creationId="{DFF5FA57-DBAA-39A6-A7A5-5F21FDDA2676}"/>
          </ac:spMkLst>
        </pc:spChg>
        <pc:spChg chg="mod">
          <ac:chgData name="Jacob Chartrant" userId="b85be298-8ad1-48b1-88f2-ff9a45848184" providerId="ADAL" clId="{210C1AE1-55DC-4E58-95A9-9BFA43D701FD}" dt="2022-07-09T21:26:20.985" v="12993" actId="1076"/>
          <ac:spMkLst>
            <pc:docMk/>
            <pc:sldMk cId="1283043681" sldId="4375"/>
            <ac:spMk id="129" creationId="{84A73544-3728-791E-4590-DCC4215E08CB}"/>
          </ac:spMkLst>
        </pc:spChg>
        <pc:spChg chg="mod">
          <ac:chgData name="Jacob Chartrant" userId="b85be298-8ad1-48b1-88f2-ff9a45848184" providerId="ADAL" clId="{210C1AE1-55DC-4E58-95A9-9BFA43D701FD}" dt="2022-07-09T21:26:20.985" v="12993" actId="1076"/>
          <ac:spMkLst>
            <pc:docMk/>
            <pc:sldMk cId="1283043681" sldId="4375"/>
            <ac:spMk id="130" creationId="{6B359188-6958-6150-9730-DCC0D3D835F1}"/>
          </ac:spMkLst>
        </pc:spChg>
        <pc:spChg chg="mod">
          <ac:chgData name="Jacob Chartrant" userId="b85be298-8ad1-48b1-88f2-ff9a45848184" providerId="ADAL" clId="{210C1AE1-55DC-4E58-95A9-9BFA43D701FD}" dt="2022-07-09T21:26:20.985" v="12993" actId="1076"/>
          <ac:spMkLst>
            <pc:docMk/>
            <pc:sldMk cId="1283043681" sldId="4375"/>
            <ac:spMk id="131" creationId="{509B0D28-016B-7DC1-5E35-85F392CCBCB3}"/>
          </ac:spMkLst>
        </pc:spChg>
        <pc:spChg chg="mod">
          <ac:chgData name="Jacob Chartrant" userId="b85be298-8ad1-48b1-88f2-ff9a45848184" providerId="ADAL" clId="{210C1AE1-55DC-4E58-95A9-9BFA43D701FD}" dt="2022-07-09T21:26:20.985" v="12993" actId="1076"/>
          <ac:spMkLst>
            <pc:docMk/>
            <pc:sldMk cId="1283043681" sldId="4375"/>
            <ac:spMk id="132" creationId="{C839CF96-E7D4-21D1-4DA5-188BC20A92B1}"/>
          </ac:spMkLst>
        </pc:spChg>
        <pc:spChg chg="mod">
          <ac:chgData name="Jacob Chartrant" userId="b85be298-8ad1-48b1-88f2-ff9a45848184" providerId="ADAL" clId="{210C1AE1-55DC-4E58-95A9-9BFA43D701FD}" dt="2022-07-09T21:26:20.985" v="12993" actId="1076"/>
          <ac:spMkLst>
            <pc:docMk/>
            <pc:sldMk cId="1283043681" sldId="4375"/>
            <ac:spMk id="133" creationId="{46EEB7E4-329E-E736-71D1-7938900C2D49}"/>
          </ac:spMkLst>
        </pc:spChg>
        <pc:spChg chg="mod">
          <ac:chgData name="Jacob Chartrant" userId="b85be298-8ad1-48b1-88f2-ff9a45848184" providerId="ADAL" clId="{210C1AE1-55DC-4E58-95A9-9BFA43D701FD}" dt="2022-07-09T21:26:20.985" v="12993" actId="1076"/>
          <ac:spMkLst>
            <pc:docMk/>
            <pc:sldMk cId="1283043681" sldId="4375"/>
            <ac:spMk id="134" creationId="{4411745C-999C-3115-5C6A-DFD47A674CB0}"/>
          </ac:spMkLst>
        </pc:spChg>
        <pc:spChg chg="mod">
          <ac:chgData name="Jacob Chartrant" userId="b85be298-8ad1-48b1-88f2-ff9a45848184" providerId="ADAL" clId="{210C1AE1-55DC-4E58-95A9-9BFA43D701FD}" dt="2022-07-09T21:26:20.985" v="12993" actId="1076"/>
          <ac:spMkLst>
            <pc:docMk/>
            <pc:sldMk cId="1283043681" sldId="4375"/>
            <ac:spMk id="135" creationId="{4E22BA7F-C021-147C-9D02-BE30B47865A6}"/>
          </ac:spMkLst>
        </pc:spChg>
        <pc:spChg chg="mod">
          <ac:chgData name="Jacob Chartrant" userId="b85be298-8ad1-48b1-88f2-ff9a45848184" providerId="ADAL" clId="{210C1AE1-55DC-4E58-95A9-9BFA43D701FD}" dt="2022-07-09T21:26:20.985" v="12993" actId="1076"/>
          <ac:spMkLst>
            <pc:docMk/>
            <pc:sldMk cId="1283043681" sldId="4375"/>
            <ac:spMk id="136" creationId="{8655112F-5556-B5B5-B5FF-7B66E4EFAC1F}"/>
          </ac:spMkLst>
        </pc:spChg>
        <pc:spChg chg="mod">
          <ac:chgData name="Jacob Chartrant" userId="b85be298-8ad1-48b1-88f2-ff9a45848184" providerId="ADAL" clId="{210C1AE1-55DC-4E58-95A9-9BFA43D701FD}" dt="2022-07-09T21:26:20.985" v="12993" actId="1076"/>
          <ac:spMkLst>
            <pc:docMk/>
            <pc:sldMk cId="1283043681" sldId="4375"/>
            <ac:spMk id="137" creationId="{AB0ADF0C-267A-B964-BDED-46BB4645033F}"/>
          </ac:spMkLst>
        </pc:spChg>
        <pc:spChg chg="mod">
          <ac:chgData name="Jacob Chartrant" userId="b85be298-8ad1-48b1-88f2-ff9a45848184" providerId="ADAL" clId="{210C1AE1-55DC-4E58-95A9-9BFA43D701FD}" dt="2022-07-09T21:26:20.985" v="12993" actId="1076"/>
          <ac:spMkLst>
            <pc:docMk/>
            <pc:sldMk cId="1283043681" sldId="4375"/>
            <ac:spMk id="138" creationId="{46976565-E67B-F8BA-008E-61B97BD78F3D}"/>
          </ac:spMkLst>
        </pc:spChg>
        <pc:spChg chg="mod">
          <ac:chgData name="Jacob Chartrant" userId="b85be298-8ad1-48b1-88f2-ff9a45848184" providerId="ADAL" clId="{210C1AE1-55DC-4E58-95A9-9BFA43D701FD}" dt="2022-07-09T21:26:20.985" v="12993" actId="1076"/>
          <ac:spMkLst>
            <pc:docMk/>
            <pc:sldMk cId="1283043681" sldId="4375"/>
            <ac:spMk id="139" creationId="{4E8161CA-987E-2F80-2FA1-D116CB48A844}"/>
          </ac:spMkLst>
        </pc:spChg>
        <pc:spChg chg="mod">
          <ac:chgData name="Jacob Chartrant" userId="b85be298-8ad1-48b1-88f2-ff9a45848184" providerId="ADAL" clId="{210C1AE1-55DC-4E58-95A9-9BFA43D701FD}" dt="2022-07-09T21:26:20.985" v="12993" actId="1076"/>
          <ac:spMkLst>
            <pc:docMk/>
            <pc:sldMk cId="1283043681" sldId="4375"/>
            <ac:spMk id="140" creationId="{A8818B86-B535-2B66-DB98-15FFB58B10BC}"/>
          </ac:spMkLst>
        </pc:spChg>
        <pc:spChg chg="mod">
          <ac:chgData name="Jacob Chartrant" userId="b85be298-8ad1-48b1-88f2-ff9a45848184" providerId="ADAL" clId="{210C1AE1-55DC-4E58-95A9-9BFA43D701FD}" dt="2022-07-09T21:26:20.985" v="12993" actId="1076"/>
          <ac:spMkLst>
            <pc:docMk/>
            <pc:sldMk cId="1283043681" sldId="4375"/>
            <ac:spMk id="141" creationId="{1A24C270-E036-7B26-BB2A-5508E580069F}"/>
          </ac:spMkLst>
        </pc:spChg>
        <pc:spChg chg="mod">
          <ac:chgData name="Jacob Chartrant" userId="b85be298-8ad1-48b1-88f2-ff9a45848184" providerId="ADAL" clId="{210C1AE1-55DC-4E58-95A9-9BFA43D701FD}" dt="2022-07-09T21:26:20.985" v="12993" actId="1076"/>
          <ac:spMkLst>
            <pc:docMk/>
            <pc:sldMk cId="1283043681" sldId="4375"/>
            <ac:spMk id="142" creationId="{D8912F3B-26DE-3BAF-6EDD-966E48EBA8FF}"/>
          </ac:spMkLst>
        </pc:spChg>
        <pc:spChg chg="mod">
          <ac:chgData name="Jacob Chartrant" userId="b85be298-8ad1-48b1-88f2-ff9a45848184" providerId="ADAL" clId="{210C1AE1-55DC-4E58-95A9-9BFA43D701FD}" dt="2022-07-09T21:26:20.985" v="12993" actId="1076"/>
          <ac:spMkLst>
            <pc:docMk/>
            <pc:sldMk cId="1283043681" sldId="4375"/>
            <ac:spMk id="143" creationId="{BBBB3319-6181-9885-3DCF-9DD723343104}"/>
          </ac:spMkLst>
        </pc:spChg>
        <pc:spChg chg="mod">
          <ac:chgData name="Jacob Chartrant" userId="b85be298-8ad1-48b1-88f2-ff9a45848184" providerId="ADAL" clId="{210C1AE1-55DC-4E58-95A9-9BFA43D701FD}" dt="2022-07-09T21:26:20.985" v="12993" actId="1076"/>
          <ac:spMkLst>
            <pc:docMk/>
            <pc:sldMk cId="1283043681" sldId="4375"/>
            <ac:spMk id="144" creationId="{32129CA6-29DE-3128-FC2D-4832BAE67DF3}"/>
          </ac:spMkLst>
        </pc:spChg>
        <pc:spChg chg="mod">
          <ac:chgData name="Jacob Chartrant" userId="b85be298-8ad1-48b1-88f2-ff9a45848184" providerId="ADAL" clId="{210C1AE1-55DC-4E58-95A9-9BFA43D701FD}" dt="2022-07-09T21:26:20.985" v="12993" actId="1076"/>
          <ac:spMkLst>
            <pc:docMk/>
            <pc:sldMk cId="1283043681" sldId="4375"/>
            <ac:spMk id="145" creationId="{B700DE34-FDD4-B4B3-656C-4A827BA51B3F}"/>
          </ac:spMkLst>
        </pc:spChg>
        <pc:spChg chg="mod">
          <ac:chgData name="Jacob Chartrant" userId="b85be298-8ad1-48b1-88f2-ff9a45848184" providerId="ADAL" clId="{210C1AE1-55DC-4E58-95A9-9BFA43D701FD}" dt="2022-07-09T21:26:20.985" v="12993" actId="1076"/>
          <ac:spMkLst>
            <pc:docMk/>
            <pc:sldMk cId="1283043681" sldId="4375"/>
            <ac:spMk id="146" creationId="{B203BB44-2D6D-8AD1-5129-88D57E0CD5F5}"/>
          </ac:spMkLst>
        </pc:spChg>
        <pc:spChg chg="mod">
          <ac:chgData name="Jacob Chartrant" userId="b85be298-8ad1-48b1-88f2-ff9a45848184" providerId="ADAL" clId="{210C1AE1-55DC-4E58-95A9-9BFA43D701FD}" dt="2022-07-09T21:26:20.985" v="12993" actId="1076"/>
          <ac:spMkLst>
            <pc:docMk/>
            <pc:sldMk cId="1283043681" sldId="4375"/>
            <ac:spMk id="147" creationId="{13212617-12CC-1026-9547-AB2B7D7EC5EA}"/>
          </ac:spMkLst>
        </pc:spChg>
        <pc:spChg chg="mod">
          <ac:chgData name="Jacob Chartrant" userId="b85be298-8ad1-48b1-88f2-ff9a45848184" providerId="ADAL" clId="{210C1AE1-55DC-4E58-95A9-9BFA43D701FD}" dt="2022-07-09T21:26:20.985" v="12993" actId="1076"/>
          <ac:spMkLst>
            <pc:docMk/>
            <pc:sldMk cId="1283043681" sldId="4375"/>
            <ac:spMk id="148" creationId="{61E19BD4-1819-C835-D612-667F79609075}"/>
          </ac:spMkLst>
        </pc:spChg>
        <pc:spChg chg="mod">
          <ac:chgData name="Jacob Chartrant" userId="b85be298-8ad1-48b1-88f2-ff9a45848184" providerId="ADAL" clId="{210C1AE1-55DC-4E58-95A9-9BFA43D701FD}" dt="2022-07-09T21:26:20.985" v="12993" actId="1076"/>
          <ac:spMkLst>
            <pc:docMk/>
            <pc:sldMk cId="1283043681" sldId="4375"/>
            <ac:spMk id="149" creationId="{F267ABDB-C18C-2739-630E-6E80F8A14432}"/>
          </ac:spMkLst>
        </pc:spChg>
        <pc:spChg chg="mod">
          <ac:chgData name="Jacob Chartrant" userId="b85be298-8ad1-48b1-88f2-ff9a45848184" providerId="ADAL" clId="{210C1AE1-55DC-4E58-95A9-9BFA43D701FD}" dt="2022-07-09T21:26:20.985" v="12993" actId="1076"/>
          <ac:spMkLst>
            <pc:docMk/>
            <pc:sldMk cId="1283043681" sldId="4375"/>
            <ac:spMk id="150" creationId="{67C4A96E-1B62-12DE-E7FA-F4DB35FA120D}"/>
          </ac:spMkLst>
        </pc:spChg>
        <pc:spChg chg="mod">
          <ac:chgData name="Jacob Chartrant" userId="b85be298-8ad1-48b1-88f2-ff9a45848184" providerId="ADAL" clId="{210C1AE1-55DC-4E58-95A9-9BFA43D701FD}" dt="2022-07-09T21:26:20.985" v="12993" actId="1076"/>
          <ac:spMkLst>
            <pc:docMk/>
            <pc:sldMk cId="1283043681" sldId="4375"/>
            <ac:spMk id="151" creationId="{E08C5BB6-0FA1-1C3B-CAAD-1877665A8F87}"/>
          </ac:spMkLst>
        </pc:spChg>
        <pc:spChg chg="mod">
          <ac:chgData name="Jacob Chartrant" userId="b85be298-8ad1-48b1-88f2-ff9a45848184" providerId="ADAL" clId="{210C1AE1-55DC-4E58-95A9-9BFA43D701FD}" dt="2022-07-09T21:26:20.985" v="12993" actId="1076"/>
          <ac:spMkLst>
            <pc:docMk/>
            <pc:sldMk cId="1283043681" sldId="4375"/>
            <ac:spMk id="152" creationId="{05EC5342-D3B4-7B16-DB44-84A48D72B83E}"/>
          </ac:spMkLst>
        </pc:spChg>
        <pc:spChg chg="mod">
          <ac:chgData name="Jacob Chartrant" userId="b85be298-8ad1-48b1-88f2-ff9a45848184" providerId="ADAL" clId="{210C1AE1-55DC-4E58-95A9-9BFA43D701FD}" dt="2022-07-09T21:26:20.985" v="12993" actId="1076"/>
          <ac:spMkLst>
            <pc:docMk/>
            <pc:sldMk cId="1283043681" sldId="4375"/>
            <ac:spMk id="153" creationId="{E9E6D27F-BC3E-54D8-0FEF-92FE644FADAD}"/>
          </ac:spMkLst>
        </pc:spChg>
        <pc:spChg chg="mod">
          <ac:chgData name="Jacob Chartrant" userId="b85be298-8ad1-48b1-88f2-ff9a45848184" providerId="ADAL" clId="{210C1AE1-55DC-4E58-95A9-9BFA43D701FD}" dt="2022-07-09T21:26:20.985" v="12993" actId="1076"/>
          <ac:spMkLst>
            <pc:docMk/>
            <pc:sldMk cId="1283043681" sldId="4375"/>
            <ac:spMk id="154" creationId="{0913CFEB-CEF9-8877-E1DD-05796C2DE8DD}"/>
          </ac:spMkLst>
        </pc:spChg>
        <pc:spChg chg="mod">
          <ac:chgData name="Jacob Chartrant" userId="b85be298-8ad1-48b1-88f2-ff9a45848184" providerId="ADAL" clId="{210C1AE1-55DC-4E58-95A9-9BFA43D701FD}" dt="2022-07-09T21:26:20.985" v="12993" actId="1076"/>
          <ac:spMkLst>
            <pc:docMk/>
            <pc:sldMk cId="1283043681" sldId="4375"/>
            <ac:spMk id="155" creationId="{63963C8B-AB47-E6E2-3A31-E3BFE0613968}"/>
          </ac:spMkLst>
        </pc:spChg>
        <pc:spChg chg="mod">
          <ac:chgData name="Jacob Chartrant" userId="b85be298-8ad1-48b1-88f2-ff9a45848184" providerId="ADAL" clId="{210C1AE1-55DC-4E58-95A9-9BFA43D701FD}" dt="2022-07-09T21:26:20.985" v="12993" actId="1076"/>
          <ac:spMkLst>
            <pc:docMk/>
            <pc:sldMk cId="1283043681" sldId="4375"/>
            <ac:spMk id="156" creationId="{2BC3EA1C-9063-8E48-6CC0-B89BE4DCACE7}"/>
          </ac:spMkLst>
        </pc:spChg>
        <pc:spChg chg="mod">
          <ac:chgData name="Jacob Chartrant" userId="b85be298-8ad1-48b1-88f2-ff9a45848184" providerId="ADAL" clId="{210C1AE1-55DC-4E58-95A9-9BFA43D701FD}" dt="2022-07-09T21:26:20.985" v="12993" actId="1076"/>
          <ac:spMkLst>
            <pc:docMk/>
            <pc:sldMk cId="1283043681" sldId="4375"/>
            <ac:spMk id="157" creationId="{A946F264-15DD-0A53-5D25-FDCCD81F17F9}"/>
          </ac:spMkLst>
        </pc:spChg>
        <pc:spChg chg="mod">
          <ac:chgData name="Jacob Chartrant" userId="b85be298-8ad1-48b1-88f2-ff9a45848184" providerId="ADAL" clId="{210C1AE1-55DC-4E58-95A9-9BFA43D701FD}" dt="2022-07-09T21:26:20.985" v="12993" actId="1076"/>
          <ac:spMkLst>
            <pc:docMk/>
            <pc:sldMk cId="1283043681" sldId="4375"/>
            <ac:spMk id="158" creationId="{F47B147C-243B-0E0B-4538-EFFAC8C66CDB}"/>
          </ac:spMkLst>
        </pc:spChg>
        <pc:spChg chg="mod">
          <ac:chgData name="Jacob Chartrant" userId="b85be298-8ad1-48b1-88f2-ff9a45848184" providerId="ADAL" clId="{210C1AE1-55DC-4E58-95A9-9BFA43D701FD}" dt="2022-07-09T21:26:20.985" v="12993" actId="1076"/>
          <ac:spMkLst>
            <pc:docMk/>
            <pc:sldMk cId="1283043681" sldId="4375"/>
            <ac:spMk id="159" creationId="{E3DBDD2F-0A08-9DA0-622F-F6145C74B805}"/>
          </ac:spMkLst>
        </pc:spChg>
        <pc:spChg chg="mod">
          <ac:chgData name="Jacob Chartrant" userId="b85be298-8ad1-48b1-88f2-ff9a45848184" providerId="ADAL" clId="{210C1AE1-55DC-4E58-95A9-9BFA43D701FD}" dt="2022-07-09T21:26:20.985" v="12993" actId="1076"/>
          <ac:spMkLst>
            <pc:docMk/>
            <pc:sldMk cId="1283043681" sldId="4375"/>
            <ac:spMk id="160" creationId="{86C0B5D9-0C50-876E-88DE-85CD5FBE9A38}"/>
          </ac:spMkLst>
        </pc:spChg>
        <pc:spChg chg="mod">
          <ac:chgData name="Jacob Chartrant" userId="b85be298-8ad1-48b1-88f2-ff9a45848184" providerId="ADAL" clId="{210C1AE1-55DC-4E58-95A9-9BFA43D701FD}" dt="2022-07-09T21:26:20.985" v="12993" actId="1076"/>
          <ac:spMkLst>
            <pc:docMk/>
            <pc:sldMk cId="1283043681" sldId="4375"/>
            <ac:spMk id="161" creationId="{90EE6CCE-9FBC-FC7D-7674-0DF7F40754F7}"/>
          </ac:spMkLst>
        </pc:spChg>
        <pc:spChg chg="mod">
          <ac:chgData name="Jacob Chartrant" userId="b85be298-8ad1-48b1-88f2-ff9a45848184" providerId="ADAL" clId="{210C1AE1-55DC-4E58-95A9-9BFA43D701FD}" dt="2022-07-09T21:26:20.985" v="12993" actId="1076"/>
          <ac:spMkLst>
            <pc:docMk/>
            <pc:sldMk cId="1283043681" sldId="4375"/>
            <ac:spMk id="162" creationId="{3DB77547-26DA-C9C4-80C3-9837A901F0C8}"/>
          </ac:spMkLst>
        </pc:spChg>
        <pc:spChg chg="mod">
          <ac:chgData name="Jacob Chartrant" userId="b85be298-8ad1-48b1-88f2-ff9a45848184" providerId="ADAL" clId="{210C1AE1-55DC-4E58-95A9-9BFA43D701FD}" dt="2022-07-09T21:26:20.985" v="12993" actId="1076"/>
          <ac:spMkLst>
            <pc:docMk/>
            <pc:sldMk cId="1283043681" sldId="4375"/>
            <ac:spMk id="163" creationId="{9E6876C0-91CA-CA3B-43AA-65D3656718F0}"/>
          </ac:spMkLst>
        </pc:spChg>
        <pc:spChg chg="mod">
          <ac:chgData name="Jacob Chartrant" userId="b85be298-8ad1-48b1-88f2-ff9a45848184" providerId="ADAL" clId="{210C1AE1-55DC-4E58-95A9-9BFA43D701FD}" dt="2022-07-09T21:26:20.985" v="12993" actId="1076"/>
          <ac:spMkLst>
            <pc:docMk/>
            <pc:sldMk cId="1283043681" sldId="4375"/>
            <ac:spMk id="164" creationId="{47E70233-C7D9-5E1B-E053-4562C3057A32}"/>
          </ac:spMkLst>
        </pc:spChg>
        <pc:spChg chg="mod">
          <ac:chgData name="Jacob Chartrant" userId="b85be298-8ad1-48b1-88f2-ff9a45848184" providerId="ADAL" clId="{210C1AE1-55DC-4E58-95A9-9BFA43D701FD}" dt="2022-07-09T21:26:20.985" v="12993" actId="1076"/>
          <ac:spMkLst>
            <pc:docMk/>
            <pc:sldMk cId="1283043681" sldId="4375"/>
            <ac:spMk id="165" creationId="{6E73BE87-A137-FCB5-0C9D-C01D97047593}"/>
          </ac:spMkLst>
        </pc:spChg>
        <pc:spChg chg="mod">
          <ac:chgData name="Jacob Chartrant" userId="b85be298-8ad1-48b1-88f2-ff9a45848184" providerId="ADAL" clId="{210C1AE1-55DC-4E58-95A9-9BFA43D701FD}" dt="2022-07-09T21:26:20.985" v="12993" actId="1076"/>
          <ac:spMkLst>
            <pc:docMk/>
            <pc:sldMk cId="1283043681" sldId="4375"/>
            <ac:spMk id="166" creationId="{5391C099-563B-2637-7072-DC57DDCB0252}"/>
          </ac:spMkLst>
        </pc:spChg>
        <pc:spChg chg="mod">
          <ac:chgData name="Jacob Chartrant" userId="b85be298-8ad1-48b1-88f2-ff9a45848184" providerId="ADAL" clId="{210C1AE1-55DC-4E58-95A9-9BFA43D701FD}" dt="2022-07-09T21:26:20.985" v="12993" actId="1076"/>
          <ac:spMkLst>
            <pc:docMk/>
            <pc:sldMk cId="1283043681" sldId="4375"/>
            <ac:spMk id="167" creationId="{43C5C598-F0A0-93C0-6172-DB67260E4079}"/>
          </ac:spMkLst>
        </pc:spChg>
        <pc:spChg chg="mod">
          <ac:chgData name="Jacob Chartrant" userId="b85be298-8ad1-48b1-88f2-ff9a45848184" providerId="ADAL" clId="{210C1AE1-55DC-4E58-95A9-9BFA43D701FD}" dt="2022-07-09T21:26:20.985" v="12993" actId="1076"/>
          <ac:spMkLst>
            <pc:docMk/>
            <pc:sldMk cId="1283043681" sldId="4375"/>
            <ac:spMk id="168" creationId="{2CB60323-E7CC-E0EB-D1D1-A8123EF27318}"/>
          </ac:spMkLst>
        </pc:spChg>
        <pc:spChg chg="mod">
          <ac:chgData name="Jacob Chartrant" userId="b85be298-8ad1-48b1-88f2-ff9a45848184" providerId="ADAL" clId="{210C1AE1-55DC-4E58-95A9-9BFA43D701FD}" dt="2022-07-09T21:26:20.985" v="12993" actId="1076"/>
          <ac:spMkLst>
            <pc:docMk/>
            <pc:sldMk cId="1283043681" sldId="4375"/>
            <ac:spMk id="169" creationId="{ABE7EEB4-018A-09E3-019E-4443504B650A}"/>
          </ac:spMkLst>
        </pc:spChg>
        <pc:spChg chg="mod">
          <ac:chgData name="Jacob Chartrant" userId="b85be298-8ad1-48b1-88f2-ff9a45848184" providerId="ADAL" clId="{210C1AE1-55DC-4E58-95A9-9BFA43D701FD}" dt="2022-07-09T21:26:20.985" v="12993" actId="1076"/>
          <ac:spMkLst>
            <pc:docMk/>
            <pc:sldMk cId="1283043681" sldId="4375"/>
            <ac:spMk id="170" creationId="{579EFE6E-5391-9CDC-D3F8-5CDB1AAD1C1D}"/>
          </ac:spMkLst>
        </pc:spChg>
        <pc:spChg chg="mod">
          <ac:chgData name="Jacob Chartrant" userId="b85be298-8ad1-48b1-88f2-ff9a45848184" providerId="ADAL" clId="{210C1AE1-55DC-4E58-95A9-9BFA43D701FD}" dt="2022-07-09T21:26:20.985" v="12993" actId="1076"/>
          <ac:spMkLst>
            <pc:docMk/>
            <pc:sldMk cId="1283043681" sldId="4375"/>
            <ac:spMk id="171" creationId="{74BFE725-B6F9-8464-7129-DB413A4D1F2D}"/>
          </ac:spMkLst>
        </pc:spChg>
        <pc:spChg chg="mod">
          <ac:chgData name="Jacob Chartrant" userId="b85be298-8ad1-48b1-88f2-ff9a45848184" providerId="ADAL" clId="{210C1AE1-55DC-4E58-95A9-9BFA43D701FD}" dt="2022-07-09T21:26:20.985" v="12993" actId="1076"/>
          <ac:spMkLst>
            <pc:docMk/>
            <pc:sldMk cId="1283043681" sldId="4375"/>
            <ac:spMk id="172" creationId="{49092215-BAA2-FA6D-120B-05020839764A}"/>
          </ac:spMkLst>
        </pc:spChg>
        <pc:spChg chg="mod">
          <ac:chgData name="Jacob Chartrant" userId="b85be298-8ad1-48b1-88f2-ff9a45848184" providerId="ADAL" clId="{210C1AE1-55DC-4E58-95A9-9BFA43D701FD}" dt="2022-07-09T21:26:20.985" v="12993" actId="1076"/>
          <ac:spMkLst>
            <pc:docMk/>
            <pc:sldMk cId="1283043681" sldId="4375"/>
            <ac:spMk id="173" creationId="{93B5FFEA-ED8C-E5B7-CE46-7E2E55A7FCC0}"/>
          </ac:spMkLst>
        </pc:spChg>
        <pc:spChg chg="mod">
          <ac:chgData name="Jacob Chartrant" userId="b85be298-8ad1-48b1-88f2-ff9a45848184" providerId="ADAL" clId="{210C1AE1-55DC-4E58-95A9-9BFA43D701FD}" dt="2022-07-09T21:26:20.985" v="12993" actId="1076"/>
          <ac:spMkLst>
            <pc:docMk/>
            <pc:sldMk cId="1283043681" sldId="4375"/>
            <ac:spMk id="174" creationId="{31C7E1DC-D5A5-FB33-E084-6A194C825DB7}"/>
          </ac:spMkLst>
        </pc:spChg>
        <pc:spChg chg="mod">
          <ac:chgData name="Jacob Chartrant" userId="b85be298-8ad1-48b1-88f2-ff9a45848184" providerId="ADAL" clId="{210C1AE1-55DC-4E58-95A9-9BFA43D701FD}" dt="2022-07-09T21:26:20.985" v="12993" actId="1076"/>
          <ac:spMkLst>
            <pc:docMk/>
            <pc:sldMk cId="1283043681" sldId="4375"/>
            <ac:spMk id="175" creationId="{6AADEA5D-345F-892B-FA24-A13746881A68}"/>
          </ac:spMkLst>
        </pc:spChg>
        <pc:spChg chg="mod">
          <ac:chgData name="Jacob Chartrant" userId="b85be298-8ad1-48b1-88f2-ff9a45848184" providerId="ADAL" clId="{210C1AE1-55DC-4E58-95A9-9BFA43D701FD}" dt="2022-07-09T21:26:20.985" v="12993" actId="1076"/>
          <ac:spMkLst>
            <pc:docMk/>
            <pc:sldMk cId="1283043681" sldId="4375"/>
            <ac:spMk id="176" creationId="{81A0F138-67CF-F41E-BF2F-97362230EF81}"/>
          </ac:spMkLst>
        </pc:spChg>
        <pc:spChg chg="mod">
          <ac:chgData name="Jacob Chartrant" userId="b85be298-8ad1-48b1-88f2-ff9a45848184" providerId="ADAL" clId="{210C1AE1-55DC-4E58-95A9-9BFA43D701FD}" dt="2022-07-09T21:26:20.985" v="12993" actId="1076"/>
          <ac:spMkLst>
            <pc:docMk/>
            <pc:sldMk cId="1283043681" sldId="4375"/>
            <ac:spMk id="177" creationId="{6E7D9806-EA36-B5D1-EE73-56AC9C04CA18}"/>
          </ac:spMkLst>
        </pc:spChg>
        <pc:spChg chg="mod">
          <ac:chgData name="Jacob Chartrant" userId="b85be298-8ad1-48b1-88f2-ff9a45848184" providerId="ADAL" clId="{210C1AE1-55DC-4E58-95A9-9BFA43D701FD}" dt="2022-07-09T21:26:20.985" v="12993" actId="1076"/>
          <ac:spMkLst>
            <pc:docMk/>
            <pc:sldMk cId="1283043681" sldId="4375"/>
            <ac:spMk id="178" creationId="{E9B6951B-3AB5-DA01-4F1F-EA470678B742}"/>
          </ac:spMkLst>
        </pc:spChg>
        <pc:spChg chg="mod">
          <ac:chgData name="Jacob Chartrant" userId="b85be298-8ad1-48b1-88f2-ff9a45848184" providerId="ADAL" clId="{210C1AE1-55DC-4E58-95A9-9BFA43D701FD}" dt="2022-07-09T21:26:20.985" v="12993" actId="1076"/>
          <ac:spMkLst>
            <pc:docMk/>
            <pc:sldMk cId="1283043681" sldId="4375"/>
            <ac:spMk id="179" creationId="{9FD49680-D4B9-334F-3946-045C1A324568}"/>
          </ac:spMkLst>
        </pc:spChg>
        <pc:spChg chg="mod">
          <ac:chgData name="Jacob Chartrant" userId="b85be298-8ad1-48b1-88f2-ff9a45848184" providerId="ADAL" clId="{210C1AE1-55DC-4E58-95A9-9BFA43D701FD}" dt="2022-07-09T21:26:20.985" v="12993" actId="1076"/>
          <ac:spMkLst>
            <pc:docMk/>
            <pc:sldMk cId="1283043681" sldId="4375"/>
            <ac:spMk id="180" creationId="{83F18DFF-DACE-A75D-6B70-AB86BE761265}"/>
          </ac:spMkLst>
        </pc:spChg>
        <pc:spChg chg="mod">
          <ac:chgData name="Jacob Chartrant" userId="b85be298-8ad1-48b1-88f2-ff9a45848184" providerId="ADAL" clId="{210C1AE1-55DC-4E58-95A9-9BFA43D701FD}" dt="2022-07-09T21:26:20.985" v="12993" actId="1076"/>
          <ac:spMkLst>
            <pc:docMk/>
            <pc:sldMk cId="1283043681" sldId="4375"/>
            <ac:spMk id="181" creationId="{3EC6FAE3-E1B6-1DF0-8B5B-9B2891BD5CF3}"/>
          </ac:spMkLst>
        </pc:spChg>
        <pc:spChg chg="mod">
          <ac:chgData name="Jacob Chartrant" userId="b85be298-8ad1-48b1-88f2-ff9a45848184" providerId="ADAL" clId="{210C1AE1-55DC-4E58-95A9-9BFA43D701FD}" dt="2022-07-09T21:26:20.985" v="12993" actId="1076"/>
          <ac:spMkLst>
            <pc:docMk/>
            <pc:sldMk cId="1283043681" sldId="4375"/>
            <ac:spMk id="182" creationId="{CA1F6ACC-D619-1782-2EB9-F77C2DBAB4D8}"/>
          </ac:spMkLst>
        </pc:spChg>
        <pc:spChg chg="mod">
          <ac:chgData name="Jacob Chartrant" userId="b85be298-8ad1-48b1-88f2-ff9a45848184" providerId="ADAL" clId="{210C1AE1-55DC-4E58-95A9-9BFA43D701FD}" dt="2022-07-09T21:26:20.985" v="12993" actId="1076"/>
          <ac:spMkLst>
            <pc:docMk/>
            <pc:sldMk cId="1283043681" sldId="4375"/>
            <ac:spMk id="183" creationId="{8624179B-9A5C-19B7-94BD-CBF38CAC0555}"/>
          </ac:spMkLst>
        </pc:spChg>
        <pc:spChg chg="mod">
          <ac:chgData name="Jacob Chartrant" userId="b85be298-8ad1-48b1-88f2-ff9a45848184" providerId="ADAL" clId="{210C1AE1-55DC-4E58-95A9-9BFA43D701FD}" dt="2022-07-09T21:26:20.985" v="12993" actId="1076"/>
          <ac:spMkLst>
            <pc:docMk/>
            <pc:sldMk cId="1283043681" sldId="4375"/>
            <ac:spMk id="184" creationId="{BBAA8CBD-B184-63CE-AA32-32BD9203716F}"/>
          </ac:spMkLst>
        </pc:spChg>
        <pc:spChg chg="mod">
          <ac:chgData name="Jacob Chartrant" userId="b85be298-8ad1-48b1-88f2-ff9a45848184" providerId="ADAL" clId="{210C1AE1-55DC-4E58-95A9-9BFA43D701FD}" dt="2022-07-09T21:26:20.985" v="12993" actId="1076"/>
          <ac:spMkLst>
            <pc:docMk/>
            <pc:sldMk cId="1283043681" sldId="4375"/>
            <ac:spMk id="185" creationId="{5F97B1FE-9A19-78BC-9DE4-EC2F6238D849}"/>
          </ac:spMkLst>
        </pc:spChg>
        <pc:spChg chg="mod">
          <ac:chgData name="Jacob Chartrant" userId="b85be298-8ad1-48b1-88f2-ff9a45848184" providerId="ADAL" clId="{210C1AE1-55DC-4E58-95A9-9BFA43D701FD}" dt="2022-07-09T21:26:20.985" v="12993" actId="1076"/>
          <ac:spMkLst>
            <pc:docMk/>
            <pc:sldMk cId="1283043681" sldId="4375"/>
            <ac:spMk id="186" creationId="{9E5700EA-EEB0-9689-B610-3AB2856BDD9A}"/>
          </ac:spMkLst>
        </pc:spChg>
        <pc:spChg chg="mod">
          <ac:chgData name="Jacob Chartrant" userId="b85be298-8ad1-48b1-88f2-ff9a45848184" providerId="ADAL" clId="{210C1AE1-55DC-4E58-95A9-9BFA43D701FD}" dt="2022-07-09T21:26:20.985" v="12993" actId="1076"/>
          <ac:spMkLst>
            <pc:docMk/>
            <pc:sldMk cId="1283043681" sldId="4375"/>
            <ac:spMk id="187" creationId="{5B191F6D-5104-3776-B4D0-A06AEAB4ED6B}"/>
          </ac:spMkLst>
        </pc:spChg>
        <pc:spChg chg="mod">
          <ac:chgData name="Jacob Chartrant" userId="b85be298-8ad1-48b1-88f2-ff9a45848184" providerId="ADAL" clId="{210C1AE1-55DC-4E58-95A9-9BFA43D701FD}" dt="2022-07-09T21:26:20.985" v="12993" actId="1076"/>
          <ac:spMkLst>
            <pc:docMk/>
            <pc:sldMk cId="1283043681" sldId="4375"/>
            <ac:spMk id="188" creationId="{1F895F95-C439-BC90-C717-6A2577AC3BEE}"/>
          </ac:spMkLst>
        </pc:spChg>
        <pc:spChg chg="mod">
          <ac:chgData name="Jacob Chartrant" userId="b85be298-8ad1-48b1-88f2-ff9a45848184" providerId="ADAL" clId="{210C1AE1-55DC-4E58-95A9-9BFA43D701FD}" dt="2022-07-09T21:26:20.985" v="12993" actId="1076"/>
          <ac:spMkLst>
            <pc:docMk/>
            <pc:sldMk cId="1283043681" sldId="4375"/>
            <ac:spMk id="189" creationId="{E5105F83-930E-1B16-56D6-5103AB4247E8}"/>
          </ac:spMkLst>
        </pc:spChg>
        <pc:spChg chg="mod">
          <ac:chgData name="Jacob Chartrant" userId="b85be298-8ad1-48b1-88f2-ff9a45848184" providerId="ADAL" clId="{210C1AE1-55DC-4E58-95A9-9BFA43D701FD}" dt="2022-07-09T21:26:20.985" v="12993" actId="1076"/>
          <ac:spMkLst>
            <pc:docMk/>
            <pc:sldMk cId="1283043681" sldId="4375"/>
            <ac:spMk id="190" creationId="{34D49946-DF93-F59D-661C-FE8BD250E9F5}"/>
          </ac:spMkLst>
        </pc:spChg>
        <pc:spChg chg="mod">
          <ac:chgData name="Jacob Chartrant" userId="b85be298-8ad1-48b1-88f2-ff9a45848184" providerId="ADAL" clId="{210C1AE1-55DC-4E58-95A9-9BFA43D701FD}" dt="2022-07-09T21:26:20.985" v="12993" actId="1076"/>
          <ac:spMkLst>
            <pc:docMk/>
            <pc:sldMk cId="1283043681" sldId="4375"/>
            <ac:spMk id="191" creationId="{9CC79977-D94E-A7E1-384A-616257024506}"/>
          </ac:spMkLst>
        </pc:spChg>
        <pc:spChg chg="mod">
          <ac:chgData name="Jacob Chartrant" userId="b85be298-8ad1-48b1-88f2-ff9a45848184" providerId="ADAL" clId="{210C1AE1-55DC-4E58-95A9-9BFA43D701FD}" dt="2022-07-09T21:26:20.985" v="12993" actId="1076"/>
          <ac:spMkLst>
            <pc:docMk/>
            <pc:sldMk cId="1283043681" sldId="4375"/>
            <ac:spMk id="192" creationId="{9CC00F7E-A91B-A6F6-E53D-2DD4DC6CB279}"/>
          </ac:spMkLst>
        </pc:spChg>
        <pc:spChg chg="mod">
          <ac:chgData name="Jacob Chartrant" userId="b85be298-8ad1-48b1-88f2-ff9a45848184" providerId="ADAL" clId="{210C1AE1-55DC-4E58-95A9-9BFA43D701FD}" dt="2022-07-09T21:26:20.985" v="12993" actId="1076"/>
          <ac:spMkLst>
            <pc:docMk/>
            <pc:sldMk cId="1283043681" sldId="4375"/>
            <ac:spMk id="193" creationId="{8328E563-8446-8EEB-03ED-51B7EBD85D67}"/>
          </ac:spMkLst>
        </pc:spChg>
        <pc:spChg chg="mod">
          <ac:chgData name="Jacob Chartrant" userId="b85be298-8ad1-48b1-88f2-ff9a45848184" providerId="ADAL" clId="{210C1AE1-55DC-4E58-95A9-9BFA43D701FD}" dt="2022-07-09T21:26:20.985" v="12993" actId="1076"/>
          <ac:spMkLst>
            <pc:docMk/>
            <pc:sldMk cId="1283043681" sldId="4375"/>
            <ac:spMk id="194" creationId="{1FB67F47-055A-A75F-F1C1-C34EB18DA8BC}"/>
          </ac:spMkLst>
        </pc:spChg>
        <pc:spChg chg="mod">
          <ac:chgData name="Jacob Chartrant" userId="b85be298-8ad1-48b1-88f2-ff9a45848184" providerId="ADAL" clId="{210C1AE1-55DC-4E58-95A9-9BFA43D701FD}" dt="2022-07-09T21:26:20.985" v="12993" actId="1076"/>
          <ac:spMkLst>
            <pc:docMk/>
            <pc:sldMk cId="1283043681" sldId="4375"/>
            <ac:spMk id="195" creationId="{794C9FC8-8255-FF82-2072-B7228727124C}"/>
          </ac:spMkLst>
        </pc:spChg>
        <pc:spChg chg="mod">
          <ac:chgData name="Jacob Chartrant" userId="b85be298-8ad1-48b1-88f2-ff9a45848184" providerId="ADAL" clId="{210C1AE1-55DC-4E58-95A9-9BFA43D701FD}" dt="2022-07-09T21:26:20.985" v="12993" actId="1076"/>
          <ac:spMkLst>
            <pc:docMk/>
            <pc:sldMk cId="1283043681" sldId="4375"/>
            <ac:spMk id="196" creationId="{60CBC6AF-82BB-FB77-D0CA-040A4EBEFD7F}"/>
          </ac:spMkLst>
        </pc:spChg>
        <pc:spChg chg="mod">
          <ac:chgData name="Jacob Chartrant" userId="b85be298-8ad1-48b1-88f2-ff9a45848184" providerId="ADAL" clId="{210C1AE1-55DC-4E58-95A9-9BFA43D701FD}" dt="2022-07-09T21:26:20.985" v="12993" actId="1076"/>
          <ac:spMkLst>
            <pc:docMk/>
            <pc:sldMk cId="1283043681" sldId="4375"/>
            <ac:spMk id="197" creationId="{5E6043BC-18A0-FC03-918F-46DBBB0BD540}"/>
          </ac:spMkLst>
        </pc:spChg>
        <pc:spChg chg="mod">
          <ac:chgData name="Jacob Chartrant" userId="b85be298-8ad1-48b1-88f2-ff9a45848184" providerId="ADAL" clId="{210C1AE1-55DC-4E58-95A9-9BFA43D701FD}" dt="2022-07-09T21:26:20.985" v="12993" actId="1076"/>
          <ac:spMkLst>
            <pc:docMk/>
            <pc:sldMk cId="1283043681" sldId="4375"/>
            <ac:spMk id="198" creationId="{0A8C5DB3-0383-C899-08C0-64924E0C0DEE}"/>
          </ac:spMkLst>
        </pc:spChg>
        <pc:spChg chg="mod">
          <ac:chgData name="Jacob Chartrant" userId="b85be298-8ad1-48b1-88f2-ff9a45848184" providerId="ADAL" clId="{210C1AE1-55DC-4E58-95A9-9BFA43D701FD}" dt="2022-07-09T21:26:20.985" v="12993" actId="1076"/>
          <ac:spMkLst>
            <pc:docMk/>
            <pc:sldMk cId="1283043681" sldId="4375"/>
            <ac:spMk id="199" creationId="{87B7D85E-EA01-F4E0-078C-EC1FE0E39731}"/>
          </ac:spMkLst>
        </pc:spChg>
        <pc:spChg chg="mod">
          <ac:chgData name="Jacob Chartrant" userId="b85be298-8ad1-48b1-88f2-ff9a45848184" providerId="ADAL" clId="{210C1AE1-55DC-4E58-95A9-9BFA43D701FD}" dt="2022-07-09T21:26:20.985" v="12993" actId="1076"/>
          <ac:spMkLst>
            <pc:docMk/>
            <pc:sldMk cId="1283043681" sldId="4375"/>
            <ac:spMk id="200" creationId="{870053D4-64F1-C144-2560-F47F60D59043}"/>
          </ac:spMkLst>
        </pc:spChg>
        <pc:spChg chg="mod">
          <ac:chgData name="Jacob Chartrant" userId="b85be298-8ad1-48b1-88f2-ff9a45848184" providerId="ADAL" clId="{210C1AE1-55DC-4E58-95A9-9BFA43D701FD}" dt="2022-07-09T21:26:20.985" v="12993" actId="1076"/>
          <ac:spMkLst>
            <pc:docMk/>
            <pc:sldMk cId="1283043681" sldId="4375"/>
            <ac:spMk id="213" creationId="{35A5C7C5-CBC3-FED1-EAA4-6133D475B7AE}"/>
          </ac:spMkLst>
        </pc:spChg>
        <pc:spChg chg="mod">
          <ac:chgData name="Jacob Chartrant" userId="b85be298-8ad1-48b1-88f2-ff9a45848184" providerId="ADAL" clId="{210C1AE1-55DC-4E58-95A9-9BFA43D701FD}" dt="2022-07-09T21:26:20.985" v="12993" actId="1076"/>
          <ac:spMkLst>
            <pc:docMk/>
            <pc:sldMk cId="1283043681" sldId="4375"/>
            <ac:spMk id="214" creationId="{2EE51975-C9C8-E93A-A9CD-9861B1C8B482}"/>
          </ac:spMkLst>
        </pc:spChg>
        <pc:spChg chg="mod">
          <ac:chgData name="Jacob Chartrant" userId="b85be298-8ad1-48b1-88f2-ff9a45848184" providerId="ADAL" clId="{210C1AE1-55DC-4E58-95A9-9BFA43D701FD}" dt="2022-07-09T21:26:20.985" v="12993" actId="1076"/>
          <ac:spMkLst>
            <pc:docMk/>
            <pc:sldMk cId="1283043681" sldId="4375"/>
            <ac:spMk id="215" creationId="{7E03136F-F6FF-4726-8C43-009E35193F7E}"/>
          </ac:spMkLst>
        </pc:spChg>
        <pc:spChg chg="mod">
          <ac:chgData name="Jacob Chartrant" userId="b85be298-8ad1-48b1-88f2-ff9a45848184" providerId="ADAL" clId="{210C1AE1-55DC-4E58-95A9-9BFA43D701FD}" dt="2022-07-09T21:26:20.985" v="12993" actId="1076"/>
          <ac:spMkLst>
            <pc:docMk/>
            <pc:sldMk cId="1283043681" sldId="4375"/>
            <ac:spMk id="216" creationId="{5B2B37F8-9EA9-3E28-1587-3C781B829E46}"/>
          </ac:spMkLst>
        </pc:spChg>
        <pc:spChg chg="mod">
          <ac:chgData name="Jacob Chartrant" userId="b85be298-8ad1-48b1-88f2-ff9a45848184" providerId="ADAL" clId="{210C1AE1-55DC-4E58-95A9-9BFA43D701FD}" dt="2022-07-09T21:26:20.985" v="12993" actId="1076"/>
          <ac:spMkLst>
            <pc:docMk/>
            <pc:sldMk cId="1283043681" sldId="4375"/>
            <ac:spMk id="219" creationId="{DD7A405B-AA9C-7320-2A43-B7EAA944895B}"/>
          </ac:spMkLst>
        </pc:spChg>
        <pc:spChg chg="mod">
          <ac:chgData name="Jacob Chartrant" userId="b85be298-8ad1-48b1-88f2-ff9a45848184" providerId="ADAL" clId="{210C1AE1-55DC-4E58-95A9-9BFA43D701FD}" dt="2022-07-09T21:26:20.985" v="12993" actId="1076"/>
          <ac:spMkLst>
            <pc:docMk/>
            <pc:sldMk cId="1283043681" sldId="4375"/>
            <ac:spMk id="220" creationId="{FE93966F-FBA1-40A5-E361-C63A595D623F}"/>
          </ac:spMkLst>
        </pc:spChg>
        <pc:spChg chg="mod">
          <ac:chgData name="Jacob Chartrant" userId="b85be298-8ad1-48b1-88f2-ff9a45848184" providerId="ADAL" clId="{210C1AE1-55DC-4E58-95A9-9BFA43D701FD}" dt="2022-07-09T21:26:20.985" v="12993" actId="1076"/>
          <ac:spMkLst>
            <pc:docMk/>
            <pc:sldMk cId="1283043681" sldId="4375"/>
            <ac:spMk id="221" creationId="{26F97C59-C108-E91B-ED2D-B972DFDB56CB}"/>
          </ac:spMkLst>
        </pc:spChg>
        <pc:spChg chg="mod">
          <ac:chgData name="Jacob Chartrant" userId="b85be298-8ad1-48b1-88f2-ff9a45848184" providerId="ADAL" clId="{210C1AE1-55DC-4E58-95A9-9BFA43D701FD}" dt="2022-07-09T21:26:20.985" v="12993" actId="1076"/>
          <ac:spMkLst>
            <pc:docMk/>
            <pc:sldMk cId="1283043681" sldId="4375"/>
            <ac:spMk id="222" creationId="{30D6FC0E-35B8-B3F1-35A7-ED25840B5AE0}"/>
          </ac:spMkLst>
        </pc:spChg>
        <pc:spChg chg="mod">
          <ac:chgData name="Jacob Chartrant" userId="b85be298-8ad1-48b1-88f2-ff9a45848184" providerId="ADAL" clId="{210C1AE1-55DC-4E58-95A9-9BFA43D701FD}" dt="2022-07-09T21:26:20.985" v="12993" actId="1076"/>
          <ac:spMkLst>
            <pc:docMk/>
            <pc:sldMk cId="1283043681" sldId="4375"/>
            <ac:spMk id="223" creationId="{0AE1FC01-CC43-395D-91D6-C4924E84CECC}"/>
          </ac:spMkLst>
        </pc:spChg>
        <pc:spChg chg="mod">
          <ac:chgData name="Jacob Chartrant" userId="b85be298-8ad1-48b1-88f2-ff9a45848184" providerId="ADAL" clId="{210C1AE1-55DC-4E58-95A9-9BFA43D701FD}" dt="2022-07-09T21:26:20.985" v="12993" actId="1076"/>
          <ac:spMkLst>
            <pc:docMk/>
            <pc:sldMk cId="1283043681" sldId="4375"/>
            <ac:spMk id="224" creationId="{1C3C932C-DA81-BC18-E6FE-921D06FFD455}"/>
          </ac:spMkLst>
        </pc:spChg>
        <pc:spChg chg="mod">
          <ac:chgData name="Jacob Chartrant" userId="b85be298-8ad1-48b1-88f2-ff9a45848184" providerId="ADAL" clId="{210C1AE1-55DC-4E58-95A9-9BFA43D701FD}" dt="2022-07-09T21:26:20.985" v="12993" actId="1076"/>
          <ac:spMkLst>
            <pc:docMk/>
            <pc:sldMk cId="1283043681" sldId="4375"/>
            <ac:spMk id="229" creationId="{A06DDB30-9B19-0196-D79F-A4CBE103BD6C}"/>
          </ac:spMkLst>
        </pc:spChg>
        <pc:spChg chg="mod">
          <ac:chgData name="Jacob Chartrant" userId="b85be298-8ad1-48b1-88f2-ff9a45848184" providerId="ADAL" clId="{210C1AE1-55DC-4E58-95A9-9BFA43D701FD}" dt="2022-07-09T21:26:20.985" v="12993" actId="1076"/>
          <ac:spMkLst>
            <pc:docMk/>
            <pc:sldMk cId="1283043681" sldId="4375"/>
            <ac:spMk id="230" creationId="{9F019C07-875C-F64E-7BE3-17228F9F64BA}"/>
          </ac:spMkLst>
        </pc:spChg>
        <pc:spChg chg="mod">
          <ac:chgData name="Jacob Chartrant" userId="b85be298-8ad1-48b1-88f2-ff9a45848184" providerId="ADAL" clId="{210C1AE1-55DC-4E58-95A9-9BFA43D701FD}" dt="2022-07-09T21:26:20.985" v="12993" actId="1076"/>
          <ac:spMkLst>
            <pc:docMk/>
            <pc:sldMk cId="1283043681" sldId="4375"/>
            <ac:spMk id="231" creationId="{42BBAD34-BDD7-DFB3-7CF5-7B9871DE5759}"/>
          </ac:spMkLst>
        </pc:spChg>
        <pc:spChg chg="mod">
          <ac:chgData name="Jacob Chartrant" userId="b85be298-8ad1-48b1-88f2-ff9a45848184" providerId="ADAL" clId="{210C1AE1-55DC-4E58-95A9-9BFA43D701FD}" dt="2022-07-09T21:26:20.985" v="12993" actId="1076"/>
          <ac:spMkLst>
            <pc:docMk/>
            <pc:sldMk cId="1283043681" sldId="4375"/>
            <ac:spMk id="232" creationId="{33541AB9-85C4-C33D-1F6C-6487A36C682D}"/>
          </ac:spMkLst>
        </pc:spChg>
        <pc:spChg chg="mod">
          <ac:chgData name="Jacob Chartrant" userId="b85be298-8ad1-48b1-88f2-ff9a45848184" providerId="ADAL" clId="{210C1AE1-55DC-4E58-95A9-9BFA43D701FD}" dt="2022-07-09T21:26:20.985" v="12993" actId="1076"/>
          <ac:spMkLst>
            <pc:docMk/>
            <pc:sldMk cId="1283043681" sldId="4375"/>
            <ac:spMk id="235" creationId="{79D359B5-6F9B-E373-63E0-C90A53042959}"/>
          </ac:spMkLst>
        </pc:spChg>
        <pc:spChg chg="mod">
          <ac:chgData name="Jacob Chartrant" userId="b85be298-8ad1-48b1-88f2-ff9a45848184" providerId="ADAL" clId="{210C1AE1-55DC-4E58-95A9-9BFA43D701FD}" dt="2022-07-09T21:26:20.985" v="12993" actId="1076"/>
          <ac:spMkLst>
            <pc:docMk/>
            <pc:sldMk cId="1283043681" sldId="4375"/>
            <ac:spMk id="236" creationId="{87BCADDE-D97F-F3A3-3AF7-0AFD07AE9260}"/>
          </ac:spMkLst>
        </pc:spChg>
        <pc:spChg chg="mod">
          <ac:chgData name="Jacob Chartrant" userId="b85be298-8ad1-48b1-88f2-ff9a45848184" providerId="ADAL" clId="{210C1AE1-55DC-4E58-95A9-9BFA43D701FD}" dt="2022-07-09T21:26:20.985" v="12993" actId="1076"/>
          <ac:spMkLst>
            <pc:docMk/>
            <pc:sldMk cId="1283043681" sldId="4375"/>
            <ac:spMk id="237" creationId="{4F2F84EC-2A90-8732-558D-9C081593E2B5}"/>
          </ac:spMkLst>
        </pc:spChg>
        <pc:spChg chg="mod">
          <ac:chgData name="Jacob Chartrant" userId="b85be298-8ad1-48b1-88f2-ff9a45848184" providerId="ADAL" clId="{210C1AE1-55DC-4E58-95A9-9BFA43D701FD}" dt="2022-07-09T21:26:20.985" v="12993" actId="1076"/>
          <ac:spMkLst>
            <pc:docMk/>
            <pc:sldMk cId="1283043681" sldId="4375"/>
            <ac:spMk id="238" creationId="{CF2D10BB-699E-73C7-78AE-B87109029BFC}"/>
          </ac:spMkLst>
        </pc:spChg>
        <pc:spChg chg="mod">
          <ac:chgData name="Jacob Chartrant" userId="b85be298-8ad1-48b1-88f2-ff9a45848184" providerId="ADAL" clId="{210C1AE1-55DC-4E58-95A9-9BFA43D701FD}" dt="2022-07-09T21:26:20.985" v="12993" actId="1076"/>
          <ac:spMkLst>
            <pc:docMk/>
            <pc:sldMk cId="1283043681" sldId="4375"/>
            <ac:spMk id="239" creationId="{1760C2FD-4B2E-521D-D87F-8B3F7CC557F5}"/>
          </ac:spMkLst>
        </pc:spChg>
        <pc:spChg chg="mod">
          <ac:chgData name="Jacob Chartrant" userId="b85be298-8ad1-48b1-88f2-ff9a45848184" providerId="ADAL" clId="{210C1AE1-55DC-4E58-95A9-9BFA43D701FD}" dt="2022-07-09T21:26:20.985" v="12993" actId="1076"/>
          <ac:spMkLst>
            <pc:docMk/>
            <pc:sldMk cId="1283043681" sldId="4375"/>
            <ac:spMk id="240" creationId="{F291282D-4BF6-4833-C48F-0EA2602CE1E5}"/>
          </ac:spMkLst>
        </pc:spChg>
        <pc:spChg chg="mod">
          <ac:chgData name="Jacob Chartrant" userId="b85be298-8ad1-48b1-88f2-ff9a45848184" providerId="ADAL" clId="{210C1AE1-55DC-4E58-95A9-9BFA43D701FD}" dt="2022-07-09T21:26:20.985" v="12993" actId="1076"/>
          <ac:spMkLst>
            <pc:docMk/>
            <pc:sldMk cId="1283043681" sldId="4375"/>
            <ac:spMk id="245" creationId="{3A6D9DB5-78F9-FE87-E164-6F12D7AA0B27}"/>
          </ac:spMkLst>
        </pc:spChg>
        <pc:spChg chg="mod">
          <ac:chgData name="Jacob Chartrant" userId="b85be298-8ad1-48b1-88f2-ff9a45848184" providerId="ADAL" clId="{210C1AE1-55DC-4E58-95A9-9BFA43D701FD}" dt="2022-07-09T21:26:20.985" v="12993" actId="1076"/>
          <ac:spMkLst>
            <pc:docMk/>
            <pc:sldMk cId="1283043681" sldId="4375"/>
            <ac:spMk id="246" creationId="{9D8ED5D3-E57B-ED0B-E173-1E7E73837E2B}"/>
          </ac:spMkLst>
        </pc:spChg>
        <pc:spChg chg="mod">
          <ac:chgData name="Jacob Chartrant" userId="b85be298-8ad1-48b1-88f2-ff9a45848184" providerId="ADAL" clId="{210C1AE1-55DC-4E58-95A9-9BFA43D701FD}" dt="2022-07-09T21:26:20.985" v="12993" actId="1076"/>
          <ac:spMkLst>
            <pc:docMk/>
            <pc:sldMk cId="1283043681" sldId="4375"/>
            <ac:spMk id="247" creationId="{EBDD4CB9-9B0E-5A89-2576-138173F79DDB}"/>
          </ac:spMkLst>
        </pc:spChg>
        <pc:spChg chg="mod">
          <ac:chgData name="Jacob Chartrant" userId="b85be298-8ad1-48b1-88f2-ff9a45848184" providerId="ADAL" clId="{210C1AE1-55DC-4E58-95A9-9BFA43D701FD}" dt="2022-07-09T21:26:20.985" v="12993" actId="1076"/>
          <ac:spMkLst>
            <pc:docMk/>
            <pc:sldMk cId="1283043681" sldId="4375"/>
            <ac:spMk id="248" creationId="{5F1D5EF6-1C44-D008-80AB-29916A73BAC4}"/>
          </ac:spMkLst>
        </pc:spChg>
        <pc:spChg chg="mod">
          <ac:chgData name="Jacob Chartrant" userId="b85be298-8ad1-48b1-88f2-ff9a45848184" providerId="ADAL" clId="{210C1AE1-55DC-4E58-95A9-9BFA43D701FD}" dt="2022-07-09T21:26:20.985" v="12993" actId="1076"/>
          <ac:spMkLst>
            <pc:docMk/>
            <pc:sldMk cId="1283043681" sldId="4375"/>
            <ac:spMk id="251" creationId="{71E83BCE-A7E0-83C5-C962-382189A7C556}"/>
          </ac:spMkLst>
        </pc:spChg>
        <pc:spChg chg="mod">
          <ac:chgData name="Jacob Chartrant" userId="b85be298-8ad1-48b1-88f2-ff9a45848184" providerId="ADAL" clId="{210C1AE1-55DC-4E58-95A9-9BFA43D701FD}" dt="2022-07-09T21:26:20.985" v="12993" actId="1076"/>
          <ac:spMkLst>
            <pc:docMk/>
            <pc:sldMk cId="1283043681" sldId="4375"/>
            <ac:spMk id="252" creationId="{20E85A0A-DDAC-8042-25D4-C5FE07F478F1}"/>
          </ac:spMkLst>
        </pc:spChg>
        <pc:spChg chg="mod">
          <ac:chgData name="Jacob Chartrant" userId="b85be298-8ad1-48b1-88f2-ff9a45848184" providerId="ADAL" clId="{210C1AE1-55DC-4E58-95A9-9BFA43D701FD}" dt="2022-07-09T21:26:20.985" v="12993" actId="1076"/>
          <ac:spMkLst>
            <pc:docMk/>
            <pc:sldMk cId="1283043681" sldId="4375"/>
            <ac:spMk id="253" creationId="{CD998D94-22F8-FF9F-5161-F5C20E977CC4}"/>
          </ac:spMkLst>
        </pc:spChg>
        <pc:spChg chg="mod">
          <ac:chgData name="Jacob Chartrant" userId="b85be298-8ad1-48b1-88f2-ff9a45848184" providerId="ADAL" clId="{210C1AE1-55DC-4E58-95A9-9BFA43D701FD}" dt="2022-07-09T21:26:20.985" v="12993" actId="1076"/>
          <ac:spMkLst>
            <pc:docMk/>
            <pc:sldMk cId="1283043681" sldId="4375"/>
            <ac:spMk id="254" creationId="{2471B85A-DCA8-2DB7-7250-04B469E2DA87}"/>
          </ac:spMkLst>
        </pc:spChg>
        <pc:spChg chg="mod">
          <ac:chgData name="Jacob Chartrant" userId="b85be298-8ad1-48b1-88f2-ff9a45848184" providerId="ADAL" clId="{210C1AE1-55DC-4E58-95A9-9BFA43D701FD}" dt="2022-07-09T21:26:20.985" v="12993" actId="1076"/>
          <ac:spMkLst>
            <pc:docMk/>
            <pc:sldMk cId="1283043681" sldId="4375"/>
            <ac:spMk id="255" creationId="{FEA855C4-3220-5CA3-B472-E8FF3E0A8ED6}"/>
          </ac:spMkLst>
        </pc:spChg>
        <pc:spChg chg="mod">
          <ac:chgData name="Jacob Chartrant" userId="b85be298-8ad1-48b1-88f2-ff9a45848184" providerId="ADAL" clId="{210C1AE1-55DC-4E58-95A9-9BFA43D701FD}" dt="2022-07-09T21:26:20.985" v="12993" actId="1076"/>
          <ac:spMkLst>
            <pc:docMk/>
            <pc:sldMk cId="1283043681" sldId="4375"/>
            <ac:spMk id="256" creationId="{D1B32B9A-90C8-2653-7375-082873C6A1A1}"/>
          </ac:spMkLst>
        </pc:spChg>
        <pc:spChg chg="mod">
          <ac:chgData name="Jacob Chartrant" userId="b85be298-8ad1-48b1-88f2-ff9a45848184" providerId="ADAL" clId="{210C1AE1-55DC-4E58-95A9-9BFA43D701FD}" dt="2022-07-09T21:26:20.985" v="12993" actId="1076"/>
          <ac:spMkLst>
            <pc:docMk/>
            <pc:sldMk cId="1283043681" sldId="4375"/>
            <ac:spMk id="261" creationId="{F57DAB4F-4596-C4C5-27C5-51839CAEC236}"/>
          </ac:spMkLst>
        </pc:spChg>
        <pc:spChg chg="mod">
          <ac:chgData name="Jacob Chartrant" userId="b85be298-8ad1-48b1-88f2-ff9a45848184" providerId="ADAL" clId="{210C1AE1-55DC-4E58-95A9-9BFA43D701FD}" dt="2022-07-09T21:26:20.985" v="12993" actId="1076"/>
          <ac:spMkLst>
            <pc:docMk/>
            <pc:sldMk cId="1283043681" sldId="4375"/>
            <ac:spMk id="262" creationId="{19384FD8-A82D-242F-7317-F58354084BEA}"/>
          </ac:spMkLst>
        </pc:spChg>
        <pc:spChg chg="mod">
          <ac:chgData name="Jacob Chartrant" userId="b85be298-8ad1-48b1-88f2-ff9a45848184" providerId="ADAL" clId="{210C1AE1-55DC-4E58-95A9-9BFA43D701FD}" dt="2022-07-09T21:26:20.985" v="12993" actId="1076"/>
          <ac:spMkLst>
            <pc:docMk/>
            <pc:sldMk cId="1283043681" sldId="4375"/>
            <ac:spMk id="263" creationId="{1A20C4A5-1BF5-2B09-9439-2EA713708C1F}"/>
          </ac:spMkLst>
        </pc:spChg>
        <pc:spChg chg="mod">
          <ac:chgData name="Jacob Chartrant" userId="b85be298-8ad1-48b1-88f2-ff9a45848184" providerId="ADAL" clId="{210C1AE1-55DC-4E58-95A9-9BFA43D701FD}" dt="2022-07-09T21:26:20.985" v="12993" actId="1076"/>
          <ac:spMkLst>
            <pc:docMk/>
            <pc:sldMk cId="1283043681" sldId="4375"/>
            <ac:spMk id="264" creationId="{238E6B6A-910B-40D2-421F-971A8B226EB2}"/>
          </ac:spMkLst>
        </pc:spChg>
        <pc:spChg chg="mod">
          <ac:chgData name="Jacob Chartrant" userId="b85be298-8ad1-48b1-88f2-ff9a45848184" providerId="ADAL" clId="{210C1AE1-55DC-4E58-95A9-9BFA43D701FD}" dt="2022-07-09T21:26:20.985" v="12993" actId="1076"/>
          <ac:spMkLst>
            <pc:docMk/>
            <pc:sldMk cId="1283043681" sldId="4375"/>
            <ac:spMk id="267" creationId="{297D8F8F-2367-CA35-B64A-EE687CC03259}"/>
          </ac:spMkLst>
        </pc:spChg>
        <pc:spChg chg="mod">
          <ac:chgData name="Jacob Chartrant" userId="b85be298-8ad1-48b1-88f2-ff9a45848184" providerId="ADAL" clId="{210C1AE1-55DC-4E58-95A9-9BFA43D701FD}" dt="2022-07-09T21:26:20.985" v="12993" actId="1076"/>
          <ac:spMkLst>
            <pc:docMk/>
            <pc:sldMk cId="1283043681" sldId="4375"/>
            <ac:spMk id="268" creationId="{01D41CB7-1578-B873-7330-C97F9E869C34}"/>
          </ac:spMkLst>
        </pc:spChg>
        <pc:spChg chg="mod">
          <ac:chgData name="Jacob Chartrant" userId="b85be298-8ad1-48b1-88f2-ff9a45848184" providerId="ADAL" clId="{210C1AE1-55DC-4E58-95A9-9BFA43D701FD}" dt="2022-07-09T21:26:20.985" v="12993" actId="1076"/>
          <ac:spMkLst>
            <pc:docMk/>
            <pc:sldMk cId="1283043681" sldId="4375"/>
            <ac:spMk id="269" creationId="{F28DD0EA-DEF3-3CF7-3C9B-B475A14A8AD2}"/>
          </ac:spMkLst>
        </pc:spChg>
        <pc:spChg chg="mod">
          <ac:chgData name="Jacob Chartrant" userId="b85be298-8ad1-48b1-88f2-ff9a45848184" providerId="ADAL" clId="{210C1AE1-55DC-4E58-95A9-9BFA43D701FD}" dt="2022-07-09T21:26:20.985" v="12993" actId="1076"/>
          <ac:spMkLst>
            <pc:docMk/>
            <pc:sldMk cId="1283043681" sldId="4375"/>
            <ac:spMk id="270" creationId="{FA030C61-78CA-28A4-1804-BC72659F1E39}"/>
          </ac:spMkLst>
        </pc:spChg>
        <pc:spChg chg="mod">
          <ac:chgData name="Jacob Chartrant" userId="b85be298-8ad1-48b1-88f2-ff9a45848184" providerId="ADAL" clId="{210C1AE1-55DC-4E58-95A9-9BFA43D701FD}" dt="2022-07-09T21:26:20.985" v="12993" actId="1076"/>
          <ac:spMkLst>
            <pc:docMk/>
            <pc:sldMk cId="1283043681" sldId="4375"/>
            <ac:spMk id="271" creationId="{8CE1C563-7474-D2DC-D203-0D16CBFDD77E}"/>
          </ac:spMkLst>
        </pc:spChg>
        <pc:spChg chg="mod">
          <ac:chgData name="Jacob Chartrant" userId="b85be298-8ad1-48b1-88f2-ff9a45848184" providerId="ADAL" clId="{210C1AE1-55DC-4E58-95A9-9BFA43D701FD}" dt="2022-07-09T21:26:20.985" v="12993" actId="1076"/>
          <ac:spMkLst>
            <pc:docMk/>
            <pc:sldMk cId="1283043681" sldId="4375"/>
            <ac:spMk id="272" creationId="{590A9F97-3E5E-1A4F-A668-252DC35451CE}"/>
          </ac:spMkLst>
        </pc:spChg>
        <pc:spChg chg="mod">
          <ac:chgData name="Jacob Chartrant" userId="b85be298-8ad1-48b1-88f2-ff9a45848184" providerId="ADAL" clId="{210C1AE1-55DC-4E58-95A9-9BFA43D701FD}" dt="2022-07-09T21:26:20.985" v="12993" actId="1076"/>
          <ac:spMkLst>
            <pc:docMk/>
            <pc:sldMk cId="1283043681" sldId="4375"/>
            <ac:spMk id="277" creationId="{E94F22AB-2E67-933D-0F5A-FB4DE8F36D94}"/>
          </ac:spMkLst>
        </pc:spChg>
        <pc:spChg chg="mod">
          <ac:chgData name="Jacob Chartrant" userId="b85be298-8ad1-48b1-88f2-ff9a45848184" providerId="ADAL" clId="{210C1AE1-55DC-4E58-95A9-9BFA43D701FD}" dt="2022-07-09T21:26:20.985" v="12993" actId="1076"/>
          <ac:spMkLst>
            <pc:docMk/>
            <pc:sldMk cId="1283043681" sldId="4375"/>
            <ac:spMk id="278" creationId="{29CD9592-D8CB-BA56-018E-7DE5641E1B0B}"/>
          </ac:spMkLst>
        </pc:spChg>
        <pc:spChg chg="mod">
          <ac:chgData name="Jacob Chartrant" userId="b85be298-8ad1-48b1-88f2-ff9a45848184" providerId="ADAL" clId="{210C1AE1-55DC-4E58-95A9-9BFA43D701FD}" dt="2022-07-09T21:26:20.985" v="12993" actId="1076"/>
          <ac:spMkLst>
            <pc:docMk/>
            <pc:sldMk cId="1283043681" sldId="4375"/>
            <ac:spMk id="279" creationId="{639780E3-32E7-2645-B7BA-54C6B0B048CD}"/>
          </ac:spMkLst>
        </pc:spChg>
        <pc:spChg chg="mod">
          <ac:chgData name="Jacob Chartrant" userId="b85be298-8ad1-48b1-88f2-ff9a45848184" providerId="ADAL" clId="{210C1AE1-55DC-4E58-95A9-9BFA43D701FD}" dt="2022-07-09T21:26:20.985" v="12993" actId="1076"/>
          <ac:spMkLst>
            <pc:docMk/>
            <pc:sldMk cId="1283043681" sldId="4375"/>
            <ac:spMk id="280" creationId="{4A4D6299-B480-231B-0F51-1C410C4676A1}"/>
          </ac:spMkLst>
        </pc:spChg>
        <pc:spChg chg="mod">
          <ac:chgData name="Jacob Chartrant" userId="b85be298-8ad1-48b1-88f2-ff9a45848184" providerId="ADAL" clId="{210C1AE1-55DC-4E58-95A9-9BFA43D701FD}" dt="2022-07-09T21:26:20.985" v="12993" actId="1076"/>
          <ac:spMkLst>
            <pc:docMk/>
            <pc:sldMk cId="1283043681" sldId="4375"/>
            <ac:spMk id="283" creationId="{C1EFA2FD-92E9-5EAB-4CCF-DBD413BDFA36}"/>
          </ac:spMkLst>
        </pc:spChg>
        <pc:spChg chg="mod">
          <ac:chgData name="Jacob Chartrant" userId="b85be298-8ad1-48b1-88f2-ff9a45848184" providerId="ADAL" clId="{210C1AE1-55DC-4E58-95A9-9BFA43D701FD}" dt="2022-07-09T21:26:20.985" v="12993" actId="1076"/>
          <ac:spMkLst>
            <pc:docMk/>
            <pc:sldMk cId="1283043681" sldId="4375"/>
            <ac:spMk id="284" creationId="{C0D251E8-DEE8-8C35-3996-4D2AF91B8F99}"/>
          </ac:spMkLst>
        </pc:spChg>
        <pc:spChg chg="mod">
          <ac:chgData name="Jacob Chartrant" userId="b85be298-8ad1-48b1-88f2-ff9a45848184" providerId="ADAL" clId="{210C1AE1-55DC-4E58-95A9-9BFA43D701FD}" dt="2022-07-09T21:26:20.985" v="12993" actId="1076"/>
          <ac:spMkLst>
            <pc:docMk/>
            <pc:sldMk cId="1283043681" sldId="4375"/>
            <ac:spMk id="285" creationId="{8AE05F58-1F27-2F78-A591-BD17BC2EC420}"/>
          </ac:spMkLst>
        </pc:spChg>
        <pc:spChg chg="mod">
          <ac:chgData name="Jacob Chartrant" userId="b85be298-8ad1-48b1-88f2-ff9a45848184" providerId="ADAL" clId="{210C1AE1-55DC-4E58-95A9-9BFA43D701FD}" dt="2022-07-09T21:26:20.985" v="12993" actId="1076"/>
          <ac:spMkLst>
            <pc:docMk/>
            <pc:sldMk cId="1283043681" sldId="4375"/>
            <ac:spMk id="286" creationId="{894E65FD-6D37-7049-ED83-91944F5CEC29}"/>
          </ac:spMkLst>
        </pc:spChg>
        <pc:spChg chg="mod">
          <ac:chgData name="Jacob Chartrant" userId="b85be298-8ad1-48b1-88f2-ff9a45848184" providerId="ADAL" clId="{210C1AE1-55DC-4E58-95A9-9BFA43D701FD}" dt="2022-07-09T21:26:20.985" v="12993" actId="1076"/>
          <ac:spMkLst>
            <pc:docMk/>
            <pc:sldMk cId="1283043681" sldId="4375"/>
            <ac:spMk id="287" creationId="{9582D960-C90E-D72A-B3A4-5B959E8FB2E2}"/>
          </ac:spMkLst>
        </pc:spChg>
        <pc:spChg chg="mod">
          <ac:chgData name="Jacob Chartrant" userId="b85be298-8ad1-48b1-88f2-ff9a45848184" providerId="ADAL" clId="{210C1AE1-55DC-4E58-95A9-9BFA43D701FD}" dt="2022-07-09T21:26:20.985" v="12993" actId="1076"/>
          <ac:spMkLst>
            <pc:docMk/>
            <pc:sldMk cId="1283043681" sldId="4375"/>
            <ac:spMk id="288" creationId="{ABC13B75-678C-4423-6D86-A56BB0870D43}"/>
          </ac:spMkLst>
        </pc:spChg>
        <pc:spChg chg="mod">
          <ac:chgData name="Jacob Chartrant" userId="b85be298-8ad1-48b1-88f2-ff9a45848184" providerId="ADAL" clId="{210C1AE1-55DC-4E58-95A9-9BFA43D701FD}" dt="2022-07-09T21:26:20.985" v="12993" actId="1076"/>
          <ac:spMkLst>
            <pc:docMk/>
            <pc:sldMk cId="1283043681" sldId="4375"/>
            <ac:spMk id="293" creationId="{FC33F1CB-B3DD-D915-C882-125806CBCDE8}"/>
          </ac:spMkLst>
        </pc:spChg>
        <pc:spChg chg="mod">
          <ac:chgData name="Jacob Chartrant" userId="b85be298-8ad1-48b1-88f2-ff9a45848184" providerId="ADAL" clId="{210C1AE1-55DC-4E58-95A9-9BFA43D701FD}" dt="2022-07-09T21:26:20.985" v="12993" actId="1076"/>
          <ac:spMkLst>
            <pc:docMk/>
            <pc:sldMk cId="1283043681" sldId="4375"/>
            <ac:spMk id="294" creationId="{123C76DD-4FD5-F311-3F9E-0EA8F274392B}"/>
          </ac:spMkLst>
        </pc:spChg>
        <pc:spChg chg="mod">
          <ac:chgData name="Jacob Chartrant" userId="b85be298-8ad1-48b1-88f2-ff9a45848184" providerId="ADAL" clId="{210C1AE1-55DC-4E58-95A9-9BFA43D701FD}" dt="2022-07-09T21:26:20.985" v="12993" actId="1076"/>
          <ac:spMkLst>
            <pc:docMk/>
            <pc:sldMk cId="1283043681" sldId="4375"/>
            <ac:spMk id="295" creationId="{3E6A7E32-85D6-EA78-E33A-0EA1BCFCA19A}"/>
          </ac:spMkLst>
        </pc:spChg>
        <pc:spChg chg="mod">
          <ac:chgData name="Jacob Chartrant" userId="b85be298-8ad1-48b1-88f2-ff9a45848184" providerId="ADAL" clId="{210C1AE1-55DC-4E58-95A9-9BFA43D701FD}" dt="2022-07-09T21:26:20.985" v="12993" actId="1076"/>
          <ac:spMkLst>
            <pc:docMk/>
            <pc:sldMk cId="1283043681" sldId="4375"/>
            <ac:spMk id="296" creationId="{375FE600-514A-BF42-6067-C89B48486D25}"/>
          </ac:spMkLst>
        </pc:spChg>
        <pc:spChg chg="mod">
          <ac:chgData name="Jacob Chartrant" userId="b85be298-8ad1-48b1-88f2-ff9a45848184" providerId="ADAL" clId="{210C1AE1-55DC-4E58-95A9-9BFA43D701FD}" dt="2022-07-09T21:26:20.985" v="12993" actId="1076"/>
          <ac:spMkLst>
            <pc:docMk/>
            <pc:sldMk cId="1283043681" sldId="4375"/>
            <ac:spMk id="299" creationId="{77703309-47EE-8E80-A86E-46CCFE1A40CA}"/>
          </ac:spMkLst>
        </pc:spChg>
        <pc:spChg chg="mod">
          <ac:chgData name="Jacob Chartrant" userId="b85be298-8ad1-48b1-88f2-ff9a45848184" providerId="ADAL" clId="{210C1AE1-55DC-4E58-95A9-9BFA43D701FD}" dt="2022-07-09T21:26:20.985" v="12993" actId="1076"/>
          <ac:spMkLst>
            <pc:docMk/>
            <pc:sldMk cId="1283043681" sldId="4375"/>
            <ac:spMk id="300" creationId="{29F5799F-7540-1300-04FB-EEC1015C7ED9}"/>
          </ac:spMkLst>
        </pc:spChg>
        <pc:spChg chg="mod">
          <ac:chgData name="Jacob Chartrant" userId="b85be298-8ad1-48b1-88f2-ff9a45848184" providerId="ADAL" clId="{210C1AE1-55DC-4E58-95A9-9BFA43D701FD}" dt="2022-07-09T21:26:20.985" v="12993" actId="1076"/>
          <ac:spMkLst>
            <pc:docMk/>
            <pc:sldMk cId="1283043681" sldId="4375"/>
            <ac:spMk id="301" creationId="{D25CCDB1-255C-18AC-91DB-802034B98D9C}"/>
          </ac:spMkLst>
        </pc:spChg>
        <pc:spChg chg="mod">
          <ac:chgData name="Jacob Chartrant" userId="b85be298-8ad1-48b1-88f2-ff9a45848184" providerId="ADAL" clId="{210C1AE1-55DC-4E58-95A9-9BFA43D701FD}" dt="2022-07-09T21:26:20.985" v="12993" actId="1076"/>
          <ac:spMkLst>
            <pc:docMk/>
            <pc:sldMk cId="1283043681" sldId="4375"/>
            <ac:spMk id="302" creationId="{8CEBE619-AF06-08E5-03EA-1FC63CE9CE3B}"/>
          </ac:spMkLst>
        </pc:spChg>
        <pc:spChg chg="mod">
          <ac:chgData name="Jacob Chartrant" userId="b85be298-8ad1-48b1-88f2-ff9a45848184" providerId="ADAL" clId="{210C1AE1-55DC-4E58-95A9-9BFA43D701FD}" dt="2022-07-09T21:26:20.985" v="12993" actId="1076"/>
          <ac:spMkLst>
            <pc:docMk/>
            <pc:sldMk cId="1283043681" sldId="4375"/>
            <ac:spMk id="303" creationId="{90BBD42D-8C1E-5D3A-DDF1-78A7E8B65BA3}"/>
          </ac:spMkLst>
        </pc:spChg>
        <pc:spChg chg="mod">
          <ac:chgData name="Jacob Chartrant" userId="b85be298-8ad1-48b1-88f2-ff9a45848184" providerId="ADAL" clId="{210C1AE1-55DC-4E58-95A9-9BFA43D701FD}" dt="2022-07-09T21:26:20.985" v="12993" actId="1076"/>
          <ac:spMkLst>
            <pc:docMk/>
            <pc:sldMk cId="1283043681" sldId="4375"/>
            <ac:spMk id="304" creationId="{A7A8FC00-4E8C-7FFC-66B0-49A41E4174B6}"/>
          </ac:spMkLst>
        </pc:spChg>
        <pc:spChg chg="mod">
          <ac:chgData name="Jacob Chartrant" userId="b85be298-8ad1-48b1-88f2-ff9a45848184" providerId="ADAL" clId="{210C1AE1-55DC-4E58-95A9-9BFA43D701FD}" dt="2022-07-09T21:26:20.985" v="12993" actId="1076"/>
          <ac:spMkLst>
            <pc:docMk/>
            <pc:sldMk cId="1283043681" sldId="4375"/>
            <ac:spMk id="306" creationId="{7CBDCDB3-6157-2EED-CF23-AAB0D04A44C6}"/>
          </ac:spMkLst>
        </pc:spChg>
        <pc:spChg chg="mod">
          <ac:chgData name="Jacob Chartrant" userId="b85be298-8ad1-48b1-88f2-ff9a45848184" providerId="ADAL" clId="{210C1AE1-55DC-4E58-95A9-9BFA43D701FD}" dt="2022-07-09T21:26:20.985" v="12993" actId="1076"/>
          <ac:spMkLst>
            <pc:docMk/>
            <pc:sldMk cId="1283043681" sldId="4375"/>
            <ac:spMk id="307" creationId="{C5CF384C-547C-894F-2CB8-AB17A6B90D4B}"/>
          </ac:spMkLst>
        </pc:spChg>
        <pc:spChg chg="mod">
          <ac:chgData name="Jacob Chartrant" userId="b85be298-8ad1-48b1-88f2-ff9a45848184" providerId="ADAL" clId="{210C1AE1-55DC-4E58-95A9-9BFA43D701FD}" dt="2022-07-09T21:26:20.985" v="12993" actId="1076"/>
          <ac:spMkLst>
            <pc:docMk/>
            <pc:sldMk cId="1283043681" sldId="4375"/>
            <ac:spMk id="313" creationId="{CD0175E8-9597-9EFF-247D-1215C36DEB90}"/>
          </ac:spMkLst>
        </pc:spChg>
        <pc:spChg chg="mod">
          <ac:chgData name="Jacob Chartrant" userId="b85be298-8ad1-48b1-88f2-ff9a45848184" providerId="ADAL" clId="{210C1AE1-55DC-4E58-95A9-9BFA43D701FD}" dt="2022-07-09T21:26:20.985" v="12993" actId="1076"/>
          <ac:spMkLst>
            <pc:docMk/>
            <pc:sldMk cId="1283043681" sldId="4375"/>
            <ac:spMk id="314" creationId="{1F4861B5-4848-383D-EA61-7AE78E24F101}"/>
          </ac:spMkLst>
        </pc:spChg>
        <pc:spChg chg="mod">
          <ac:chgData name="Jacob Chartrant" userId="b85be298-8ad1-48b1-88f2-ff9a45848184" providerId="ADAL" clId="{210C1AE1-55DC-4E58-95A9-9BFA43D701FD}" dt="2022-07-09T21:26:20.985" v="12993" actId="1076"/>
          <ac:spMkLst>
            <pc:docMk/>
            <pc:sldMk cId="1283043681" sldId="4375"/>
            <ac:spMk id="315" creationId="{9646172D-54A5-DAEC-CB32-C3D0505FB800}"/>
          </ac:spMkLst>
        </pc:spChg>
        <pc:spChg chg="mod">
          <ac:chgData name="Jacob Chartrant" userId="b85be298-8ad1-48b1-88f2-ff9a45848184" providerId="ADAL" clId="{210C1AE1-55DC-4E58-95A9-9BFA43D701FD}" dt="2022-07-09T21:26:20.985" v="12993" actId="1076"/>
          <ac:spMkLst>
            <pc:docMk/>
            <pc:sldMk cId="1283043681" sldId="4375"/>
            <ac:spMk id="316" creationId="{0EBDE73B-7DBC-1EB4-73BD-4FD30229DE83}"/>
          </ac:spMkLst>
        </pc:spChg>
        <pc:spChg chg="mod">
          <ac:chgData name="Jacob Chartrant" userId="b85be298-8ad1-48b1-88f2-ff9a45848184" providerId="ADAL" clId="{210C1AE1-55DC-4E58-95A9-9BFA43D701FD}" dt="2022-07-09T21:26:20.985" v="12993" actId="1076"/>
          <ac:spMkLst>
            <pc:docMk/>
            <pc:sldMk cId="1283043681" sldId="4375"/>
            <ac:spMk id="317" creationId="{A0CDCBAA-BFB0-3FFB-368E-E7713ED3074F}"/>
          </ac:spMkLst>
        </pc:spChg>
        <pc:spChg chg="mod">
          <ac:chgData name="Jacob Chartrant" userId="b85be298-8ad1-48b1-88f2-ff9a45848184" providerId="ADAL" clId="{210C1AE1-55DC-4E58-95A9-9BFA43D701FD}" dt="2022-07-09T21:26:20.985" v="12993" actId="1076"/>
          <ac:spMkLst>
            <pc:docMk/>
            <pc:sldMk cId="1283043681" sldId="4375"/>
            <ac:spMk id="318" creationId="{F1EFCCA7-C240-AAF3-82CA-63EED52D6210}"/>
          </ac:spMkLst>
        </pc:spChg>
        <pc:spChg chg="mod">
          <ac:chgData name="Jacob Chartrant" userId="b85be298-8ad1-48b1-88f2-ff9a45848184" providerId="ADAL" clId="{210C1AE1-55DC-4E58-95A9-9BFA43D701FD}" dt="2022-07-09T21:26:20.985" v="12993" actId="1076"/>
          <ac:spMkLst>
            <pc:docMk/>
            <pc:sldMk cId="1283043681" sldId="4375"/>
            <ac:spMk id="319" creationId="{06F57666-A717-5AF6-6430-897A9AD729A9}"/>
          </ac:spMkLst>
        </pc:spChg>
        <pc:spChg chg="mod">
          <ac:chgData name="Jacob Chartrant" userId="b85be298-8ad1-48b1-88f2-ff9a45848184" providerId="ADAL" clId="{210C1AE1-55DC-4E58-95A9-9BFA43D701FD}" dt="2022-07-09T21:26:20.985" v="12993" actId="1076"/>
          <ac:spMkLst>
            <pc:docMk/>
            <pc:sldMk cId="1283043681" sldId="4375"/>
            <ac:spMk id="320" creationId="{B25F4014-2B87-69CA-93B5-6EE9AB4B930A}"/>
          </ac:spMkLst>
        </pc:spChg>
        <pc:spChg chg="mod">
          <ac:chgData name="Jacob Chartrant" userId="b85be298-8ad1-48b1-88f2-ff9a45848184" providerId="ADAL" clId="{210C1AE1-55DC-4E58-95A9-9BFA43D701FD}" dt="2022-07-09T21:26:20.985" v="12993" actId="1076"/>
          <ac:spMkLst>
            <pc:docMk/>
            <pc:sldMk cId="1283043681" sldId="4375"/>
            <ac:spMk id="321" creationId="{2C3E03EA-CB69-223A-0B31-98AA8E8F07A0}"/>
          </ac:spMkLst>
        </pc:spChg>
        <pc:spChg chg="mod">
          <ac:chgData name="Jacob Chartrant" userId="b85be298-8ad1-48b1-88f2-ff9a45848184" providerId="ADAL" clId="{210C1AE1-55DC-4E58-95A9-9BFA43D701FD}" dt="2022-07-09T21:26:20.985" v="12993" actId="1076"/>
          <ac:spMkLst>
            <pc:docMk/>
            <pc:sldMk cId="1283043681" sldId="4375"/>
            <ac:spMk id="322" creationId="{1FA78FC2-D3E8-29D9-A079-F63BE877C6D5}"/>
          </ac:spMkLst>
        </pc:spChg>
        <pc:spChg chg="mod">
          <ac:chgData name="Jacob Chartrant" userId="b85be298-8ad1-48b1-88f2-ff9a45848184" providerId="ADAL" clId="{210C1AE1-55DC-4E58-95A9-9BFA43D701FD}" dt="2022-07-09T21:26:20.985" v="12993" actId="1076"/>
          <ac:spMkLst>
            <pc:docMk/>
            <pc:sldMk cId="1283043681" sldId="4375"/>
            <ac:spMk id="323" creationId="{B50604D5-E880-350F-79FC-1EDFD2C477C3}"/>
          </ac:spMkLst>
        </pc:spChg>
        <pc:spChg chg="mod">
          <ac:chgData name="Jacob Chartrant" userId="b85be298-8ad1-48b1-88f2-ff9a45848184" providerId="ADAL" clId="{210C1AE1-55DC-4E58-95A9-9BFA43D701FD}" dt="2022-07-09T21:26:20.985" v="12993" actId="1076"/>
          <ac:spMkLst>
            <pc:docMk/>
            <pc:sldMk cId="1283043681" sldId="4375"/>
            <ac:spMk id="324" creationId="{2B25F4E9-CFD5-B3A1-ECFD-3E8B66E91ADE}"/>
          </ac:spMkLst>
        </pc:spChg>
        <pc:spChg chg="mod">
          <ac:chgData name="Jacob Chartrant" userId="b85be298-8ad1-48b1-88f2-ff9a45848184" providerId="ADAL" clId="{210C1AE1-55DC-4E58-95A9-9BFA43D701FD}" dt="2022-07-09T21:26:20.985" v="12993" actId="1076"/>
          <ac:spMkLst>
            <pc:docMk/>
            <pc:sldMk cId="1283043681" sldId="4375"/>
            <ac:spMk id="325" creationId="{0E6B5EF2-84C7-7555-F8C3-98BADB5FD6FD}"/>
          </ac:spMkLst>
        </pc:spChg>
        <pc:spChg chg="mod">
          <ac:chgData name="Jacob Chartrant" userId="b85be298-8ad1-48b1-88f2-ff9a45848184" providerId="ADAL" clId="{210C1AE1-55DC-4E58-95A9-9BFA43D701FD}" dt="2022-07-09T21:26:20.985" v="12993" actId="1076"/>
          <ac:spMkLst>
            <pc:docMk/>
            <pc:sldMk cId="1283043681" sldId="4375"/>
            <ac:spMk id="326" creationId="{6A268CAB-5B51-53A0-7D89-088CA80FD593}"/>
          </ac:spMkLst>
        </pc:spChg>
        <pc:spChg chg="mod">
          <ac:chgData name="Jacob Chartrant" userId="b85be298-8ad1-48b1-88f2-ff9a45848184" providerId="ADAL" clId="{210C1AE1-55DC-4E58-95A9-9BFA43D701FD}" dt="2022-07-09T21:26:20.985" v="12993" actId="1076"/>
          <ac:spMkLst>
            <pc:docMk/>
            <pc:sldMk cId="1283043681" sldId="4375"/>
            <ac:spMk id="327" creationId="{5559BD1D-3FC0-D948-D65F-3ACF59A51E44}"/>
          </ac:spMkLst>
        </pc:spChg>
        <pc:spChg chg="mod">
          <ac:chgData name="Jacob Chartrant" userId="b85be298-8ad1-48b1-88f2-ff9a45848184" providerId="ADAL" clId="{210C1AE1-55DC-4E58-95A9-9BFA43D701FD}" dt="2022-07-09T21:26:20.985" v="12993" actId="1076"/>
          <ac:spMkLst>
            <pc:docMk/>
            <pc:sldMk cId="1283043681" sldId="4375"/>
            <ac:spMk id="328" creationId="{435AF0ED-E68B-DC4A-3DAB-F4BAC33E985D}"/>
          </ac:spMkLst>
        </pc:spChg>
        <pc:spChg chg="mod">
          <ac:chgData name="Jacob Chartrant" userId="b85be298-8ad1-48b1-88f2-ff9a45848184" providerId="ADAL" clId="{210C1AE1-55DC-4E58-95A9-9BFA43D701FD}" dt="2022-07-09T21:26:20.985" v="12993" actId="1076"/>
          <ac:spMkLst>
            <pc:docMk/>
            <pc:sldMk cId="1283043681" sldId="4375"/>
            <ac:spMk id="329" creationId="{30C043F0-5D85-9714-DF5B-FC9757F375E6}"/>
          </ac:spMkLst>
        </pc:spChg>
        <pc:spChg chg="mod">
          <ac:chgData name="Jacob Chartrant" userId="b85be298-8ad1-48b1-88f2-ff9a45848184" providerId="ADAL" clId="{210C1AE1-55DC-4E58-95A9-9BFA43D701FD}" dt="2022-07-09T21:26:20.985" v="12993" actId="1076"/>
          <ac:spMkLst>
            <pc:docMk/>
            <pc:sldMk cId="1283043681" sldId="4375"/>
            <ac:spMk id="330" creationId="{64EB3051-2FF1-1F09-DBFC-F989452DDF71}"/>
          </ac:spMkLst>
        </pc:spChg>
        <pc:spChg chg="mod">
          <ac:chgData name="Jacob Chartrant" userId="b85be298-8ad1-48b1-88f2-ff9a45848184" providerId="ADAL" clId="{210C1AE1-55DC-4E58-95A9-9BFA43D701FD}" dt="2022-07-09T21:26:20.985" v="12993" actId="1076"/>
          <ac:spMkLst>
            <pc:docMk/>
            <pc:sldMk cId="1283043681" sldId="4375"/>
            <ac:spMk id="331" creationId="{4B51CECD-9426-27CA-87B4-E857DFDC84E0}"/>
          </ac:spMkLst>
        </pc:spChg>
        <pc:spChg chg="mod">
          <ac:chgData name="Jacob Chartrant" userId="b85be298-8ad1-48b1-88f2-ff9a45848184" providerId="ADAL" clId="{210C1AE1-55DC-4E58-95A9-9BFA43D701FD}" dt="2022-07-09T21:26:20.985" v="12993" actId="1076"/>
          <ac:spMkLst>
            <pc:docMk/>
            <pc:sldMk cId="1283043681" sldId="4375"/>
            <ac:spMk id="332" creationId="{6EC59DFA-7AC1-6C08-BC47-CB09E3C73763}"/>
          </ac:spMkLst>
        </pc:spChg>
        <pc:spChg chg="mod">
          <ac:chgData name="Jacob Chartrant" userId="b85be298-8ad1-48b1-88f2-ff9a45848184" providerId="ADAL" clId="{210C1AE1-55DC-4E58-95A9-9BFA43D701FD}" dt="2022-07-09T21:26:20.985" v="12993" actId="1076"/>
          <ac:spMkLst>
            <pc:docMk/>
            <pc:sldMk cId="1283043681" sldId="4375"/>
            <ac:spMk id="335" creationId="{340660E8-4445-CA1A-B1A2-AC18D1A0A23F}"/>
          </ac:spMkLst>
        </pc:spChg>
        <pc:spChg chg="mod">
          <ac:chgData name="Jacob Chartrant" userId="b85be298-8ad1-48b1-88f2-ff9a45848184" providerId="ADAL" clId="{210C1AE1-55DC-4E58-95A9-9BFA43D701FD}" dt="2022-07-09T21:26:20.985" v="12993" actId="1076"/>
          <ac:spMkLst>
            <pc:docMk/>
            <pc:sldMk cId="1283043681" sldId="4375"/>
            <ac:spMk id="336" creationId="{1DCB7F53-340B-13EA-4429-6D24502FBCE7}"/>
          </ac:spMkLst>
        </pc:spChg>
        <pc:spChg chg="mod">
          <ac:chgData name="Jacob Chartrant" userId="b85be298-8ad1-48b1-88f2-ff9a45848184" providerId="ADAL" clId="{210C1AE1-55DC-4E58-95A9-9BFA43D701FD}" dt="2022-07-09T21:26:20.985" v="12993" actId="1076"/>
          <ac:spMkLst>
            <pc:docMk/>
            <pc:sldMk cId="1283043681" sldId="4375"/>
            <ac:spMk id="338" creationId="{AA7F28DA-8F04-4886-57D0-F0D4918E1845}"/>
          </ac:spMkLst>
        </pc:spChg>
        <pc:spChg chg="mod">
          <ac:chgData name="Jacob Chartrant" userId="b85be298-8ad1-48b1-88f2-ff9a45848184" providerId="ADAL" clId="{210C1AE1-55DC-4E58-95A9-9BFA43D701FD}" dt="2022-07-09T21:26:20.985" v="12993" actId="1076"/>
          <ac:spMkLst>
            <pc:docMk/>
            <pc:sldMk cId="1283043681" sldId="4375"/>
            <ac:spMk id="339" creationId="{6642B51D-9137-CC8B-D591-24A4DD456DEA}"/>
          </ac:spMkLst>
        </pc:spChg>
        <pc:spChg chg="mod">
          <ac:chgData name="Jacob Chartrant" userId="b85be298-8ad1-48b1-88f2-ff9a45848184" providerId="ADAL" clId="{210C1AE1-55DC-4E58-95A9-9BFA43D701FD}" dt="2022-07-09T21:26:20.985" v="12993" actId="1076"/>
          <ac:spMkLst>
            <pc:docMk/>
            <pc:sldMk cId="1283043681" sldId="4375"/>
            <ac:spMk id="340" creationId="{81F642F0-5263-B199-F132-282A015019EC}"/>
          </ac:spMkLst>
        </pc:spChg>
        <pc:spChg chg="mod">
          <ac:chgData name="Jacob Chartrant" userId="b85be298-8ad1-48b1-88f2-ff9a45848184" providerId="ADAL" clId="{210C1AE1-55DC-4E58-95A9-9BFA43D701FD}" dt="2022-07-09T21:26:20.985" v="12993" actId="1076"/>
          <ac:spMkLst>
            <pc:docMk/>
            <pc:sldMk cId="1283043681" sldId="4375"/>
            <ac:spMk id="341" creationId="{0A5180BD-08B1-11A9-5319-758DB9BF3AFD}"/>
          </ac:spMkLst>
        </pc:spChg>
        <pc:spChg chg="mod">
          <ac:chgData name="Jacob Chartrant" userId="b85be298-8ad1-48b1-88f2-ff9a45848184" providerId="ADAL" clId="{210C1AE1-55DC-4E58-95A9-9BFA43D701FD}" dt="2022-07-09T21:26:20.985" v="12993" actId="1076"/>
          <ac:spMkLst>
            <pc:docMk/>
            <pc:sldMk cId="1283043681" sldId="4375"/>
            <ac:spMk id="342" creationId="{95F1AC9C-80C4-AFD5-35B7-6D6F5EAF8C3F}"/>
          </ac:spMkLst>
        </pc:spChg>
        <pc:spChg chg="mod">
          <ac:chgData name="Jacob Chartrant" userId="b85be298-8ad1-48b1-88f2-ff9a45848184" providerId="ADAL" clId="{210C1AE1-55DC-4E58-95A9-9BFA43D701FD}" dt="2022-07-09T21:26:20.985" v="12993" actId="1076"/>
          <ac:spMkLst>
            <pc:docMk/>
            <pc:sldMk cId="1283043681" sldId="4375"/>
            <ac:spMk id="343" creationId="{2E74B9D9-CAF3-66C3-4971-3494414F4C85}"/>
          </ac:spMkLst>
        </pc:spChg>
        <pc:spChg chg="mod">
          <ac:chgData name="Jacob Chartrant" userId="b85be298-8ad1-48b1-88f2-ff9a45848184" providerId="ADAL" clId="{210C1AE1-55DC-4E58-95A9-9BFA43D701FD}" dt="2022-07-09T21:26:20.985" v="12993" actId="1076"/>
          <ac:spMkLst>
            <pc:docMk/>
            <pc:sldMk cId="1283043681" sldId="4375"/>
            <ac:spMk id="344" creationId="{5A72E51E-4D1A-1AD6-90B8-64D44EA02CC8}"/>
          </ac:spMkLst>
        </pc:spChg>
        <pc:spChg chg="mod">
          <ac:chgData name="Jacob Chartrant" userId="b85be298-8ad1-48b1-88f2-ff9a45848184" providerId="ADAL" clId="{210C1AE1-55DC-4E58-95A9-9BFA43D701FD}" dt="2022-07-09T21:26:20.985" v="12993" actId="1076"/>
          <ac:spMkLst>
            <pc:docMk/>
            <pc:sldMk cId="1283043681" sldId="4375"/>
            <ac:spMk id="347" creationId="{24B24032-C6C7-A4A7-3BD2-EC3AFD1994A0}"/>
          </ac:spMkLst>
        </pc:spChg>
        <pc:spChg chg="mod">
          <ac:chgData name="Jacob Chartrant" userId="b85be298-8ad1-48b1-88f2-ff9a45848184" providerId="ADAL" clId="{210C1AE1-55DC-4E58-95A9-9BFA43D701FD}" dt="2022-07-09T21:26:20.985" v="12993" actId="1076"/>
          <ac:spMkLst>
            <pc:docMk/>
            <pc:sldMk cId="1283043681" sldId="4375"/>
            <ac:spMk id="348" creationId="{19CF03A5-A7CF-3E8C-14A2-35075AE68F36}"/>
          </ac:spMkLst>
        </pc:spChg>
        <pc:spChg chg="mod">
          <ac:chgData name="Jacob Chartrant" userId="b85be298-8ad1-48b1-88f2-ff9a45848184" providerId="ADAL" clId="{210C1AE1-55DC-4E58-95A9-9BFA43D701FD}" dt="2022-07-09T21:26:20.985" v="12993" actId="1076"/>
          <ac:spMkLst>
            <pc:docMk/>
            <pc:sldMk cId="1283043681" sldId="4375"/>
            <ac:spMk id="349" creationId="{84A5EA30-73C7-2F8D-C52B-5839745300C4}"/>
          </ac:spMkLst>
        </pc:spChg>
        <pc:spChg chg="mod">
          <ac:chgData name="Jacob Chartrant" userId="b85be298-8ad1-48b1-88f2-ff9a45848184" providerId="ADAL" clId="{210C1AE1-55DC-4E58-95A9-9BFA43D701FD}" dt="2022-07-09T21:26:20.985" v="12993" actId="1076"/>
          <ac:spMkLst>
            <pc:docMk/>
            <pc:sldMk cId="1283043681" sldId="4375"/>
            <ac:spMk id="350" creationId="{C8969203-5EA1-EF65-2B60-E0D0836C67DA}"/>
          </ac:spMkLst>
        </pc:spChg>
        <pc:spChg chg="mod">
          <ac:chgData name="Jacob Chartrant" userId="b85be298-8ad1-48b1-88f2-ff9a45848184" providerId="ADAL" clId="{210C1AE1-55DC-4E58-95A9-9BFA43D701FD}" dt="2022-07-09T21:26:20.985" v="12993" actId="1076"/>
          <ac:spMkLst>
            <pc:docMk/>
            <pc:sldMk cId="1283043681" sldId="4375"/>
            <ac:spMk id="351" creationId="{6D8FD9E0-6E82-C9A8-AC99-1C5B54C900F4}"/>
          </ac:spMkLst>
        </pc:spChg>
        <pc:spChg chg="mod">
          <ac:chgData name="Jacob Chartrant" userId="b85be298-8ad1-48b1-88f2-ff9a45848184" providerId="ADAL" clId="{210C1AE1-55DC-4E58-95A9-9BFA43D701FD}" dt="2022-07-09T21:26:20.985" v="12993" actId="1076"/>
          <ac:spMkLst>
            <pc:docMk/>
            <pc:sldMk cId="1283043681" sldId="4375"/>
            <ac:spMk id="352" creationId="{508496E4-52A3-5C0C-A685-332DDB2C705C}"/>
          </ac:spMkLst>
        </pc:spChg>
        <pc:spChg chg="mod">
          <ac:chgData name="Jacob Chartrant" userId="b85be298-8ad1-48b1-88f2-ff9a45848184" providerId="ADAL" clId="{210C1AE1-55DC-4E58-95A9-9BFA43D701FD}" dt="2022-07-09T21:26:20.985" v="12993" actId="1076"/>
          <ac:spMkLst>
            <pc:docMk/>
            <pc:sldMk cId="1283043681" sldId="4375"/>
            <ac:spMk id="353" creationId="{BEF3CC39-DD63-B574-B57A-0CDA402CE362}"/>
          </ac:spMkLst>
        </pc:spChg>
        <pc:spChg chg="mod">
          <ac:chgData name="Jacob Chartrant" userId="b85be298-8ad1-48b1-88f2-ff9a45848184" providerId="ADAL" clId="{210C1AE1-55DC-4E58-95A9-9BFA43D701FD}" dt="2022-07-09T21:26:20.985" v="12993" actId="1076"/>
          <ac:spMkLst>
            <pc:docMk/>
            <pc:sldMk cId="1283043681" sldId="4375"/>
            <ac:spMk id="354" creationId="{4E45377A-1164-2AA9-B667-94220B564F8D}"/>
          </ac:spMkLst>
        </pc:spChg>
        <pc:spChg chg="mod">
          <ac:chgData name="Jacob Chartrant" userId="b85be298-8ad1-48b1-88f2-ff9a45848184" providerId="ADAL" clId="{210C1AE1-55DC-4E58-95A9-9BFA43D701FD}" dt="2022-07-09T21:26:20.985" v="12993" actId="1076"/>
          <ac:spMkLst>
            <pc:docMk/>
            <pc:sldMk cId="1283043681" sldId="4375"/>
            <ac:spMk id="355" creationId="{BCB48737-ED50-2510-1727-8C5D351588AE}"/>
          </ac:spMkLst>
        </pc:spChg>
        <pc:spChg chg="mod">
          <ac:chgData name="Jacob Chartrant" userId="b85be298-8ad1-48b1-88f2-ff9a45848184" providerId="ADAL" clId="{210C1AE1-55DC-4E58-95A9-9BFA43D701FD}" dt="2022-07-09T21:26:20.985" v="12993" actId="1076"/>
          <ac:spMkLst>
            <pc:docMk/>
            <pc:sldMk cId="1283043681" sldId="4375"/>
            <ac:spMk id="356" creationId="{465B41FC-20EF-3963-EAAD-23C1DEC9EDE4}"/>
          </ac:spMkLst>
        </pc:spChg>
        <pc:spChg chg="mod">
          <ac:chgData name="Jacob Chartrant" userId="b85be298-8ad1-48b1-88f2-ff9a45848184" providerId="ADAL" clId="{210C1AE1-55DC-4E58-95A9-9BFA43D701FD}" dt="2022-07-09T21:26:20.985" v="12993" actId="1076"/>
          <ac:spMkLst>
            <pc:docMk/>
            <pc:sldMk cId="1283043681" sldId="4375"/>
            <ac:spMk id="357" creationId="{021FE412-C2A2-BC59-2582-73517A04B47E}"/>
          </ac:spMkLst>
        </pc:spChg>
        <pc:spChg chg="mod">
          <ac:chgData name="Jacob Chartrant" userId="b85be298-8ad1-48b1-88f2-ff9a45848184" providerId="ADAL" clId="{210C1AE1-55DC-4E58-95A9-9BFA43D701FD}" dt="2022-07-09T21:26:20.985" v="12993" actId="1076"/>
          <ac:spMkLst>
            <pc:docMk/>
            <pc:sldMk cId="1283043681" sldId="4375"/>
            <ac:spMk id="358" creationId="{0EE85FDA-9CB8-7632-6258-A49AC5C12E5F}"/>
          </ac:spMkLst>
        </pc:spChg>
        <pc:spChg chg="mod">
          <ac:chgData name="Jacob Chartrant" userId="b85be298-8ad1-48b1-88f2-ff9a45848184" providerId="ADAL" clId="{210C1AE1-55DC-4E58-95A9-9BFA43D701FD}" dt="2022-07-09T21:26:20.985" v="12993" actId="1076"/>
          <ac:spMkLst>
            <pc:docMk/>
            <pc:sldMk cId="1283043681" sldId="4375"/>
            <ac:spMk id="359" creationId="{8882111F-99A4-B264-B4EC-6DDB0030AFC8}"/>
          </ac:spMkLst>
        </pc:spChg>
        <pc:spChg chg="mod">
          <ac:chgData name="Jacob Chartrant" userId="b85be298-8ad1-48b1-88f2-ff9a45848184" providerId="ADAL" clId="{210C1AE1-55DC-4E58-95A9-9BFA43D701FD}" dt="2022-07-09T21:26:20.985" v="12993" actId="1076"/>
          <ac:spMkLst>
            <pc:docMk/>
            <pc:sldMk cId="1283043681" sldId="4375"/>
            <ac:spMk id="360" creationId="{5769008B-4B43-CACD-AA2B-E4933FDA2E5C}"/>
          </ac:spMkLst>
        </pc:spChg>
        <pc:spChg chg="mod">
          <ac:chgData name="Jacob Chartrant" userId="b85be298-8ad1-48b1-88f2-ff9a45848184" providerId="ADAL" clId="{210C1AE1-55DC-4E58-95A9-9BFA43D701FD}" dt="2022-07-09T21:26:20.985" v="12993" actId="1076"/>
          <ac:spMkLst>
            <pc:docMk/>
            <pc:sldMk cId="1283043681" sldId="4375"/>
            <ac:spMk id="361" creationId="{41E9BF2A-6C41-54E6-A360-38C2906A4A35}"/>
          </ac:spMkLst>
        </pc:spChg>
        <pc:spChg chg="mod">
          <ac:chgData name="Jacob Chartrant" userId="b85be298-8ad1-48b1-88f2-ff9a45848184" providerId="ADAL" clId="{210C1AE1-55DC-4E58-95A9-9BFA43D701FD}" dt="2022-07-09T21:26:20.985" v="12993" actId="1076"/>
          <ac:spMkLst>
            <pc:docMk/>
            <pc:sldMk cId="1283043681" sldId="4375"/>
            <ac:spMk id="362" creationId="{CF25858C-903B-8A42-6EAC-F9C28781881A}"/>
          </ac:spMkLst>
        </pc:spChg>
        <pc:spChg chg="mod">
          <ac:chgData name="Jacob Chartrant" userId="b85be298-8ad1-48b1-88f2-ff9a45848184" providerId="ADAL" clId="{210C1AE1-55DC-4E58-95A9-9BFA43D701FD}" dt="2022-07-09T21:26:20.985" v="12993" actId="1076"/>
          <ac:spMkLst>
            <pc:docMk/>
            <pc:sldMk cId="1283043681" sldId="4375"/>
            <ac:spMk id="364" creationId="{B29D6C12-1E5C-9508-0A0E-D99E2B37BB31}"/>
          </ac:spMkLst>
        </pc:spChg>
        <pc:spChg chg="mod">
          <ac:chgData name="Jacob Chartrant" userId="b85be298-8ad1-48b1-88f2-ff9a45848184" providerId="ADAL" clId="{210C1AE1-55DC-4E58-95A9-9BFA43D701FD}" dt="2022-07-09T21:26:20.985" v="12993" actId="1076"/>
          <ac:spMkLst>
            <pc:docMk/>
            <pc:sldMk cId="1283043681" sldId="4375"/>
            <ac:spMk id="365" creationId="{1056F8F2-96DF-217F-CEB3-2053AD42AFC1}"/>
          </ac:spMkLst>
        </pc:spChg>
        <pc:spChg chg="mod">
          <ac:chgData name="Jacob Chartrant" userId="b85be298-8ad1-48b1-88f2-ff9a45848184" providerId="ADAL" clId="{210C1AE1-55DC-4E58-95A9-9BFA43D701FD}" dt="2022-07-09T21:26:20.985" v="12993" actId="1076"/>
          <ac:spMkLst>
            <pc:docMk/>
            <pc:sldMk cId="1283043681" sldId="4375"/>
            <ac:spMk id="366" creationId="{91900E57-98F9-0725-70CB-4D0291F7B467}"/>
          </ac:spMkLst>
        </pc:spChg>
        <pc:spChg chg="mod">
          <ac:chgData name="Jacob Chartrant" userId="b85be298-8ad1-48b1-88f2-ff9a45848184" providerId="ADAL" clId="{210C1AE1-55DC-4E58-95A9-9BFA43D701FD}" dt="2022-07-09T21:26:20.985" v="12993" actId="1076"/>
          <ac:spMkLst>
            <pc:docMk/>
            <pc:sldMk cId="1283043681" sldId="4375"/>
            <ac:spMk id="367" creationId="{703D1F7D-D638-A6FC-C7A4-54D21D816C7A}"/>
          </ac:spMkLst>
        </pc:spChg>
        <pc:spChg chg="mod">
          <ac:chgData name="Jacob Chartrant" userId="b85be298-8ad1-48b1-88f2-ff9a45848184" providerId="ADAL" clId="{210C1AE1-55DC-4E58-95A9-9BFA43D701FD}" dt="2022-07-09T21:26:20.985" v="12993" actId="1076"/>
          <ac:spMkLst>
            <pc:docMk/>
            <pc:sldMk cId="1283043681" sldId="4375"/>
            <ac:spMk id="368" creationId="{6CA1FC45-2CA2-93CF-E44A-1F79D812B26E}"/>
          </ac:spMkLst>
        </pc:spChg>
        <pc:spChg chg="mod">
          <ac:chgData name="Jacob Chartrant" userId="b85be298-8ad1-48b1-88f2-ff9a45848184" providerId="ADAL" clId="{210C1AE1-55DC-4E58-95A9-9BFA43D701FD}" dt="2022-07-09T21:26:20.985" v="12993" actId="1076"/>
          <ac:spMkLst>
            <pc:docMk/>
            <pc:sldMk cId="1283043681" sldId="4375"/>
            <ac:spMk id="369" creationId="{DA5458F9-331A-8256-0A95-D8FB10302C73}"/>
          </ac:spMkLst>
        </pc:spChg>
        <pc:spChg chg="mod">
          <ac:chgData name="Jacob Chartrant" userId="b85be298-8ad1-48b1-88f2-ff9a45848184" providerId="ADAL" clId="{210C1AE1-55DC-4E58-95A9-9BFA43D701FD}" dt="2022-07-09T21:26:20.985" v="12993" actId="1076"/>
          <ac:spMkLst>
            <pc:docMk/>
            <pc:sldMk cId="1283043681" sldId="4375"/>
            <ac:spMk id="370" creationId="{E0C4A949-E082-81ED-31B8-CCE8607F159F}"/>
          </ac:spMkLst>
        </pc:spChg>
        <pc:spChg chg="mod">
          <ac:chgData name="Jacob Chartrant" userId="b85be298-8ad1-48b1-88f2-ff9a45848184" providerId="ADAL" clId="{210C1AE1-55DC-4E58-95A9-9BFA43D701FD}" dt="2022-07-09T21:26:20.985" v="12993" actId="1076"/>
          <ac:spMkLst>
            <pc:docMk/>
            <pc:sldMk cId="1283043681" sldId="4375"/>
            <ac:spMk id="371" creationId="{383830B9-CFDF-F84D-5894-53DFE94C4F94}"/>
          </ac:spMkLst>
        </pc:spChg>
        <pc:spChg chg="mod">
          <ac:chgData name="Jacob Chartrant" userId="b85be298-8ad1-48b1-88f2-ff9a45848184" providerId="ADAL" clId="{210C1AE1-55DC-4E58-95A9-9BFA43D701FD}" dt="2022-07-09T21:26:20.985" v="12993" actId="1076"/>
          <ac:spMkLst>
            <pc:docMk/>
            <pc:sldMk cId="1283043681" sldId="4375"/>
            <ac:spMk id="372" creationId="{58C16FE3-512E-9879-9AF8-AE89CB35CACD}"/>
          </ac:spMkLst>
        </pc:spChg>
        <pc:spChg chg="mod">
          <ac:chgData name="Jacob Chartrant" userId="b85be298-8ad1-48b1-88f2-ff9a45848184" providerId="ADAL" clId="{210C1AE1-55DC-4E58-95A9-9BFA43D701FD}" dt="2022-07-09T21:26:20.985" v="12993" actId="1076"/>
          <ac:spMkLst>
            <pc:docMk/>
            <pc:sldMk cId="1283043681" sldId="4375"/>
            <ac:spMk id="373" creationId="{EC78014C-F69D-754C-3543-DE5FC251F777}"/>
          </ac:spMkLst>
        </pc:spChg>
        <pc:spChg chg="mod">
          <ac:chgData name="Jacob Chartrant" userId="b85be298-8ad1-48b1-88f2-ff9a45848184" providerId="ADAL" clId="{210C1AE1-55DC-4E58-95A9-9BFA43D701FD}" dt="2022-07-09T21:26:20.985" v="12993" actId="1076"/>
          <ac:spMkLst>
            <pc:docMk/>
            <pc:sldMk cId="1283043681" sldId="4375"/>
            <ac:spMk id="374" creationId="{D4A00CCD-1F7C-BE6D-68F8-C58BAA2D8688}"/>
          </ac:spMkLst>
        </pc:spChg>
        <pc:spChg chg="mod">
          <ac:chgData name="Jacob Chartrant" userId="b85be298-8ad1-48b1-88f2-ff9a45848184" providerId="ADAL" clId="{210C1AE1-55DC-4E58-95A9-9BFA43D701FD}" dt="2022-07-09T21:26:20.985" v="12993" actId="1076"/>
          <ac:spMkLst>
            <pc:docMk/>
            <pc:sldMk cId="1283043681" sldId="4375"/>
            <ac:spMk id="375" creationId="{B396FF0C-9A85-F30B-8A08-126109C1B075}"/>
          </ac:spMkLst>
        </pc:spChg>
        <pc:spChg chg="mod">
          <ac:chgData name="Jacob Chartrant" userId="b85be298-8ad1-48b1-88f2-ff9a45848184" providerId="ADAL" clId="{210C1AE1-55DC-4E58-95A9-9BFA43D701FD}" dt="2022-07-09T21:26:20.985" v="12993" actId="1076"/>
          <ac:spMkLst>
            <pc:docMk/>
            <pc:sldMk cId="1283043681" sldId="4375"/>
            <ac:spMk id="376" creationId="{A1536462-F992-E7D7-017A-F4E9D0828969}"/>
          </ac:spMkLst>
        </pc:spChg>
        <pc:spChg chg="mod">
          <ac:chgData name="Jacob Chartrant" userId="b85be298-8ad1-48b1-88f2-ff9a45848184" providerId="ADAL" clId="{210C1AE1-55DC-4E58-95A9-9BFA43D701FD}" dt="2022-07-09T21:26:20.985" v="12993" actId="1076"/>
          <ac:spMkLst>
            <pc:docMk/>
            <pc:sldMk cId="1283043681" sldId="4375"/>
            <ac:spMk id="377" creationId="{306BBB11-06F3-3285-9404-632423AFCF8B}"/>
          </ac:spMkLst>
        </pc:spChg>
        <pc:spChg chg="mod">
          <ac:chgData name="Jacob Chartrant" userId="b85be298-8ad1-48b1-88f2-ff9a45848184" providerId="ADAL" clId="{210C1AE1-55DC-4E58-95A9-9BFA43D701FD}" dt="2022-07-09T21:26:20.985" v="12993" actId="1076"/>
          <ac:spMkLst>
            <pc:docMk/>
            <pc:sldMk cId="1283043681" sldId="4375"/>
            <ac:spMk id="378" creationId="{EB2CFF1A-5254-9D92-9C22-83E30BDFA161}"/>
          </ac:spMkLst>
        </pc:spChg>
        <pc:spChg chg="mod">
          <ac:chgData name="Jacob Chartrant" userId="b85be298-8ad1-48b1-88f2-ff9a45848184" providerId="ADAL" clId="{210C1AE1-55DC-4E58-95A9-9BFA43D701FD}" dt="2022-07-09T21:26:20.985" v="12993" actId="1076"/>
          <ac:spMkLst>
            <pc:docMk/>
            <pc:sldMk cId="1283043681" sldId="4375"/>
            <ac:spMk id="379" creationId="{9B5C3F94-EE6C-CD99-9C4B-C5FEAC3423CA}"/>
          </ac:spMkLst>
        </pc:spChg>
        <pc:spChg chg="mod">
          <ac:chgData name="Jacob Chartrant" userId="b85be298-8ad1-48b1-88f2-ff9a45848184" providerId="ADAL" clId="{210C1AE1-55DC-4E58-95A9-9BFA43D701FD}" dt="2022-07-09T21:26:20.985" v="12993" actId="1076"/>
          <ac:spMkLst>
            <pc:docMk/>
            <pc:sldMk cId="1283043681" sldId="4375"/>
            <ac:spMk id="380" creationId="{932E9972-44D5-EF45-11EC-9CAB6539E4D5}"/>
          </ac:spMkLst>
        </pc:spChg>
        <pc:spChg chg="mod">
          <ac:chgData name="Jacob Chartrant" userId="b85be298-8ad1-48b1-88f2-ff9a45848184" providerId="ADAL" clId="{210C1AE1-55DC-4E58-95A9-9BFA43D701FD}" dt="2022-07-09T21:26:20.985" v="12993" actId="1076"/>
          <ac:spMkLst>
            <pc:docMk/>
            <pc:sldMk cId="1283043681" sldId="4375"/>
            <ac:spMk id="381" creationId="{49D569E4-BBCB-9283-B005-351B1B6D028D}"/>
          </ac:spMkLst>
        </pc:spChg>
        <pc:spChg chg="mod">
          <ac:chgData name="Jacob Chartrant" userId="b85be298-8ad1-48b1-88f2-ff9a45848184" providerId="ADAL" clId="{210C1AE1-55DC-4E58-95A9-9BFA43D701FD}" dt="2022-07-09T21:26:20.985" v="12993" actId="1076"/>
          <ac:spMkLst>
            <pc:docMk/>
            <pc:sldMk cId="1283043681" sldId="4375"/>
            <ac:spMk id="382" creationId="{92AB97AD-5EE6-1D1E-CB0C-43260987985B}"/>
          </ac:spMkLst>
        </pc:spChg>
        <pc:spChg chg="mod">
          <ac:chgData name="Jacob Chartrant" userId="b85be298-8ad1-48b1-88f2-ff9a45848184" providerId="ADAL" clId="{210C1AE1-55DC-4E58-95A9-9BFA43D701FD}" dt="2022-07-09T21:26:20.985" v="12993" actId="1076"/>
          <ac:spMkLst>
            <pc:docMk/>
            <pc:sldMk cId="1283043681" sldId="4375"/>
            <ac:spMk id="383" creationId="{7DAAD8A5-3B8B-0D5E-4243-E060EFC76217}"/>
          </ac:spMkLst>
        </pc:spChg>
        <pc:spChg chg="mod">
          <ac:chgData name="Jacob Chartrant" userId="b85be298-8ad1-48b1-88f2-ff9a45848184" providerId="ADAL" clId="{210C1AE1-55DC-4E58-95A9-9BFA43D701FD}" dt="2022-07-09T21:26:20.985" v="12993" actId="1076"/>
          <ac:spMkLst>
            <pc:docMk/>
            <pc:sldMk cId="1283043681" sldId="4375"/>
            <ac:spMk id="384" creationId="{F265CBFC-722A-E525-C222-6173AD95A1A7}"/>
          </ac:spMkLst>
        </pc:spChg>
        <pc:spChg chg="mod">
          <ac:chgData name="Jacob Chartrant" userId="b85be298-8ad1-48b1-88f2-ff9a45848184" providerId="ADAL" clId="{210C1AE1-55DC-4E58-95A9-9BFA43D701FD}" dt="2022-07-09T21:26:20.985" v="12993" actId="1076"/>
          <ac:spMkLst>
            <pc:docMk/>
            <pc:sldMk cId="1283043681" sldId="4375"/>
            <ac:spMk id="385" creationId="{59A2FB88-0117-B712-F3A3-5AC2E03FB079}"/>
          </ac:spMkLst>
        </pc:spChg>
        <pc:spChg chg="mod">
          <ac:chgData name="Jacob Chartrant" userId="b85be298-8ad1-48b1-88f2-ff9a45848184" providerId="ADAL" clId="{210C1AE1-55DC-4E58-95A9-9BFA43D701FD}" dt="2022-07-09T21:26:20.985" v="12993" actId="1076"/>
          <ac:spMkLst>
            <pc:docMk/>
            <pc:sldMk cId="1283043681" sldId="4375"/>
            <ac:spMk id="386" creationId="{BD6312F1-BB8A-C272-7001-53F9B9A37B22}"/>
          </ac:spMkLst>
        </pc:spChg>
        <pc:spChg chg="mod">
          <ac:chgData name="Jacob Chartrant" userId="b85be298-8ad1-48b1-88f2-ff9a45848184" providerId="ADAL" clId="{210C1AE1-55DC-4E58-95A9-9BFA43D701FD}" dt="2022-07-09T21:26:20.985" v="12993" actId="1076"/>
          <ac:spMkLst>
            <pc:docMk/>
            <pc:sldMk cId="1283043681" sldId="4375"/>
            <ac:spMk id="387" creationId="{693DEB6C-EA3D-19D1-EDEF-4B390782A4FF}"/>
          </ac:spMkLst>
        </pc:spChg>
        <pc:spChg chg="mod">
          <ac:chgData name="Jacob Chartrant" userId="b85be298-8ad1-48b1-88f2-ff9a45848184" providerId="ADAL" clId="{210C1AE1-55DC-4E58-95A9-9BFA43D701FD}" dt="2022-07-09T21:26:20.985" v="12993" actId="1076"/>
          <ac:spMkLst>
            <pc:docMk/>
            <pc:sldMk cId="1283043681" sldId="4375"/>
            <ac:spMk id="388" creationId="{2BDA69B2-0429-A140-9E9B-1613E932428E}"/>
          </ac:spMkLst>
        </pc:spChg>
        <pc:spChg chg="mod">
          <ac:chgData name="Jacob Chartrant" userId="b85be298-8ad1-48b1-88f2-ff9a45848184" providerId="ADAL" clId="{210C1AE1-55DC-4E58-95A9-9BFA43D701FD}" dt="2022-07-09T21:26:20.985" v="12993" actId="1076"/>
          <ac:spMkLst>
            <pc:docMk/>
            <pc:sldMk cId="1283043681" sldId="4375"/>
            <ac:spMk id="389" creationId="{CCFE6FCB-E4D7-C50E-43D0-C4141F2B20DF}"/>
          </ac:spMkLst>
        </pc:spChg>
        <pc:spChg chg="mod">
          <ac:chgData name="Jacob Chartrant" userId="b85be298-8ad1-48b1-88f2-ff9a45848184" providerId="ADAL" clId="{210C1AE1-55DC-4E58-95A9-9BFA43D701FD}" dt="2022-07-09T21:26:20.985" v="12993" actId="1076"/>
          <ac:spMkLst>
            <pc:docMk/>
            <pc:sldMk cId="1283043681" sldId="4375"/>
            <ac:spMk id="390" creationId="{75BD65A6-C377-635A-22B8-2CAD21F5C21B}"/>
          </ac:spMkLst>
        </pc:spChg>
        <pc:spChg chg="mod">
          <ac:chgData name="Jacob Chartrant" userId="b85be298-8ad1-48b1-88f2-ff9a45848184" providerId="ADAL" clId="{210C1AE1-55DC-4E58-95A9-9BFA43D701FD}" dt="2022-07-09T21:26:20.985" v="12993" actId="1076"/>
          <ac:spMkLst>
            <pc:docMk/>
            <pc:sldMk cId="1283043681" sldId="4375"/>
            <ac:spMk id="391" creationId="{FB6641C6-77A0-C69A-0D93-4E79E0FF1FBD}"/>
          </ac:spMkLst>
        </pc:spChg>
        <pc:spChg chg="mod">
          <ac:chgData name="Jacob Chartrant" userId="b85be298-8ad1-48b1-88f2-ff9a45848184" providerId="ADAL" clId="{210C1AE1-55DC-4E58-95A9-9BFA43D701FD}" dt="2022-07-09T21:26:20.985" v="12993" actId="1076"/>
          <ac:spMkLst>
            <pc:docMk/>
            <pc:sldMk cId="1283043681" sldId="4375"/>
            <ac:spMk id="392" creationId="{6FDFA5D7-5E2D-61CE-C905-FDCFC8ABD041}"/>
          </ac:spMkLst>
        </pc:spChg>
        <pc:spChg chg="mod">
          <ac:chgData name="Jacob Chartrant" userId="b85be298-8ad1-48b1-88f2-ff9a45848184" providerId="ADAL" clId="{210C1AE1-55DC-4E58-95A9-9BFA43D701FD}" dt="2022-07-09T21:26:20.985" v="12993" actId="1076"/>
          <ac:spMkLst>
            <pc:docMk/>
            <pc:sldMk cId="1283043681" sldId="4375"/>
            <ac:spMk id="393" creationId="{93F41399-209E-BCBC-6BC2-BBF121BA2C16}"/>
          </ac:spMkLst>
        </pc:spChg>
        <pc:spChg chg="mod">
          <ac:chgData name="Jacob Chartrant" userId="b85be298-8ad1-48b1-88f2-ff9a45848184" providerId="ADAL" clId="{210C1AE1-55DC-4E58-95A9-9BFA43D701FD}" dt="2022-07-09T21:26:20.985" v="12993" actId="1076"/>
          <ac:spMkLst>
            <pc:docMk/>
            <pc:sldMk cId="1283043681" sldId="4375"/>
            <ac:spMk id="394" creationId="{2E944BB5-268D-DC4A-0F33-5DF8D398ACFA}"/>
          </ac:spMkLst>
        </pc:spChg>
        <pc:spChg chg="mod">
          <ac:chgData name="Jacob Chartrant" userId="b85be298-8ad1-48b1-88f2-ff9a45848184" providerId="ADAL" clId="{210C1AE1-55DC-4E58-95A9-9BFA43D701FD}" dt="2022-07-09T21:26:20.985" v="12993" actId="1076"/>
          <ac:spMkLst>
            <pc:docMk/>
            <pc:sldMk cId="1283043681" sldId="4375"/>
            <ac:spMk id="395" creationId="{67DF4E30-D316-1C6C-5FCC-9C7A5AE640C7}"/>
          </ac:spMkLst>
        </pc:spChg>
        <pc:spChg chg="mod">
          <ac:chgData name="Jacob Chartrant" userId="b85be298-8ad1-48b1-88f2-ff9a45848184" providerId="ADAL" clId="{210C1AE1-55DC-4E58-95A9-9BFA43D701FD}" dt="2022-07-09T21:26:20.985" v="12993" actId="1076"/>
          <ac:spMkLst>
            <pc:docMk/>
            <pc:sldMk cId="1283043681" sldId="4375"/>
            <ac:spMk id="396" creationId="{771EFC25-248F-C73B-4B68-37E9F80FDA96}"/>
          </ac:spMkLst>
        </pc:spChg>
        <pc:spChg chg="mod">
          <ac:chgData name="Jacob Chartrant" userId="b85be298-8ad1-48b1-88f2-ff9a45848184" providerId="ADAL" clId="{210C1AE1-55DC-4E58-95A9-9BFA43D701FD}" dt="2022-07-09T21:26:20.985" v="12993" actId="1076"/>
          <ac:spMkLst>
            <pc:docMk/>
            <pc:sldMk cId="1283043681" sldId="4375"/>
            <ac:spMk id="397" creationId="{E8F04DD8-45D5-53C0-1B7B-7C03C80F2D90}"/>
          </ac:spMkLst>
        </pc:spChg>
        <pc:spChg chg="mod">
          <ac:chgData name="Jacob Chartrant" userId="b85be298-8ad1-48b1-88f2-ff9a45848184" providerId="ADAL" clId="{210C1AE1-55DC-4E58-95A9-9BFA43D701FD}" dt="2022-07-09T21:26:20.985" v="12993" actId="1076"/>
          <ac:spMkLst>
            <pc:docMk/>
            <pc:sldMk cId="1283043681" sldId="4375"/>
            <ac:spMk id="398" creationId="{7671A15B-363B-06AA-A845-F2C22251C7C2}"/>
          </ac:spMkLst>
        </pc:spChg>
        <pc:spChg chg="mod">
          <ac:chgData name="Jacob Chartrant" userId="b85be298-8ad1-48b1-88f2-ff9a45848184" providerId="ADAL" clId="{210C1AE1-55DC-4E58-95A9-9BFA43D701FD}" dt="2022-07-09T21:26:20.985" v="12993" actId="1076"/>
          <ac:spMkLst>
            <pc:docMk/>
            <pc:sldMk cId="1283043681" sldId="4375"/>
            <ac:spMk id="399" creationId="{966F231F-BAC6-A6C9-BF86-54DA9A56E766}"/>
          </ac:spMkLst>
        </pc:spChg>
        <pc:spChg chg="mod">
          <ac:chgData name="Jacob Chartrant" userId="b85be298-8ad1-48b1-88f2-ff9a45848184" providerId="ADAL" clId="{210C1AE1-55DC-4E58-95A9-9BFA43D701FD}" dt="2022-07-09T21:26:20.985" v="12993" actId="1076"/>
          <ac:spMkLst>
            <pc:docMk/>
            <pc:sldMk cId="1283043681" sldId="4375"/>
            <ac:spMk id="400" creationId="{58D2C417-0713-12D5-ED39-FD511DBA1D46}"/>
          </ac:spMkLst>
        </pc:spChg>
        <pc:spChg chg="mod">
          <ac:chgData name="Jacob Chartrant" userId="b85be298-8ad1-48b1-88f2-ff9a45848184" providerId="ADAL" clId="{210C1AE1-55DC-4E58-95A9-9BFA43D701FD}" dt="2022-07-09T21:26:20.985" v="12993" actId="1076"/>
          <ac:spMkLst>
            <pc:docMk/>
            <pc:sldMk cId="1283043681" sldId="4375"/>
            <ac:spMk id="401" creationId="{A07083AB-4543-3772-2F2C-8C88B7D60A92}"/>
          </ac:spMkLst>
        </pc:spChg>
        <pc:spChg chg="mod">
          <ac:chgData name="Jacob Chartrant" userId="b85be298-8ad1-48b1-88f2-ff9a45848184" providerId="ADAL" clId="{210C1AE1-55DC-4E58-95A9-9BFA43D701FD}" dt="2022-07-09T21:26:20.985" v="12993" actId="1076"/>
          <ac:spMkLst>
            <pc:docMk/>
            <pc:sldMk cId="1283043681" sldId="4375"/>
            <ac:spMk id="402" creationId="{37C3FA0A-71A2-1465-CA5D-83056124D7CD}"/>
          </ac:spMkLst>
        </pc:spChg>
        <pc:spChg chg="mod">
          <ac:chgData name="Jacob Chartrant" userId="b85be298-8ad1-48b1-88f2-ff9a45848184" providerId="ADAL" clId="{210C1AE1-55DC-4E58-95A9-9BFA43D701FD}" dt="2022-07-09T21:26:20.985" v="12993" actId="1076"/>
          <ac:spMkLst>
            <pc:docMk/>
            <pc:sldMk cId="1283043681" sldId="4375"/>
            <ac:spMk id="403" creationId="{E373A950-A792-B622-B74F-857D35C8CDE6}"/>
          </ac:spMkLst>
        </pc:spChg>
        <pc:spChg chg="mod">
          <ac:chgData name="Jacob Chartrant" userId="b85be298-8ad1-48b1-88f2-ff9a45848184" providerId="ADAL" clId="{210C1AE1-55DC-4E58-95A9-9BFA43D701FD}" dt="2022-07-09T21:26:20.985" v="12993" actId="1076"/>
          <ac:spMkLst>
            <pc:docMk/>
            <pc:sldMk cId="1283043681" sldId="4375"/>
            <ac:spMk id="404" creationId="{1827C152-5D1A-863E-C132-1A268F8918AB}"/>
          </ac:spMkLst>
        </pc:spChg>
        <pc:spChg chg="mod">
          <ac:chgData name="Jacob Chartrant" userId="b85be298-8ad1-48b1-88f2-ff9a45848184" providerId="ADAL" clId="{210C1AE1-55DC-4E58-95A9-9BFA43D701FD}" dt="2022-07-09T21:26:20.985" v="12993" actId="1076"/>
          <ac:spMkLst>
            <pc:docMk/>
            <pc:sldMk cId="1283043681" sldId="4375"/>
            <ac:spMk id="405" creationId="{675C0407-0BDD-2FD6-F080-91E41BCA1C82}"/>
          </ac:spMkLst>
        </pc:spChg>
        <pc:spChg chg="mod">
          <ac:chgData name="Jacob Chartrant" userId="b85be298-8ad1-48b1-88f2-ff9a45848184" providerId="ADAL" clId="{210C1AE1-55DC-4E58-95A9-9BFA43D701FD}" dt="2022-07-09T21:26:20.985" v="12993" actId="1076"/>
          <ac:spMkLst>
            <pc:docMk/>
            <pc:sldMk cId="1283043681" sldId="4375"/>
            <ac:spMk id="406" creationId="{24A54BAB-586F-74B0-B392-207630EB4A9D}"/>
          </ac:spMkLst>
        </pc:spChg>
        <pc:spChg chg="mod">
          <ac:chgData name="Jacob Chartrant" userId="b85be298-8ad1-48b1-88f2-ff9a45848184" providerId="ADAL" clId="{210C1AE1-55DC-4E58-95A9-9BFA43D701FD}" dt="2022-07-09T21:26:20.985" v="12993" actId="1076"/>
          <ac:spMkLst>
            <pc:docMk/>
            <pc:sldMk cId="1283043681" sldId="4375"/>
            <ac:spMk id="407" creationId="{B1845F58-5803-20A5-BB1C-F9F70CC6F14C}"/>
          </ac:spMkLst>
        </pc:spChg>
        <pc:spChg chg="mod">
          <ac:chgData name="Jacob Chartrant" userId="b85be298-8ad1-48b1-88f2-ff9a45848184" providerId="ADAL" clId="{210C1AE1-55DC-4E58-95A9-9BFA43D701FD}" dt="2022-07-09T21:26:20.985" v="12993" actId="1076"/>
          <ac:spMkLst>
            <pc:docMk/>
            <pc:sldMk cId="1283043681" sldId="4375"/>
            <ac:spMk id="408" creationId="{AF6715A4-3E96-74E7-8561-9B2DAB1FBC53}"/>
          </ac:spMkLst>
        </pc:spChg>
        <pc:spChg chg="mod">
          <ac:chgData name="Jacob Chartrant" userId="b85be298-8ad1-48b1-88f2-ff9a45848184" providerId="ADAL" clId="{210C1AE1-55DC-4E58-95A9-9BFA43D701FD}" dt="2022-07-09T21:26:20.985" v="12993" actId="1076"/>
          <ac:spMkLst>
            <pc:docMk/>
            <pc:sldMk cId="1283043681" sldId="4375"/>
            <ac:spMk id="409" creationId="{BAB897E4-5DC0-32B8-7A62-00D5FF8D5CCC}"/>
          </ac:spMkLst>
        </pc:spChg>
        <pc:spChg chg="mod">
          <ac:chgData name="Jacob Chartrant" userId="b85be298-8ad1-48b1-88f2-ff9a45848184" providerId="ADAL" clId="{210C1AE1-55DC-4E58-95A9-9BFA43D701FD}" dt="2022-07-09T21:26:20.985" v="12993" actId="1076"/>
          <ac:spMkLst>
            <pc:docMk/>
            <pc:sldMk cId="1283043681" sldId="4375"/>
            <ac:spMk id="410" creationId="{F0CFF56F-452D-92DE-ABC1-34E19E2E1E23}"/>
          </ac:spMkLst>
        </pc:spChg>
        <pc:spChg chg="mod">
          <ac:chgData name="Jacob Chartrant" userId="b85be298-8ad1-48b1-88f2-ff9a45848184" providerId="ADAL" clId="{210C1AE1-55DC-4E58-95A9-9BFA43D701FD}" dt="2022-07-09T21:26:20.985" v="12993" actId="1076"/>
          <ac:spMkLst>
            <pc:docMk/>
            <pc:sldMk cId="1283043681" sldId="4375"/>
            <ac:spMk id="411" creationId="{0C5D8A94-AEAB-1BC1-43FD-97AF8AC4394B}"/>
          </ac:spMkLst>
        </pc:spChg>
        <pc:spChg chg="mod">
          <ac:chgData name="Jacob Chartrant" userId="b85be298-8ad1-48b1-88f2-ff9a45848184" providerId="ADAL" clId="{210C1AE1-55DC-4E58-95A9-9BFA43D701FD}" dt="2022-07-09T21:26:20.985" v="12993" actId="1076"/>
          <ac:spMkLst>
            <pc:docMk/>
            <pc:sldMk cId="1283043681" sldId="4375"/>
            <ac:spMk id="412" creationId="{1F918134-90CB-F111-C85A-54A71E33BFA6}"/>
          </ac:spMkLst>
        </pc:spChg>
        <pc:spChg chg="mod">
          <ac:chgData name="Jacob Chartrant" userId="b85be298-8ad1-48b1-88f2-ff9a45848184" providerId="ADAL" clId="{210C1AE1-55DC-4E58-95A9-9BFA43D701FD}" dt="2022-07-09T21:26:20.985" v="12993" actId="1076"/>
          <ac:spMkLst>
            <pc:docMk/>
            <pc:sldMk cId="1283043681" sldId="4375"/>
            <ac:spMk id="413" creationId="{F2103DFF-EDC8-E2E3-FBA3-D0EB6A9BF10C}"/>
          </ac:spMkLst>
        </pc:spChg>
        <pc:spChg chg="mod">
          <ac:chgData name="Jacob Chartrant" userId="b85be298-8ad1-48b1-88f2-ff9a45848184" providerId="ADAL" clId="{210C1AE1-55DC-4E58-95A9-9BFA43D701FD}" dt="2022-07-09T21:26:20.985" v="12993" actId="1076"/>
          <ac:spMkLst>
            <pc:docMk/>
            <pc:sldMk cId="1283043681" sldId="4375"/>
            <ac:spMk id="414" creationId="{D607479B-25C8-83AF-5138-4E38759B9244}"/>
          </ac:spMkLst>
        </pc:spChg>
        <pc:spChg chg="mod">
          <ac:chgData name="Jacob Chartrant" userId="b85be298-8ad1-48b1-88f2-ff9a45848184" providerId="ADAL" clId="{210C1AE1-55DC-4E58-95A9-9BFA43D701FD}" dt="2022-07-09T21:26:20.985" v="12993" actId="1076"/>
          <ac:spMkLst>
            <pc:docMk/>
            <pc:sldMk cId="1283043681" sldId="4375"/>
            <ac:spMk id="415" creationId="{42D6DE17-9FE2-C0E3-F49B-EA85BF8A19A5}"/>
          </ac:spMkLst>
        </pc:spChg>
        <pc:spChg chg="mod">
          <ac:chgData name="Jacob Chartrant" userId="b85be298-8ad1-48b1-88f2-ff9a45848184" providerId="ADAL" clId="{210C1AE1-55DC-4E58-95A9-9BFA43D701FD}" dt="2022-07-09T21:26:20.985" v="12993" actId="1076"/>
          <ac:spMkLst>
            <pc:docMk/>
            <pc:sldMk cId="1283043681" sldId="4375"/>
            <ac:spMk id="416" creationId="{6E627325-B6B9-10EE-5846-44F48E4283F5}"/>
          </ac:spMkLst>
        </pc:spChg>
        <pc:spChg chg="mod">
          <ac:chgData name="Jacob Chartrant" userId="b85be298-8ad1-48b1-88f2-ff9a45848184" providerId="ADAL" clId="{210C1AE1-55DC-4E58-95A9-9BFA43D701FD}" dt="2022-07-09T21:26:20.985" v="12993" actId="1076"/>
          <ac:spMkLst>
            <pc:docMk/>
            <pc:sldMk cId="1283043681" sldId="4375"/>
            <ac:spMk id="417" creationId="{1B84E5BD-34BD-9A2F-7508-638B6536E7EE}"/>
          </ac:spMkLst>
        </pc:spChg>
        <pc:spChg chg="mod">
          <ac:chgData name="Jacob Chartrant" userId="b85be298-8ad1-48b1-88f2-ff9a45848184" providerId="ADAL" clId="{210C1AE1-55DC-4E58-95A9-9BFA43D701FD}" dt="2022-07-09T21:26:20.985" v="12993" actId="1076"/>
          <ac:spMkLst>
            <pc:docMk/>
            <pc:sldMk cId="1283043681" sldId="4375"/>
            <ac:spMk id="418" creationId="{0854760E-D579-45A7-6667-EBC1E5F23947}"/>
          </ac:spMkLst>
        </pc:spChg>
        <pc:spChg chg="mod">
          <ac:chgData name="Jacob Chartrant" userId="b85be298-8ad1-48b1-88f2-ff9a45848184" providerId="ADAL" clId="{210C1AE1-55DC-4E58-95A9-9BFA43D701FD}" dt="2022-07-09T21:26:20.985" v="12993" actId="1076"/>
          <ac:spMkLst>
            <pc:docMk/>
            <pc:sldMk cId="1283043681" sldId="4375"/>
            <ac:spMk id="419" creationId="{7F198F29-59D5-40FA-9474-467D1688E642}"/>
          </ac:spMkLst>
        </pc:spChg>
        <pc:spChg chg="mod">
          <ac:chgData name="Jacob Chartrant" userId="b85be298-8ad1-48b1-88f2-ff9a45848184" providerId="ADAL" clId="{210C1AE1-55DC-4E58-95A9-9BFA43D701FD}" dt="2022-07-09T21:26:20.985" v="12993" actId="1076"/>
          <ac:spMkLst>
            <pc:docMk/>
            <pc:sldMk cId="1283043681" sldId="4375"/>
            <ac:spMk id="425" creationId="{C5D9EDA9-BA06-B72E-13AD-B1EB0A88D3EE}"/>
          </ac:spMkLst>
        </pc:spChg>
        <pc:spChg chg="mod">
          <ac:chgData name="Jacob Chartrant" userId="b85be298-8ad1-48b1-88f2-ff9a45848184" providerId="ADAL" clId="{210C1AE1-55DC-4E58-95A9-9BFA43D701FD}" dt="2022-07-09T21:26:20.985" v="12993" actId="1076"/>
          <ac:spMkLst>
            <pc:docMk/>
            <pc:sldMk cId="1283043681" sldId="4375"/>
            <ac:spMk id="426" creationId="{99B99609-B994-F31D-A042-8F6504F415CD}"/>
          </ac:spMkLst>
        </pc:spChg>
        <pc:spChg chg="mod">
          <ac:chgData name="Jacob Chartrant" userId="b85be298-8ad1-48b1-88f2-ff9a45848184" providerId="ADAL" clId="{210C1AE1-55DC-4E58-95A9-9BFA43D701FD}" dt="2022-07-09T21:26:20.985" v="12993" actId="1076"/>
          <ac:spMkLst>
            <pc:docMk/>
            <pc:sldMk cId="1283043681" sldId="4375"/>
            <ac:spMk id="427" creationId="{32CE7527-7AEE-0414-964E-BBC2F9727D00}"/>
          </ac:spMkLst>
        </pc:spChg>
        <pc:spChg chg="mod">
          <ac:chgData name="Jacob Chartrant" userId="b85be298-8ad1-48b1-88f2-ff9a45848184" providerId="ADAL" clId="{210C1AE1-55DC-4E58-95A9-9BFA43D701FD}" dt="2022-07-09T21:26:20.985" v="12993" actId="1076"/>
          <ac:spMkLst>
            <pc:docMk/>
            <pc:sldMk cId="1283043681" sldId="4375"/>
            <ac:spMk id="428" creationId="{4DF73801-D3BE-07E7-BADA-013CA4E85812}"/>
          </ac:spMkLst>
        </pc:spChg>
        <pc:spChg chg="mod">
          <ac:chgData name="Jacob Chartrant" userId="b85be298-8ad1-48b1-88f2-ff9a45848184" providerId="ADAL" clId="{210C1AE1-55DC-4E58-95A9-9BFA43D701FD}" dt="2022-07-09T21:26:20.985" v="12993" actId="1076"/>
          <ac:spMkLst>
            <pc:docMk/>
            <pc:sldMk cId="1283043681" sldId="4375"/>
            <ac:spMk id="429" creationId="{4A1CD781-472F-1C74-D25F-35C9957765A6}"/>
          </ac:spMkLst>
        </pc:spChg>
        <pc:spChg chg="mod">
          <ac:chgData name="Jacob Chartrant" userId="b85be298-8ad1-48b1-88f2-ff9a45848184" providerId="ADAL" clId="{210C1AE1-55DC-4E58-95A9-9BFA43D701FD}" dt="2022-07-09T21:26:20.985" v="12993" actId="1076"/>
          <ac:spMkLst>
            <pc:docMk/>
            <pc:sldMk cId="1283043681" sldId="4375"/>
            <ac:spMk id="430" creationId="{376ADB59-BF6F-7E5B-1FC6-EDCBE42B4B38}"/>
          </ac:spMkLst>
        </pc:spChg>
        <pc:spChg chg="mod">
          <ac:chgData name="Jacob Chartrant" userId="b85be298-8ad1-48b1-88f2-ff9a45848184" providerId="ADAL" clId="{210C1AE1-55DC-4E58-95A9-9BFA43D701FD}" dt="2022-07-09T21:26:20.985" v="12993" actId="1076"/>
          <ac:spMkLst>
            <pc:docMk/>
            <pc:sldMk cId="1283043681" sldId="4375"/>
            <ac:spMk id="431" creationId="{CC7331AF-07A0-A08D-BDA5-FC4237896930}"/>
          </ac:spMkLst>
        </pc:spChg>
        <pc:spChg chg="mod">
          <ac:chgData name="Jacob Chartrant" userId="b85be298-8ad1-48b1-88f2-ff9a45848184" providerId="ADAL" clId="{210C1AE1-55DC-4E58-95A9-9BFA43D701FD}" dt="2022-07-09T21:26:20.985" v="12993" actId="1076"/>
          <ac:spMkLst>
            <pc:docMk/>
            <pc:sldMk cId="1283043681" sldId="4375"/>
            <ac:spMk id="432" creationId="{308DFB41-A276-D499-1317-DC54D1B57EB8}"/>
          </ac:spMkLst>
        </pc:spChg>
        <pc:spChg chg="mod">
          <ac:chgData name="Jacob Chartrant" userId="b85be298-8ad1-48b1-88f2-ff9a45848184" providerId="ADAL" clId="{210C1AE1-55DC-4E58-95A9-9BFA43D701FD}" dt="2022-07-09T21:26:20.985" v="12993" actId="1076"/>
          <ac:spMkLst>
            <pc:docMk/>
            <pc:sldMk cId="1283043681" sldId="4375"/>
            <ac:spMk id="433" creationId="{2426297C-52C5-3AA7-5144-86569B14A281}"/>
          </ac:spMkLst>
        </pc:spChg>
        <pc:spChg chg="mod">
          <ac:chgData name="Jacob Chartrant" userId="b85be298-8ad1-48b1-88f2-ff9a45848184" providerId="ADAL" clId="{210C1AE1-55DC-4E58-95A9-9BFA43D701FD}" dt="2022-07-09T21:26:20.985" v="12993" actId="1076"/>
          <ac:spMkLst>
            <pc:docMk/>
            <pc:sldMk cId="1283043681" sldId="4375"/>
            <ac:spMk id="434" creationId="{9564C75B-EFA5-55AB-D364-DF52C01F4353}"/>
          </ac:spMkLst>
        </pc:spChg>
        <pc:spChg chg="mod">
          <ac:chgData name="Jacob Chartrant" userId="b85be298-8ad1-48b1-88f2-ff9a45848184" providerId="ADAL" clId="{210C1AE1-55DC-4E58-95A9-9BFA43D701FD}" dt="2022-07-09T21:26:20.985" v="12993" actId="1076"/>
          <ac:spMkLst>
            <pc:docMk/>
            <pc:sldMk cId="1283043681" sldId="4375"/>
            <ac:spMk id="435" creationId="{E8D07613-5C80-177F-DBD4-A7B43757D944}"/>
          </ac:spMkLst>
        </pc:spChg>
        <pc:spChg chg="mod">
          <ac:chgData name="Jacob Chartrant" userId="b85be298-8ad1-48b1-88f2-ff9a45848184" providerId="ADAL" clId="{210C1AE1-55DC-4E58-95A9-9BFA43D701FD}" dt="2022-07-09T21:26:20.985" v="12993" actId="1076"/>
          <ac:spMkLst>
            <pc:docMk/>
            <pc:sldMk cId="1283043681" sldId="4375"/>
            <ac:spMk id="436" creationId="{0647B4C2-975A-0E2B-9200-4C0028FFB0E8}"/>
          </ac:spMkLst>
        </pc:spChg>
        <pc:spChg chg="mod">
          <ac:chgData name="Jacob Chartrant" userId="b85be298-8ad1-48b1-88f2-ff9a45848184" providerId="ADAL" clId="{210C1AE1-55DC-4E58-95A9-9BFA43D701FD}" dt="2022-07-09T21:26:20.985" v="12993" actId="1076"/>
          <ac:spMkLst>
            <pc:docMk/>
            <pc:sldMk cId="1283043681" sldId="4375"/>
            <ac:spMk id="437" creationId="{DA6D2716-A61E-DD14-8DB8-623E8F6CF4C0}"/>
          </ac:spMkLst>
        </pc:spChg>
        <pc:spChg chg="mod">
          <ac:chgData name="Jacob Chartrant" userId="b85be298-8ad1-48b1-88f2-ff9a45848184" providerId="ADAL" clId="{210C1AE1-55DC-4E58-95A9-9BFA43D701FD}" dt="2022-07-09T21:26:20.985" v="12993" actId="1076"/>
          <ac:spMkLst>
            <pc:docMk/>
            <pc:sldMk cId="1283043681" sldId="4375"/>
            <ac:spMk id="438" creationId="{EEFC760E-DF5B-DB0A-C4B1-A492B40A03AF}"/>
          </ac:spMkLst>
        </pc:spChg>
        <pc:spChg chg="mod">
          <ac:chgData name="Jacob Chartrant" userId="b85be298-8ad1-48b1-88f2-ff9a45848184" providerId="ADAL" clId="{210C1AE1-55DC-4E58-95A9-9BFA43D701FD}" dt="2022-07-09T21:26:20.985" v="12993" actId="1076"/>
          <ac:spMkLst>
            <pc:docMk/>
            <pc:sldMk cId="1283043681" sldId="4375"/>
            <ac:spMk id="439" creationId="{4762B356-8912-9792-574D-AEEF4BD5BC39}"/>
          </ac:spMkLst>
        </pc:spChg>
        <pc:spChg chg="mod">
          <ac:chgData name="Jacob Chartrant" userId="b85be298-8ad1-48b1-88f2-ff9a45848184" providerId="ADAL" clId="{210C1AE1-55DC-4E58-95A9-9BFA43D701FD}" dt="2022-07-09T21:26:20.985" v="12993" actId="1076"/>
          <ac:spMkLst>
            <pc:docMk/>
            <pc:sldMk cId="1283043681" sldId="4375"/>
            <ac:spMk id="440" creationId="{39AF3B8D-B982-81FB-0015-1218F61F7693}"/>
          </ac:spMkLst>
        </pc:spChg>
        <pc:spChg chg="mod">
          <ac:chgData name="Jacob Chartrant" userId="b85be298-8ad1-48b1-88f2-ff9a45848184" providerId="ADAL" clId="{210C1AE1-55DC-4E58-95A9-9BFA43D701FD}" dt="2022-07-09T21:26:20.985" v="12993" actId="1076"/>
          <ac:spMkLst>
            <pc:docMk/>
            <pc:sldMk cId="1283043681" sldId="4375"/>
            <ac:spMk id="441" creationId="{22A253DD-02A7-BB3D-6BC1-F1CF7DB06AE7}"/>
          </ac:spMkLst>
        </pc:spChg>
        <pc:spChg chg="mod">
          <ac:chgData name="Jacob Chartrant" userId="b85be298-8ad1-48b1-88f2-ff9a45848184" providerId="ADAL" clId="{210C1AE1-55DC-4E58-95A9-9BFA43D701FD}" dt="2022-07-09T21:26:20.985" v="12993" actId="1076"/>
          <ac:spMkLst>
            <pc:docMk/>
            <pc:sldMk cId="1283043681" sldId="4375"/>
            <ac:spMk id="442" creationId="{30DAFBEB-BD6D-F7C3-DC71-859F4189E313}"/>
          </ac:spMkLst>
        </pc:spChg>
        <pc:spChg chg="mod">
          <ac:chgData name="Jacob Chartrant" userId="b85be298-8ad1-48b1-88f2-ff9a45848184" providerId="ADAL" clId="{210C1AE1-55DC-4E58-95A9-9BFA43D701FD}" dt="2022-07-09T21:26:20.985" v="12993" actId="1076"/>
          <ac:spMkLst>
            <pc:docMk/>
            <pc:sldMk cId="1283043681" sldId="4375"/>
            <ac:spMk id="443" creationId="{3AB60988-7423-8D85-E25B-C04011D47420}"/>
          </ac:spMkLst>
        </pc:spChg>
        <pc:spChg chg="mod">
          <ac:chgData name="Jacob Chartrant" userId="b85be298-8ad1-48b1-88f2-ff9a45848184" providerId="ADAL" clId="{210C1AE1-55DC-4E58-95A9-9BFA43D701FD}" dt="2022-07-09T21:26:20.985" v="12993" actId="1076"/>
          <ac:spMkLst>
            <pc:docMk/>
            <pc:sldMk cId="1283043681" sldId="4375"/>
            <ac:spMk id="444" creationId="{C8332AFE-C606-291D-502B-94056B428A52}"/>
          </ac:spMkLst>
        </pc:spChg>
        <pc:spChg chg="mod">
          <ac:chgData name="Jacob Chartrant" userId="b85be298-8ad1-48b1-88f2-ff9a45848184" providerId="ADAL" clId="{210C1AE1-55DC-4E58-95A9-9BFA43D701FD}" dt="2022-07-09T21:26:20.985" v="12993" actId="1076"/>
          <ac:spMkLst>
            <pc:docMk/>
            <pc:sldMk cId="1283043681" sldId="4375"/>
            <ac:spMk id="445" creationId="{33367FD3-BC4C-DDB7-F31D-03CB4A315F67}"/>
          </ac:spMkLst>
        </pc:spChg>
        <pc:spChg chg="mod">
          <ac:chgData name="Jacob Chartrant" userId="b85be298-8ad1-48b1-88f2-ff9a45848184" providerId="ADAL" clId="{210C1AE1-55DC-4E58-95A9-9BFA43D701FD}" dt="2022-07-09T21:26:20.985" v="12993" actId="1076"/>
          <ac:spMkLst>
            <pc:docMk/>
            <pc:sldMk cId="1283043681" sldId="4375"/>
            <ac:spMk id="446" creationId="{5EF0E49A-293A-5327-A5C1-68FBAE73FE56}"/>
          </ac:spMkLst>
        </pc:spChg>
        <pc:spChg chg="mod">
          <ac:chgData name="Jacob Chartrant" userId="b85be298-8ad1-48b1-88f2-ff9a45848184" providerId="ADAL" clId="{210C1AE1-55DC-4E58-95A9-9BFA43D701FD}" dt="2022-07-09T21:26:20.985" v="12993" actId="1076"/>
          <ac:spMkLst>
            <pc:docMk/>
            <pc:sldMk cId="1283043681" sldId="4375"/>
            <ac:spMk id="447" creationId="{5B8702E4-EC64-0C95-9DCB-FB9BF54CE9AB}"/>
          </ac:spMkLst>
        </pc:spChg>
        <pc:spChg chg="mod">
          <ac:chgData name="Jacob Chartrant" userId="b85be298-8ad1-48b1-88f2-ff9a45848184" providerId="ADAL" clId="{210C1AE1-55DC-4E58-95A9-9BFA43D701FD}" dt="2022-07-09T21:26:20.985" v="12993" actId="1076"/>
          <ac:spMkLst>
            <pc:docMk/>
            <pc:sldMk cId="1283043681" sldId="4375"/>
            <ac:spMk id="448" creationId="{AC84B99B-3CD6-FA08-66E6-B404EB314A01}"/>
          </ac:spMkLst>
        </pc:spChg>
        <pc:spChg chg="mod">
          <ac:chgData name="Jacob Chartrant" userId="b85be298-8ad1-48b1-88f2-ff9a45848184" providerId="ADAL" clId="{210C1AE1-55DC-4E58-95A9-9BFA43D701FD}" dt="2022-07-09T21:26:20.985" v="12993" actId="1076"/>
          <ac:spMkLst>
            <pc:docMk/>
            <pc:sldMk cId="1283043681" sldId="4375"/>
            <ac:spMk id="449" creationId="{2BE2C01A-0B78-DD2A-3CD9-45BFA8D3B99A}"/>
          </ac:spMkLst>
        </pc:spChg>
        <pc:spChg chg="mod">
          <ac:chgData name="Jacob Chartrant" userId="b85be298-8ad1-48b1-88f2-ff9a45848184" providerId="ADAL" clId="{210C1AE1-55DC-4E58-95A9-9BFA43D701FD}" dt="2022-07-09T21:26:20.985" v="12993" actId="1076"/>
          <ac:spMkLst>
            <pc:docMk/>
            <pc:sldMk cId="1283043681" sldId="4375"/>
            <ac:spMk id="450" creationId="{EC7F3C5E-DB79-5589-579F-FFEF61D7936D}"/>
          </ac:spMkLst>
        </pc:spChg>
        <pc:spChg chg="mod">
          <ac:chgData name="Jacob Chartrant" userId="b85be298-8ad1-48b1-88f2-ff9a45848184" providerId="ADAL" clId="{210C1AE1-55DC-4E58-95A9-9BFA43D701FD}" dt="2022-07-09T21:26:20.985" v="12993" actId="1076"/>
          <ac:spMkLst>
            <pc:docMk/>
            <pc:sldMk cId="1283043681" sldId="4375"/>
            <ac:spMk id="451" creationId="{56C949D0-BF0B-A97E-3328-375482DABAEE}"/>
          </ac:spMkLst>
        </pc:spChg>
        <pc:spChg chg="mod">
          <ac:chgData name="Jacob Chartrant" userId="b85be298-8ad1-48b1-88f2-ff9a45848184" providerId="ADAL" clId="{210C1AE1-55DC-4E58-95A9-9BFA43D701FD}" dt="2022-07-09T21:26:20.985" v="12993" actId="1076"/>
          <ac:spMkLst>
            <pc:docMk/>
            <pc:sldMk cId="1283043681" sldId="4375"/>
            <ac:spMk id="452" creationId="{692D1F4B-54FF-1B40-5F50-0A5B2C351D53}"/>
          </ac:spMkLst>
        </pc:spChg>
        <pc:spChg chg="mod">
          <ac:chgData name="Jacob Chartrant" userId="b85be298-8ad1-48b1-88f2-ff9a45848184" providerId="ADAL" clId="{210C1AE1-55DC-4E58-95A9-9BFA43D701FD}" dt="2022-07-09T21:26:20.985" v="12993" actId="1076"/>
          <ac:spMkLst>
            <pc:docMk/>
            <pc:sldMk cId="1283043681" sldId="4375"/>
            <ac:spMk id="453" creationId="{ACE1D16D-1A1B-7DFC-27B2-006DFFDE50D3}"/>
          </ac:spMkLst>
        </pc:spChg>
        <pc:spChg chg="mod">
          <ac:chgData name="Jacob Chartrant" userId="b85be298-8ad1-48b1-88f2-ff9a45848184" providerId="ADAL" clId="{210C1AE1-55DC-4E58-95A9-9BFA43D701FD}" dt="2022-07-09T21:26:20.985" v="12993" actId="1076"/>
          <ac:spMkLst>
            <pc:docMk/>
            <pc:sldMk cId="1283043681" sldId="4375"/>
            <ac:spMk id="454" creationId="{0B90D2D0-6B3B-6C17-809F-A3E7C78B6384}"/>
          </ac:spMkLst>
        </pc:spChg>
        <pc:spChg chg="mod">
          <ac:chgData name="Jacob Chartrant" userId="b85be298-8ad1-48b1-88f2-ff9a45848184" providerId="ADAL" clId="{210C1AE1-55DC-4E58-95A9-9BFA43D701FD}" dt="2022-07-09T21:26:20.985" v="12993" actId="1076"/>
          <ac:spMkLst>
            <pc:docMk/>
            <pc:sldMk cId="1283043681" sldId="4375"/>
            <ac:spMk id="455" creationId="{CBC60D21-880C-DF80-560E-CDE9FC0E311F}"/>
          </ac:spMkLst>
        </pc:spChg>
        <pc:spChg chg="mod">
          <ac:chgData name="Jacob Chartrant" userId="b85be298-8ad1-48b1-88f2-ff9a45848184" providerId="ADAL" clId="{210C1AE1-55DC-4E58-95A9-9BFA43D701FD}" dt="2022-07-09T21:26:20.985" v="12993" actId="1076"/>
          <ac:spMkLst>
            <pc:docMk/>
            <pc:sldMk cId="1283043681" sldId="4375"/>
            <ac:spMk id="456" creationId="{5DE764F9-FF41-ABE0-1645-EA9B2F91DFDA}"/>
          </ac:spMkLst>
        </pc:spChg>
        <pc:spChg chg="mod">
          <ac:chgData name="Jacob Chartrant" userId="b85be298-8ad1-48b1-88f2-ff9a45848184" providerId="ADAL" clId="{210C1AE1-55DC-4E58-95A9-9BFA43D701FD}" dt="2022-07-09T21:26:20.985" v="12993" actId="1076"/>
          <ac:spMkLst>
            <pc:docMk/>
            <pc:sldMk cId="1283043681" sldId="4375"/>
            <ac:spMk id="457" creationId="{E18D795F-3415-5E47-62CF-34C554D46965}"/>
          </ac:spMkLst>
        </pc:spChg>
        <pc:spChg chg="mod">
          <ac:chgData name="Jacob Chartrant" userId="b85be298-8ad1-48b1-88f2-ff9a45848184" providerId="ADAL" clId="{210C1AE1-55DC-4E58-95A9-9BFA43D701FD}" dt="2022-07-09T21:26:20.985" v="12993" actId="1076"/>
          <ac:spMkLst>
            <pc:docMk/>
            <pc:sldMk cId="1283043681" sldId="4375"/>
            <ac:spMk id="458" creationId="{0C1F9E09-0F74-E461-6C1E-D53243F513F0}"/>
          </ac:spMkLst>
        </pc:spChg>
        <pc:spChg chg="mod">
          <ac:chgData name="Jacob Chartrant" userId="b85be298-8ad1-48b1-88f2-ff9a45848184" providerId="ADAL" clId="{210C1AE1-55DC-4E58-95A9-9BFA43D701FD}" dt="2022-07-09T21:26:20.985" v="12993" actId="1076"/>
          <ac:spMkLst>
            <pc:docMk/>
            <pc:sldMk cId="1283043681" sldId="4375"/>
            <ac:spMk id="459" creationId="{FAB4BBB2-D65E-CC59-6C0B-EFD3DAD2914E}"/>
          </ac:spMkLst>
        </pc:spChg>
        <pc:spChg chg="mod">
          <ac:chgData name="Jacob Chartrant" userId="b85be298-8ad1-48b1-88f2-ff9a45848184" providerId="ADAL" clId="{210C1AE1-55DC-4E58-95A9-9BFA43D701FD}" dt="2022-07-09T21:26:20.985" v="12993" actId="1076"/>
          <ac:spMkLst>
            <pc:docMk/>
            <pc:sldMk cId="1283043681" sldId="4375"/>
            <ac:spMk id="460" creationId="{2356BC96-1DD2-DBB8-6E71-72D4695D93A4}"/>
          </ac:spMkLst>
        </pc:spChg>
        <pc:spChg chg="mod">
          <ac:chgData name="Jacob Chartrant" userId="b85be298-8ad1-48b1-88f2-ff9a45848184" providerId="ADAL" clId="{210C1AE1-55DC-4E58-95A9-9BFA43D701FD}" dt="2022-07-09T21:26:20.985" v="12993" actId="1076"/>
          <ac:spMkLst>
            <pc:docMk/>
            <pc:sldMk cId="1283043681" sldId="4375"/>
            <ac:spMk id="461" creationId="{4B96263E-CE92-DE36-70E0-D1501F1581F6}"/>
          </ac:spMkLst>
        </pc:spChg>
        <pc:spChg chg="mod">
          <ac:chgData name="Jacob Chartrant" userId="b85be298-8ad1-48b1-88f2-ff9a45848184" providerId="ADAL" clId="{210C1AE1-55DC-4E58-95A9-9BFA43D701FD}" dt="2022-07-09T21:26:20.985" v="12993" actId="1076"/>
          <ac:spMkLst>
            <pc:docMk/>
            <pc:sldMk cId="1283043681" sldId="4375"/>
            <ac:spMk id="462" creationId="{A638345E-1DC3-56F3-EBB7-D22DAFB4433E}"/>
          </ac:spMkLst>
        </pc:spChg>
        <pc:spChg chg="mod">
          <ac:chgData name="Jacob Chartrant" userId="b85be298-8ad1-48b1-88f2-ff9a45848184" providerId="ADAL" clId="{210C1AE1-55DC-4E58-95A9-9BFA43D701FD}" dt="2022-07-09T21:26:20.985" v="12993" actId="1076"/>
          <ac:spMkLst>
            <pc:docMk/>
            <pc:sldMk cId="1283043681" sldId="4375"/>
            <ac:spMk id="463" creationId="{34CD3211-6660-BE18-BF50-07038AE233E4}"/>
          </ac:spMkLst>
        </pc:spChg>
        <pc:spChg chg="mod">
          <ac:chgData name="Jacob Chartrant" userId="b85be298-8ad1-48b1-88f2-ff9a45848184" providerId="ADAL" clId="{210C1AE1-55DC-4E58-95A9-9BFA43D701FD}" dt="2022-07-09T21:26:20.985" v="12993" actId="1076"/>
          <ac:spMkLst>
            <pc:docMk/>
            <pc:sldMk cId="1283043681" sldId="4375"/>
            <ac:spMk id="464" creationId="{D4998780-7CC0-D857-A448-69B1B29BCC1F}"/>
          </ac:spMkLst>
        </pc:spChg>
        <pc:spChg chg="mod">
          <ac:chgData name="Jacob Chartrant" userId="b85be298-8ad1-48b1-88f2-ff9a45848184" providerId="ADAL" clId="{210C1AE1-55DC-4E58-95A9-9BFA43D701FD}" dt="2022-07-09T21:26:20.985" v="12993" actId="1076"/>
          <ac:spMkLst>
            <pc:docMk/>
            <pc:sldMk cId="1283043681" sldId="4375"/>
            <ac:spMk id="465" creationId="{4FBF4CA1-83F1-8035-4AFE-6B8636ABA2A3}"/>
          </ac:spMkLst>
        </pc:spChg>
        <pc:spChg chg="mod">
          <ac:chgData name="Jacob Chartrant" userId="b85be298-8ad1-48b1-88f2-ff9a45848184" providerId="ADAL" clId="{210C1AE1-55DC-4E58-95A9-9BFA43D701FD}" dt="2022-07-09T21:26:20.985" v="12993" actId="1076"/>
          <ac:spMkLst>
            <pc:docMk/>
            <pc:sldMk cId="1283043681" sldId="4375"/>
            <ac:spMk id="466" creationId="{4D564B59-FC85-9DBD-CF84-E07D888EE746}"/>
          </ac:spMkLst>
        </pc:spChg>
        <pc:spChg chg="mod">
          <ac:chgData name="Jacob Chartrant" userId="b85be298-8ad1-48b1-88f2-ff9a45848184" providerId="ADAL" clId="{210C1AE1-55DC-4E58-95A9-9BFA43D701FD}" dt="2022-07-09T21:26:20.985" v="12993" actId="1076"/>
          <ac:spMkLst>
            <pc:docMk/>
            <pc:sldMk cId="1283043681" sldId="4375"/>
            <ac:spMk id="467" creationId="{F94A04AD-9A25-2C2D-AE66-437D214E4382}"/>
          </ac:spMkLst>
        </pc:spChg>
        <pc:spChg chg="mod">
          <ac:chgData name="Jacob Chartrant" userId="b85be298-8ad1-48b1-88f2-ff9a45848184" providerId="ADAL" clId="{210C1AE1-55DC-4E58-95A9-9BFA43D701FD}" dt="2022-07-09T21:26:20.985" v="12993" actId="1076"/>
          <ac:spMkLst>
            <pc:docMk/>
            <pc:sldMk cId="1283043681" sldId="4375"/>
            <ac:spMk id="468" creationId="{1AD8605A-9BAE-8B74-7B72-3196314866F9}"/>
          </ac:spMkLst>
        </pc:spChg>
        <pc:spChg chg="mod">
          <ac:chgData name="Jacob Chartrant" userId="b85be298-8ad1-48b1-88f2-ff9a45848184" providerId="ADAL" clId="{210C1AE1-55DC-4E58-95A9-9BFA43D701FD}" dt="2022-07-09T21:26:20.985" v="12993" actId="1076"/>
          <ac:spMkLst>
            <pc:docMk/>
            <pc:sldMk cId="1283043681" sldId="4375"/>
            <ac:spMk id="469" creationId="{259481C6-6BB2-5AF0-1A71-832DA1846CAE}"/>
          </ac:spMkLst>
        </pc:spChg>
        <pc:spChg chg="mod">
          <ac:chgData name="Jacob Chartrant" userId="b85be298-8ad1-48b1-88f2-ff9a45848184" providerId="ADAL" clId="{210C1AE1-55DC-4E58-95A9-9BFA43D701FD}" dt="2022-07-09T21:26:20.985" v="12993" actId="1076"/>
          <ac:spMkLst>
            <pc:docMk/>
            <pc:sldMk cId="1283043681" sldId="4375"/>
            <ac:spMk id="470" creationId="{AA433778-FEB7-7889-5492-D7B117081722}"/>
          </ac:spMkLst>
        </pc:spChg>
        <pc:spChg chg="mod">
          <ac:chgData name="Jacob Chartrant" userId="b85be298-8ad1-48b1-88f2-ff9a45848184" providerId="ADAL" clId="{210C1AE1-55DC-4E58-95A9-9BFA43D701FD}" dt="2022-07-09T21:26:20.985" v="12993" actId="1076"/>
          <ac:spMkLst>
            <pc:docMk/>
            <pc:sldMk cId="1283043681" sldId="4375"/>
            <ac:spMk id="471" creationId="{B85C2807-A65E-95D0-75C1-EBBDF201D182}"/>
          </ac:spMkLst>
        </pc:spChg>
        <pc:spChg chg="mod">
          <ac:chgData name="Jacob Chartrant" userId="b85be298-8ad1-48b1-88f2-ff9a45848184" providerId="ADAL" clId="{210C1AE1-55DC-4E58-95A9-9BFA43D701FD}" dt="2022-07-09T21:26:20.985" v="12993" actId="1076"/>
          <ac:spMkLst>
            <pc:docMk/>
            <pc:sldMk cId="1283043681" sldId="4375"/>
            <ac:spMk id="472" creationId="{59A5BD97-5041-9262-9280-CA5FDA035150}"/>
          </ac:spMkLst>
        </pc:spChg>
        <pc:spChg chg="mod">
          <ac:chgData name="Jacob Chartrant" userId="b85be298-8ad1-48b1-88f2-ff9a45848184" providerId="ADAL" clId="{210C1AE1-55DC-4E58-95A9-9BFA43D701FD}" dt="2022-07-09T21:26:20.985" v="12993" actId="1076"/>
          <ac:spMkLst>
            <pc:docMk/>
            <pc:sldMk cId="1283043681" sldId="4375"/>
            <ac:spMk id="473" creationId="{CE6AD835-F1C7-8657-D97F-5B4D99504239}"/>
          </ac:spMkLst>
        </pc:spChg>
        <pc:spChg chg="mod">
          <ac:chgData name="Jacob Chartrant" userId="b85be298-8ad1-48b1-88f2-ff9a45848184" providerId="ADAL" clId="{210C1AE1-55DC-4E58-95A9-9BFA43D701FD}" dt="2022-07-09T21:26:20.985" v="12993" actId="1076"/>
          <ac:spMkLst>
            <pc:docMk/>
            <pc:sldMk cId="1283043681" sldId="4375"/>
            <ac:spMk id="474" creationId="{3B67BB29-B07A-EABA-FD66-F562A416A770}"/>
          </ac:spMkLst>
        </pc:spChg>
        <pc:spChg chg="mod">
          <ac:chgData name="Jacob Chartrant" userId="b85be298-8ad1-48b1-88f2-ff9a45848184" providerId="ADAL" clId="{210C1AE1-55DC-4E58-95A9-9BFA43D701FD}" dt="2022-07-09T21:26:20.985" v="12993" actId="1076"/>
          <ac:spMkLst>
            <pc:docMk/>
            <pc:sldMk cId="1283043681" sldId="4375"/>
            <ac:spMk id="475" creationId="{49E38B0F-1106-96C8-4EC6-ADCB9950F95D}"/>
          </ac:spMkLst>
        </pc:spChg>
        <pc:spChg chg="mod">
          <ac:chgData name="Jacob Chartrant" userId="b85be298-8ad1-48b1-88f2-ff9a45848184" providerId="ADAL" clId="{210C1AE1-55DC-4E58-95A9-9BFA43D701FD}" dt="2022-07-09T21:26:20.985" v="12993" actId="1076"/>
          <ac:spMkLst>
            <pc:docMk/>
            <pc:sldMk cId="1283043681" sldId="4375"/>
            <ac:spMk id="476" creationId="{D14C9CD9-4522-5143-48BE-F280443AA8B4}"/>
          </ac:spMkLst>
        </pc:spChg>
        <pc:spChg chg="mod">
          <ac:chgData name="Jacob Chartrant" userId="b85be298-8ad1-48b1-88f2-ff9a45848184" providerId="ADAL" clId="{210C1AE1-55DC-4E58-95A9-9BFA43D701FD}" dt="2022-07-09T21:26:20.985" v="12993" actId="1076"/>
          <ac:spMkLst>
            <pc:docMk/>
            <pc:sldMk cId="1283043681" sldId="4375"/>
            <ac:spMk id="477" creationId="{7EA2319F-D4A6-EC95-2F0A-38551975589E}"/>
          </ac:spMkLst>
        </pc:spChg>
        <pc:spChg chg="mod">
          <ac:chgData name="Jacob Chartrant" userId="b85be298-8ad1-48b1-88f2-ff9a45848184" providerId="ADAL" clId="{210C1AE1-55DC-4E58-95A9-9BFA43D701FD}" dt="2022-07-09T21:26:20.985" v="12993" actId="1076"/>
          <ac:spMkLst>
            <pc:docMk/>
            <pc:sldMk cId="1283043681" sldId="4375"/>
            <ac:spMk id="478" creationId="{EA18E3C8-19E8-F881-B17B-7DBAC1C80A04}"/>
          </ac:spMkLst>
        </pc:spChg>
        <pc:spChg chg="mod">
          <ac:chgData name="Jacob Chartrant" userId="b85be298-8ad1-48b1-88f2-ff9a45848184" providerId="ADAL" clId="{210C1AE1-55DC-4E58-95A9-9BFA43D701FD}" dt="2022-07-09T21:26:20.985" v="12993" actId="1076"/>
          <ac:spMkLst>
            <pc:docMk/>
            <pc:sldMk cId="1283043681" sldId="4375"/>
            <ac:spMk id="479" creationId="{6D74A9E7-8174-86D6-85D8-AC4091668852}"/>
          </ac:spMkLst>
        </pc:spChg>
        <pc:spChg chg="mod">
          <ac:chgData name="Jacob Chartrant" userId="b85be298-8ad1-48b1-88f2-ff9a45848184" providerId="ADAL" clId="{210C1AE1-55DC-4E58-95A9-9BFA43D701FD}" dt="2022-07-09T21:26:20.985" v="12993" actId="1076"/>
          <ac:spMkLst>
            <pc:docMk/>
            <pc:sldMk cId="1283043681" sldId="4375"/>
            <ac:spMk id="480" creationId="{B8A02DF0-D1F5-0FC3-FD95-C1FE43E48719}"/>
          </ac:spMkLst>
        </pc:spChg>
        <pc:spChg chg="mod">
          <ac:chgData name="Jacob Chartrant" userId="b85be298-8ad1-48b1-88f2-ff9a45848184" providerId="ADAL" clId="{210C1AE1-55DC-4E58-95A9-9BFA43D701FD}" dt="2022-07-09T21:26:20.985" v="12993" actId="1076"/>
          <ac:spMkLst>
            <pc:docMk/>
            <pc:sldMk cId="1283043681" sldId="4375"/>
            <ac:spMk id="481" creationId="{BCD208B8-A576-6303-5C90-F2A712BA1FC5}"/>
          </ac:spMkLst>
        </pc:spChg>
        <pc:spChg chg="mod">
          <ac:chgData name="Jacob Chartrant" userId="b85be298-8ad1-48b1-88f2-ff9a45848184" providerId="ADAL" clId="{210C1AE1-55DC-4E58-95A9-9BFA43D701FD}" dt="2022-07-09T21:26:20.985" v="12993" actId="1076"/>
          <ac:spMkLst>
            <pc:docMk/>
            <pc:sldMk cId="1283043681" sldId="4375"/>
            <ac:spMk id="482" creationId="{6C57543F-6D8B-1C2E-779F-1399749AC6B2}"/>
          </ac:spMkLst>
        </pc:spChg>
        <pc:spChg chg="mod">
          <ac:chgData name="Jacob Chartrant" userId="b85be298-8ad1-48b1-88f2-ff9a45848184" providerId="ADAL" clId="{210C1AE1-55DC-4E58-95A9-9BFA43D701FD}" dt="2022-07-09T21:26:20.985" v="12993" actId="1076"/>
          <ac:spMkLst>
            <pc:docMk/>
            <pc:sldMk cId="1283043681" sldId="4375"/>
            <ac:spMk id="483" creationId="{3A77F94F-A138-A190-0915-A9F0E1C6D7B5}"/>
          </ac:spMkLst>
        </pc:spChg>
        <pc:spChg chg="mod">
          <ac:chgData name="Jacob Chartrant" userId="b85be298-8ad1-48b1-88f2-ff9a45848184" providerId="ADAL" clId="{210C1AE1-55DC-4E58-95A9-9BFA43D701FD}" dt="2022-07-09T21:26:20.985" v="12993" actId="1076"/>
          <ac:spMkLst>
            <pc:docMk/>
            <pc:sldMk cId="1283043681" sldId="4375"/>
            <ac:spMk id="484" creationId="{65B9DB45-4587-7B10-A5E4-A37DFD8FF21A}"/>
          </ac:spMkLst>
        </pc:spChg>
        <pc:spChg chg="mod">
          <ac:chgData name="Jacob Chartrant" userId="b85be298-8ad1-48b1-88f2-ff9a45848184" providerId="ADAL" clId="{210C1AE1-55DC-4E58-95A9-9BFA43D701FD}" dt="2022-07-09T21:26:20.985" v="12993" actId="1076"/>
          <ac:spMkLst>
            <pc:docMk/>
            <pc:sldMk cId="1283043681" sldId="4375"/>
            <ac:spMk id="485" creationId="{2E4B81FA-2514-4BCB-C39A-7FF66C92455B}"/>
          </ac:spMkLst>
        </pc:spChg>
        <pc:spChg chg="mod">
          <ac:chgData name="Jacob Chartrant" userId="b85be298-8ad1-48b1-88f2-ff9a45848184" providerId="ADAL" clId="{210C1AE1-55DC-4E58-95A9-9BFA43D701FD}" dt="2022-07-09T21:26:20.985" v="12993" actId="1076"/>
          <ac:spMkLst>
            <pc:docMk/>
            <pc:sldMk cId="1283043681" sldId="4375"/>
            <ac:spMk id="486" creationId="{02FA3504-919D-4543-1C26-DD7727737186}"/>
          </ac:spMkLst>
        </pc:spChg>
        <pc:spChg chg="mod">
          <ac:chgData name="Jacob Chartrant" userId="b85be298-8ad1-48b1-88f2-ff9a45848184" providerId="ADAL" clId="{210C1AE1-55DC-4E58-95A9-9BFA43D701FD}" dt="2022-07-09T21:26:20.985" v="12993" actId="1076"/>
          <ac:spMkLst>
            <pc:docMk/>
            <pc:sldMk cId="1283043681" sldId="4375"/>
            <ac:spMk id="487" creationId="{93E213BA-5D79-3A82-55E3-98C7DEADB1F4}"/>
          </ac:spMkLst>
        </pc:spChg>
        <pc:spChg chg="mod">
          <ac:chgData name="Jacob Chartrant" userId="b85be298-8ad1-48b1-88f2-ff9a45848184" providerId="ADAL" clId="{210C1AE1-55DC-4E58-95A9-9BFA43D701FD}" dt="2022-07-09T21:26:20.985" v="12993" actId="1076"/>
          <ac:spMkLst>
            <pc:docMk/>
            <pc:sldMk cId="1283043681" sldId="4375"/>
            <ac:spMk id="488" creationId="{D561133F-E203-21B6-9646-21112A5347BC}"/>
          </ac:spMkLst>
        </pc:spChg>
        <pc:spChg chg="mod">
          <ac:chgData name="Jacob Chartrant" userId="b85be298-8ad1-48b1-88f2-ff9a45848184" providerId="ADAL" clId="{210C1AE1-55DC-4E58-95A9-9BFA43D701FD}" dt="2022-07-09T21:26:20.985" v="12993" actId="1076"/>
          <ac:spMkLst>
            <pc:docMk/>
            <pc:sldMk cId="1283043681" sldId="4375"/>
            <ac:spMk id="489" creationId="{4DE45979-CD5F-A369-F36C-F15141559EAC}"/>
          </ac:spMkLst>
        </pc:spChg>
        <pc:spChg chg="mod">
          <ac:chgData name="Jacob Chartrant" userId="b85be298-8ad1-48b1-88f2-ff9a45848184" providerId="ADAL" clId="{210C1AE1-55DC-4E58-95A9-9BFA43D701FD}" dt="2022-07-09T21:26:20.985" v="12993" actId="1076"/>
          <ac:spMkLst>
            <pc:docMk/>
            <pc:sldMk cId="1283043681" sldId="4375"/>
            <ac:spMk id="490" creationId="{4B58B436-ACE9-6B0C-90E9-EBF232DFDE32}"/>
          </ac:spMkLst>
        </pc:spChg>
        <pc:spChg chg="mod">
          <ac:chgData name="Jacob Chartrant" userId="b85be298-8ad1-48b1-88f2-ff9a45848184" providerId="ADAL" clId="{210C1AE1-55DC-4E58-95A9-9BFA43D701FD}" dt="2022-07-09T21:26:20.985" v="12993" actId="1076"/>
          <ac:spMkLst>
            <pc:docMk/>
            <pc:sldMk cId="1283043681" sldId="4375"/>
            <ac:spMk id="491" creationId="{149EDBBE-1CC6-594F-43CE-43510BBC374C}"/>
          </ac:spMkLst>
        </pc:spChg>
        <pc:spChg chg="mod">
          <ac:chgData name="Jacob Chartrant" userId="b85be298-8ad1-48b1-88f2-ff9a45848184" providerId="ADAL" clId="{210C1AE1-55DC-4E58-95A9-9BFA43D701FD}" dt="2022-07-09T21:26:20.985" v="12993" actId="1076"/>
          <ac:spMkLst>
            <pc:docMk/>
            <pc:sldMk cId="1283043681" sldId="4375"/>
            <ac:spMk id="492" creationId="{D4D6E984-98F4-E327-7AEB-2CE55336BF7D}"/>
          </ac:spMkLst>
        </pc:spChg>
        <pc:spChg chg="mod">
          <ac:chgData name="Jacob Chartrant" userId="b85be298-8ad1-48b1-88f2-ff9a45848184" providerId="ADAL" clId="{210C1AE1-55DC-4E58-95A9-9BFA43D701FD}" dt="2022-07-09T21:26:20.985" v="12993" actId="1076"/>
          <ac:spMkLst>
            <pc:docMk/>
            <pc:sldMk cId="1283043681" sldId="4375"/>
            <ac:spMk id="493" creationId="{B8D9F114-07B6-26B6-8067-60123C21BBE6}"/>
          </ac:spMkLst>
        </pc:spChg>
        <pc:spChg chg="mod">
          <ac:chgData name="Jacob Chartrant" userId="b85be298-8ad1-48b1-88f2-ff9a45848184" providerId="ADAL" clId="{210C1AE1-55DC-4E58-95A9-9BFA43D701FD}" dt="2022-07-09T21:26:20.985" v="12993" actId="1076"/>
          <ac:spMkLst>
            <pc:docMk/>
            <pc:sldMk cId="1283043681" sldId="4375"/>
            <ac:spMk id="494" creationId="{3ABB70EF-FB45-727B-4DB8-61B139AA6E46}"/>
          </ac:spMkLst>
        </pc:spChg>
        <pc:spChg chg="mod">
          <ac:chgData name="Jacob Chartrant" userId="b85be298-8ad1-48b1-88f2-ff9a45848184" providerId="ADAL" clId="{210C1AE1-55DC-4E58-95A9-9BFA43D701FD}" dt="2022-07-09T21:26:20.985" v="12993" actId="1076"/>
          <ac:spMkLst>
            <pc:docMk/>
            <pc:sldMk cId="1283043681" sldId="4375"/>
            <ac:spMk id="495" creationId="{B0F22841-B5F1-1FC5-B777-BFAD5C6E02B6}"/>
          </ac:spMkLst>
        </pc:spChg>
        <pc:spChg chg="mod">
          <ac:chgData name="Jacob Chartrant" userId="b85be298-8ad1-48b1-88f2-ff9a45848184" providerId="ADAL" clId="{210C1AE1-55DC-4E58-95A9-9BFA43D701FD}" dt="2022-07-09T21:26:20.985" v="12993" actId="1076"/>
          <ac:spMkLst>
            <pc:docMk/>
            <pc:sldMk cId="1283043681" sldId="4375"/>
            <ac:spMk id="496" creationId="{419E96BC-FF08-21DD-CDDF-235715288076}"/>
          </ac:spMkLst>
        </pc:spChg>
        <pc:spChg chg="mod">
          <ac:chgData name="Jacob Chartrant" userId="b85be298-8ad1-48b1-88f2-ff9a45848184" providerId="ADAL" clId="{210C1AE1-55DC-4E58-95A9-9BFA43D701FD}" dt="2022-07-09T21:26:20.985" v="12993" actId="1076"/>
          <ac:spMkLst>
            <pc:docMk/>
            <pc:sldMk cId="1283043681" sldId="4375"/>
            <ac:spMk id="497" creationId="{BA95202B-F543-37DE-0487-A5F2F25426F8}"/>
          </ac:spMkLst>
        </pc:spChg>
        <pc:spChg chg="mod">
          <ac:chgData name="Jacob Chartrant" userId="b85be298-8ad1-48b1-88f2-ff9a45848184" providerId="ADAL" clId="{210C1AE1-55DC-4E58-95A9-9BFA43D701FD}" dt="2022-07-09T21:26:20.985" v="12993" actId="1076"/>
          <ac:spMkLst>
            <pc:docMk/>
            <pc:sldMk cId="1283043681" sldId="4375"/>
            <ac:spMk id="498" creationId="{40A4D618-3567-75CA-F712-73479655C2DD}"/>
          </ac:spMkLst>
        </pc:spChg>
        <pc:spChg chg="mod">
          <ac:chgData name="Jacob Chartrant" userId="b85be298-8ad1-48b1-88f2-ff9a45848184" providerId="ADAL" clId="{210C1AE1-55DC-4E58-95A9-9BFA43D701FD}" dt="2022-07-09T21:26:20.985" v="12993" actId="1076"/>
          <ac:spMkLst>
            <pc:docMk/>
            <pc:sldMk cId="1283043681" sldId="4375"/>
            <ac:spMk id="501" creationId="{EEE89925-3AEE-4472-C161-E7776A1157B7}"/>
          </ac:spMkLst>
        </pc:spChg>
        <pc:spChg chg="mod">
          <ac:chgData name="Jacob Chartrant" userId="b85be298-8ad1-48b1-88f2-ff9a45848184" providerId="ADAL" clId="{210C1AE1-55DC-4E58-95A9-9BFA43D701FD}" dt="2022-07-09T21:26:20.985" v="12993" actId="1076"/>
          <ac:spMkLst>
            <pc:docMk/>
            <pc:sldMk cId="1283043681" sldId="4375"/>
            <ac:spMk id="502" creationId="{3C2A7336-A634-A197-E303-5CF7E9A536DF}"/>
          </ac:spMkLst>
        </pc:spChg>
        <pc:spChg chg="mod">
          <ac:chgData name="Jacob Chartrant" userId="b85be298-8ad1-48b1-88f2-ff9a45848184" providerId="ADAL" clId="{210C1AE1-55DC-4E58-95A9-9BFA43D701FD}" dt="2022-07-09T21:26:20.985" v="12993" actId="1076"/>
          <ac:spMkLst>
            <pc:docMk/>
            <pc:sldMk cId="1283043681" sldId="4375"/>
            <ac:spMk id="503" creationId="{E02E9370-D822-6E3A-C56E-AF9D082534E1}"/>
          </ac:spMkLst>
        </pc:spChg>
        <pc:spChg chg="mod">
          <ac:chgData name="Jacob Chartrant" userId="b85be298-8ad1-48b1-88f2-ff9a45848184" providerId="ADAL" clId="{210C1AE1-55DC-4E58-95A9-9BFA43D701FD}" dt="2022-07-09T21:26:20.985" v="12993" actId="1076"/>
          <ac:spMkLst>
            <pc:docMk/>
            <pc:sldMk cId="1283043681" sldId="4375"/>
            <ac:spMk id="504" creationId="{3CA49F30-74F5-4E62-7809-6703171AB9D3}"/>
          </ac:spMkLst>
        </pc:spChg>
        <pc:spChg chg="mod">
          <ac:chgData name="Jacob Chartrant" userId="b85be298-8ad1-48b1-88f2-ff9a45848184" providerId="ADAL" clId="{210C1AE1-55DC-4E58-95A9-9BFA43D701FD}" dt="2022-07-09T21:26:20.985" v="12993" actId="1076"/>
          <ac:spMkLst>
            <pc:docMk/>
            <pc:sldMk cId="1283043681" sldId="4375"/>
            <ac:spMk id="505" creationId="{98EDA011-656B-EE4F-5B04-FE171E254D9E}"/>
          </ac:spMkLst>
        </pc:spChg>
        <pc:spChg chg="mod">
          <ac:chgData name="Jacob Chartrant" userId="b85be298-8ad1-48b1-88f2-ff9a45848184" providerId="ADAL" clId="{210C1AE1-55DC-4E58-95A9-9BFA43D701FD}" dt="2022-07-09T21:26:20.985" v="12993" actId="1076"/>
          <ac:spMkLst>
            <pc:docMk/>
            <pc:sldMk cId="1283043681" sldId="4375"/>
            <ac:spMk id="506" creationId="{617B2185-B47D-2E32-EA79-67A4A29516FB}"/>
          </ac:spMkLst>
        </pc:spChg>
        <pc:spChg chg="mod">
          <ac:chgData name="Jacob Chartrant" userId="b85be298-8ad1-48b1-88f2-ff9a45848184" providerId="ADAL" clId="{210C1AE1-55DC-4E58-95A9-9BFA43D701FD}" dt="2022-07-09T21:26:20.985" v="12993" actId="1076"/>
          <ac:spMkLst>
            <pc:docMk/>
            <pc:sldMk cId="1283043681" sldId="4375"/>
            <ac:spMk id="507" creationId="{62E009F7-556E-E246-D942-92331A0E6BED}"/>
          </ac:spMkLst>
        </pc:spChg>
        <pc:spChg chg="mod">
          <ac:chgData name="Jacob Chartrant" userId="b85be298-8ad1-48b1-88f2-ff9a45848184" providerId="ADAL" clId="{210C1AE1-55DC-4E58-95A9-9BFA43D701FD}" dt="2022-07-09T21:26:20.985" v="12993" actId="1076"/>
          <ac:spMkLst>
            <pc:docMk/>
            <pc:sldMk cId="1283043681" sldId="4375"/>
            <ac:spMk id="508" creationId="{6D6ADA22-30CE-6217-DC82-A376882A0085}"/>
          </ac:spMkLst>
        </pc:spChg>
        <pc:spChg chg="mod">
          <ac:chgData name="Jacob Chartrant" userId="b85be298-8ad1-48b1-88f2-ff9a45848184" providerId="ADAL" clId="{210C1AE1-55DC-4E58-95A9-9BFA43D701FD}" dt="2022-07-09T21:26:20.985" v="12993" actId="1076"/>
          <ac:spMkLst>
            <pc:docMk/>
            <pc:sldMk cId="1283043681" sldId="4375"/>
            <ac:spMk id="509" creationId="{2C6111DE-1866-23FB-DA8D-F238F706F3BD}"/>
          </ac:spMkLst>
        </pc:spChg>
        <pc:spChg chg="mod">
          <ac:chgData name="Jacob Chartrant" userId="b85be298-8ad1-48b1-88f2-ff9a45848184" providerId="ADAL" clId="{210C1AE1-55DC-4E58-95A9-9BFA43D701FD}" dt="2022-07-09T21:26:20.985" v="12993" actId="1076"/>
          <ac:spMkLst>
            <pc:docMk/>
            <pc:sldMk cId="1283043681" sldId="4375"/>
            <ac:spMk id="510" creationId="{A3BFF2FB-AC2B-5EE7-D449-62F136CFE7FB}"/>
          </ac:spMkLst>
        </pc:spChg>
        <pc:spChg chg="mod">
          <ac:chgData name="Jacob Chartrant" userId="b85be298-8ad1-48b1-88f2-ff9a45848184" providerId="ADAL" clId="{210C1AE1-55DC-4E58-95A9-9BFA43D701FD}" dt="2022-07-09T21:26:20.985" v="12993" actId="1076"/>
          <ac:spMkLst>
            <pc:docMk/>
            <pc:sldMk cId="1283043681" sldId="4375"/>
            <ac:spMk id="511" creationId="{9F042A5D-FF20-3280-ED38-0036A27B79EF}"/>
          </ac:spMkLst>
        </pc:spChg>
        <pc:spChg chg="mod">
          <ac:chgData name="Jacob Chartrant" userId="b85be298-8ad1-48b1-88f2-ff9a45848184" providerId="ADAL" clId="{210C1AE1-55DC-4E58-95A9-9BFA43D701FD}" dt="2022-07-09T21:26:20.985" v="12993" actId="1076"/>
          <ac:spMkLst>
            <pc:docMk/>
            <pc:sldMk cId="1283043681" sldId="4375"/>
            <ac:spMk id="512" creationId="{064E27F9-3605-E2D3-3884-4A5F5D7B88E3}"/>
          </ac:spMkLst>
        </pc:spChg>
        <pc:spChg chg="mod">
          <ac:chgData name="Jacob Chartrant" userId="b85be298-8ad1-48b1-88f2-ff9a45848184" providerId="ADAL" clId="{210C1AE1-55DC-4E58-95A9-9BFA43D701FD}" dt="2022-07-09T21:26:20.985" v="12993" actId="1076"/>
          <ac:spMkLst>
            <pc:docMk/>
            <pc:sldMk cId="1283043681" sldId="4375"/>
            <ac:spMk id="513" creationId="{ECF0297C-6A24-0AAD-1B67-C4C2DBB3BB12}"/>
          </ac:spMkLst>
        </pc:spChg>
        <pc:spChg chg="mod">
          <ac:chgData name="Jacob Chartrant" userId="b85be298-8ad1-48b1-88f2-ff9a45848184" providerId="ADAL" clId="{210C1AE1-55DC-4E58-95A9-9BFA43D701FD}" dt="2022-07-09T21:26:20.985" v="12993" actId="1076"/>
          <ac:spMkLst>
            <pc:docMk/>
            <pc:sldMk cId="1283043681" sldId="4375"/>
            <ac:spMk id="514" creationId="{4E19E39C-5679-E0F4-0DDA-5F80826B761F}"/>
          </ac:spMkLst>
        </pc:spChg>
        <pc:spChg chg="mod">
          <ac:chgData name="Jacob Chartrant" userId="b85be298-8ad1-48b1-88f2-ff9a45848184" providerId="ADAL" clId="{210C1AE1-55DC-4E58-95A9-9BFA43D701FD}" dt="2022-07-09T21:26:20.985" v="12993" actId="1076"/>
          <ac:spMkLst>
            <pc:docMk/>
            <pc:sldMk cId="1283043681" sldId="4375"/>
            <ac:spMk id="515" creationId="{E7FE5478-4989-F3A2-6EE6-0C42BD46826C}"/>
          </ac:spMkLst>
        </pc:spChg>
        <pc:spChg chg="mod">
          <ac:chgData name="Jacob Chartrant" userId="b85be298-8ad1-48b1-88f2-ff9a45848184" providerId="ADAL" clId="{210C1AE1-55DC-4E58-95A9-9BFA43D701FD}" dt="2022-07-09T21:26:20.985" v="12993" actId="1076"/>
          <ac:spMkLst>
            <pc:docMk/>
            <pc:sldMk cId="1283043681" sldId="4375"/>
            <ac:spMk id="516" creationId="{C54543EF-6235-DCF9-2EFF-C3BCD57D37D0}"/>
          </ac:spMkLst>
        </pc:spChg>
        <pc:spChg chg="mod">
          <ac:chgData name="Jacob Chartrant" userId="b85be298-8ad1-48b1-88f2-ff9a45848184" providerId="ADAL" clId="{210C1AE1-55DC-4E58-95A9-9BFA43D701FD}" dt="2022-07-09T21:26:20.985" v="12993" actId="1076"/>
          <ac:spMkLst>
            <pc:docMk/>
            <pc:sldMk cId="1283043681" sldId="4375"/>
            <ac:spMk id="517" creationId="{B6D49259-45B2-5539-7180-67E36E0DEA2B}"/>
          </ac:spMkLst>
        </pc:spChg>
        <pc:spChg chg="mod">
          <ac:chgData name="Jacob Chartrant" userId="b85be298-8ad1-48b1-88f2-ff9a45848184" providerId="ADAL" clId="{210C1AE1-55DC-4E58-95A9-9BFA43D701FD}" dt="2022-07-09T21:26:20.985" v="12993" actId="1076"/>
          <ac:spMkLst>
            <pc:docMk/>
            <pc:sldMk cId="1283043681" sldId="4375"/>
            <ac:spMk id="518" creationId="{2E23D727-7E9D-205D-8D66-26920B535CBC}"/>
          </ac:spMkLst>
        </pc:spChg>
        <pc:spChg chg="mod">
          <ac:chgData name="Jacob Chartrant" userId="b85be298-8ad1-48b1-88f2-ff9a45848184" providerId="ADAL" clId="{210C1AE1-55DC-4E58-95A9-9BFA43D701FD}" dt="2022-07-09T21:26:20.985" v="12993" actId="1076"/>
          <ac:spMkLst>
            <pc:docMk/>
            <pc:sldMk cId="1283043681" sldId="4375"/>
            <ac:spMk id="519" creationId="{2E3825B7-A476-2B83-7B5B-1C054FBF4BFD}"/>
          </ac:spMkLst>
        </pc:spChg>
        <pc:spChg chg="mod">
          <ac:chgData name="Jacob Chartrant" userId="b85be298-8ad1-48b1-88f2-ff9a45848184" providerId="ADAL" clId="{210C1AE1-55DC-4E58-95A9-9BFA43D701FD}" dt="2022-07-09T21:26:20.985" v="12993" actId="1076"/>
          <ac:spMkLst>
            <pc:docMk/>
            <pc:sldMk cId="1283043681" sldId="4375"/>
            <ac:spMk id="520" creationId="{88720F18-7198-C59E-614A-E6B66CD0C33D}"/>
          </ac:spMkLst>
        </pc:spChg>
        <pc:spChg chg="add mod">
          <ac:chgData name="Jacob Chartrant" userId="b85be298-8ad1-48b1-88f2-ff9a45848184" providerId="ADAL" clId="{210C1AE1-55DC-4E58-95A9-9BFA43D701FD}" dt="2022-07-09T21:31:30.724" v="13046" actId="1076"/>
          <ac:spMkLst>
            <pc:docMk/>
            <pc:sldMk cId="1283043681" sldId="4375"/>
            <ac:spMk id="522" creationId="{757CD42B-1CB3-B3CF-5DB1-9BF7532F2F5F}"/>
          </ac:spMkLst>
        </pc:spChg>
        <pc:spChg chg="add mod">
          <ac:chgData name="Jacob Chartrant" userId="b85be298-8ad1-48b1-88f2-ff9a45848184" providerId="ADAL" clId="{210C1AE1-55DC-4E58-95A9-9BFA43D701FD}" dt="2022-07-09T21:32:44.267" v="13092" actId="113"/>
          <ac:spMkLst>
            <pc:docMk/>
            <pc:sldMk cId="1283043681" sldId="4375"/>
            <ac:spMk id="523" creationId="{60726983-C5ED-7433-4C68-7733D5A3F911}"/>
          </ac:spMkLst>
        </pc:spChg>
        <pc:spChg chg="add mod">
          <ac:chgData name="Jacob Chartrant" userId="b85be298-8ad1-48b1-88f2-ff9a45848184" providerId="ADAL" clId="{210C1AE1-55DC-4E58-95A9-9BFA43D701FD}" dt="2022-07-09T21:30:26.999" v="13040" actId="1076"/>
          <ac:spMkLst>
            <pc:docMk/>
            <pc:sldMk cId="1283043681" sldId="4375"/>
            <ac:spMk id="524" creationId="{E52141AE-40C2-05CD-8347-D08CD51E2701}"/>
          </ac:spMkLst>
        </pc:spChg>
        <pc:spChg chg="add mod">
          <ac:chgData name="Jacob Chartrant" userId="b85be298-8ad1-48b1-88f2-ff9a45848184" providerId="ADAL" clId="{210C1AE1-55DC-4E58-95A9-9BFA43D701FD}" dt="2022-07-09T21:31:36.231" v="13047" actId="1076"/>
          <ac:spMkLst>
            <pc:docMk/>
            <pc:sldMk cId="1283043681" sldId="4375"/>
            <ac:spMk id="526" creationId="{30D54E87-F2DA-DB9C-5E6B-6DDE6DADC7FC}"/>
          </ac:spMkLst>
        </pc:spChg>
        <pc:grpChg chg="add del mod">
          <ac:chgData name="Jacob Chartrant" userId="b85be298-8ad1-48b1-88f2-ff9a45848184" providerId="ADAL" clId="{210C1AE1-55DC-4E58-95A9-9BFA43D701FD}" dt="2022-07-09T21:26:24.552" v="12998"/>
          <ac:grpSpMkLst>
            <pc:docMk/>
            <pc:sldMk cId="1283043681" sldId="4375"/>
            <ac:grpSpMk id="6" creationId="{90F4A391-0132-2BBE-66AF-5E847BFB44AD}"/>
          </ac:grpSpMkLst>
        </pc:grpChg>
        <pc:grpChg chg="mod">
          <ac:chgData name="Jacob Chartrant" userId="b85be298-8ad1-48b1-88f2-ff9a45848184" providerId="ADAL" clId="{210C1AE1-55DC-4E58-95A9-9BFA43D701FD}" dt="2022-07-09T21:26:20.985" v="12993" actId="1076"/>
          <ac:grpSpMkLst>
            <pc:docMk/>
            <pc:sldMk cId="1283043681" sldId="4375"/>
            <ac:grpSpMk id="14" creationId="{0CF419EA-9FCD-5CF7-E7FE-F10613FD5933}"/>
          </ac:grpSpMkLst>
        </pc:grpChg>
        <pc:grpChg chg="mod">
          <ac:chgData name="Jacob Chartrant" userId="b85be298-8ad1-48b1-88f2-ff9a45848184" providerId="ADAL" clId="{210C1AE1-55DC-4E58-95A9-9BFA43D701FD}" dt="2022-07-09T21:26:20.985" v="12993" actId="1076"/>
          <ac:grpSpMkLst>
            <pc:docMk/>
            <pc:sldMk cId="1283043681" sldId="4375"/>
            <ac:grpSpMk id="15" creationId="{AE8CA8D7-6D77-F9C3-07AF-42AB49EB7676}"/>
          </ac:grpSpMkLst>
        </pc:grpChg>
        <pc:grpChg chg="mod">
          <ac:chgData name="Jacob Chartrant" userId="b85be298-8ad1-48b1-88f2-ff9a45848184" providerId="ADAL" clId="{210C1AE1-55DC-4E58-95A9-9BFA43D701FD}" dt="2022-07-09T21:26:20.985" v="12993" actId="1076"/>
          <ac:grpSpMkLst>
            <pc:docMk/>
            <pc:sldMk cId="1283043681" sldId="4375"/>
            <ac:grpSpMk id="16" creationId="{3F84DC99-F140-8E6C-1800-90B54310A8AB}"/>
          </ac:grpSpMkLst>
        </pc:grpChg>
        <pc:grpChg chg="mod">
          <ac:chgData name="Jacob Chartrant" userId="b85be298-8ad1-48b1-88f2-ff9a45848184" providerId="ADAL" clId="{210C1AE1-55DC-4E58-95A9-9BFA43D701FD}" dt="2022-07-09T21:26:20.985" v="12993" actId="1076"/>
          <ac:grpSpMkLst>
            <pc:docMk/>
            <pc:sldMk cId="1283043681" sldId="4375"/>
            <ac:grpSpMk id="17" creationId="{65A14A62-C048-5059-00A8-4FB4AC38D5B6}"/>
          </ac:grpSpMkLst>
        </pc:grpChg>
        <pc:grpChg chg="mod">
          <ac:chgData name="Jacob Chartrant" userId="b85be298-8ad1-48b1-88f2-ff9a45848184" providerId="ADAL" clId="{210C1AE1-55DC-4E58-95A9-9BFA43D701FD}" dt="2022-07-09T21:26:20.985" v="12993" actId="1076"/>
          <ac:grpSpMkLst>
            <pc:docMk/>
            <pc:sldMk cId="1283043681" sldId="4375"/>
            <ac:grpSpMk id="18" creationId="{53291886-9CE3-72A5-8C60-933E6DAE139B}"/>
          </ac:grpSpMkLst>
        </pc:grpChg>
        <pc:grpChg chg="mod">
          <ac:chgData name="Jacob Chartrant" userId="b85be298-8ad1-48b1-88f2-ff9a45848184" providerId="ADAL" clId="{210C1AE1-55DC-4E58-95A9-9BFA43D701FD}" dt="2022-07-09T21:26:20.985" v="12993" actId="1076"/>
          <ac:grpSpMkLst>
            <pc:docMk/>
            <pc:sldMk cId="1283043681" sldId="4375"/>
            <ac:grpSpMk id="19" creationId="{1E999DCB-EDA6-B086-83BD-3B9EBB6C8280}"/>
          </ac:grpSpMkLst>
        </pc:grpChg>
        <pc:grpChg chg="mod">
          <ac:chgData name="Jacob Chartrant" userId="b85be298-8ad1-48b1-88f2-ff9a45848184" providerId="ADAL" clId="{210C1AE1-55DC-4E58-95A9-9BFA43D701FD}" dt="2022-07-09T21:26:20.985" v="12993" actId="1076"/>
          <ac:grpSpMkLst>
            <pc:docMk/>
            <pc:sldMk cId="1283043681" sldId="4375"/>
            <ac:grpSpMk id="20" creationId="{A5B4CFC2-66C4-0373-4B65-0AF5BAD91D19}"/>
          </ac:grpSpMkLst>
        </pc:grpChg>
        <pc:grpChg chg="mod">
          <ac:chgData name="Jacob Chartrant" userId="b85be298-8ad1-48b1-88f2-ff9a45848184" providerId="ADAL" clId="{210C1AE1-55DC-4E58-95A9-9BFA43D701FD}" dt="2022-07-09T21:26:20.985" v="12993" actId="1076"/>
          <ac:grpSpMkLst>
            <pc:docMk/>
            <pc:sldMk cId="1283043681" sldId="4375"/>
            <ac:grpSpMk id="21" creationId="{B759B2C7-DABA-691D-8D36-EFC8F99F2B2C}"/>
          </ac:grpSpMkLst>
        </pc:grpChg>
        <pc:grpChg chg="mod">
          <ac:chgData name="Jacob Chartrant" userId="b85be298-8ad1-48b1-88f2-ff9a45848184" providerId="ADAL" clId="{210C1AE1-55DC-4E58-95A9-9BFA43D701FD}" dt="2022-07-09T21:26:20.985" v="12993" actId="1076"/>
          <ac:grpSpMkLst>
            <pc:docMk/>
            <pc:sldMk cId="1283043681" sldId="4375"/>
            <ac:grpSpMk id="22" creationId="{FEBE3227-B75B-D1BF-EB57-B76BBDF2669B}"/>
          </ac:grpSpMkLst>
        </pc:grpChg>
        <pc:grpChg chg="mod">
          <ac:chgData name="Jacob Chartrant" userId="b85be298-8ad1-48b1-88f2-ff9a45848184" providerId="ADAL" clId="{210C1AE1-55DC-4E58-95A9-9BFA43D701FD}" dt="2022-07-09T21:26:20.985" v="12993" actId="1076"/>
          <ac:grpSpMkLst>
            <pc:docMk/>
            <pc:sldMk cId="1283043681" sldId="4375"/>
            <ac:grpSpMk id="23" creationId="{BBE70880-D8B7-9147-4B38-35BECEE1000A}"/>
          </ac:grpSpMkLst>
        </pc:grpChg>
        <pc:grpChg chg="mod">
          <ac:chgData name="Jacob Chartrant" userId="b85be298-8ad1-48b1-88f2-ff9a45848184" providerId="ADAL" clId="{210C1AE1-55DC-4E58-95A9-9BFA43D701FD}" dt="2022-07-09T21:26:20.985" v="12993" actId="1076"/>
          <ac:grpSpMkLst>
            <pc:docMk/>
            <pc:sldMk cId="1283043681" sldId="4375"/>
            <ac:grpSpMk id="24" creationId="{5E35AA1A-4DE2-A9A3-FB95-9503BDD705F9}"/>
          </ac:grpSpMkLst>
        </pc:grpChg>
        <pc:grpChg chg="mod">
          <ac:chgData name="Jacob Chartrant" userId="b85be298-8ad1-48b1-88f2-ff9a45848184" providerId="ADAL" clId="{210C1AE1-55DC-4E58-95A9-9BFA43D701FD}" dt="2022-07-09T21:26:20.985" v="12993" actId="1076"/>
          <ac:grpSpMkLst>
            <pc:docMk/>
            <pc:sldMk cId="1283043681" sldId="4375"/>
            <ac:grpSpMk id="25" creationId="{583FCDF2-57BC-1328-6C68-324AC5A9EB9F}"/>
          </ac:grpSpMkLst>
        </pc:grpChg>
        <pc:grpChg chg="mod">
          <ac:chgData name="Jacob Chartrant" userId="b85be298-8ad1-48b1-88f2-ff9a45848184" providerId="ADAL" clId="{210C1AE1-55DC-4E58-95A9-9BFA43D701FD}" dt="2022-07-09T21:26:20.985" v="12993" actId="1076"/>
          <ac:grpSpMkLst>
            <pc:docMk/>
            <pc:sldMk cId="1283043681" sldId="4375"/>
            <ac:grpSpMk id="26" creationId="{BABC9FBA-E967-0F15-693E-B10C813971E5}"/>
          </ac:grpSpMkLst>
        </pc:grpChg>
        <pc:grpChg chg="mod">
          <ac:chgData name="Jacob Chartrant" userId="b85be298-8ad1-48b1-88f2-ff9a45848184" providerId="ADAL" clId="{210C1AE1-55DC-4E58-95A9-9BFA43D701FD}" dt="2022-07-09T21:26:20.985" v="12993" actId="1076"/>
          <ac:grpSpMkLst>
            <pc:docMk/>
            <pc:sldMk cId="1283043681" sldId="4375"/>
            <ac:grpSpMk id="27" creationId="{63E907F5-3AD7-4428-40EF-B7DE1FF88AC9}"/>
          </ac:grpSpMkLst>
        </pc:grpChg>
        <pc:grpChg chg="mod">
          <ac:chgData name="Jacob Chartrant" userId="b85be298-8ad1-48b1-88f2-ff9a45848184" providerId="ADAL" clId="{210C1AE1-55DC-4E58-95A9-9BFA43D701FD}" dt="2022-07-09T21:26:20.985" v="12993" actId="1076"/>
          <ac:grpSpMkLst>
            <pc:docMk/>
            <pc:sldMk cId="1283043681" sldId="4375"/>
            <ac:grpSpMk id="28" creationId="{AB3A2637-C494-5929-E3CB-63D03C6DDEFE}"/>
          </ac:grpSpMkLst>
        </pc:grpChg>
        <pc:grpChg chg="mod">
          <ac:chgData name="Jacob Chartrant" userId="b85be298-8ad1-48b1-88f2-ff9a45848184" providerId="ADAL" clId="{210C1AE1-55DC-4E58-95A9-9BFA43D701FD}" dt="2022-07-09T21:26:20.985" v="12993" actId="1076"/>
          <ac:grpSpMkLst>
            <pc:docMk/>
            <pc:sldMk cId="1283043681" sldId="4375"/>
            <ac:grpSpMk id="29" creationId="{4FAC5BD6-F2E0-2A82-1EB5-E09769F8640B}"/>
          </ac:grpSpMkLst>
        </pc:grpChg>
        <pc:grpChg chg="mod">
          <ac:chgData name="Jacob Chartrant" userId="b85be298-8ad1-48b1-88f2-ff9a45848184" providerId="ADAL" clId="{210C1AE1-55DC-4E58-95A9-9BFA43D701FD}" dt="2022-07-09T21:26:20.985" v="12993" actId="1076"/>
          <ac:grpSpMkLst>
            <pc:docMk/>
            <pc:sldMk cId="1283043681" sldId="4375"/>
            <ac:grpSpMk id="37" creationId="{40B29C90-8863-D256-69BB-37E8632ABF48}"/>
          </ac:grpSpMkLst>
        </pc:grpChg>
        <pc:grpChg chg="mod">
          <ac:chgData name="Jacob Chartrant" userId="b85be298-8ad1-48b1-88f2-ff9a45848184" providerId="ADAL" clId="{210C1AE1-55DC-4E58-95A9-9BFA43D701FD}" dt="2022-07-09T21:26:20.985" v="12993" actId="1076"/>
          <ac:grpSpMkLst>
            <pc:docMk/>
            <pc:sldMk cId="1283043681" sldId="4375"/>
            <ac:grpSpMk id="38" creationId="{0AA38D63-723A-05F2-F6B3-EEFB122E5682}"/>
          </ac:grpSpMkLst>
        </pc:grpChg>
        <pc:grpChg chg="mod">
          <ac:chgData name="Jacob Chartrant" userId="b85be298-8ad1-48b1-88f2-ff9a45848184" providerId="ADAL" clId="{210C1AE1-55DC-4E58-95A9-9BFA43D701FD}" dt="2022-07-09T21:26:20.985" v="12993" actId="1076"/>
          <ac:grpSpMkLst>
            <pc:docMk/>
            <pc:sldMk cId="1283043681" sldId="4375"/>
            <ac:grpSpMk id="39" creationId="{A66C6BBE-A3E2-9288-1C14-92EEBE2652EC}"/>
          </ac:grpSpMkLst>
        </pc:grpChg>
        <pc:grpChg chg="mod">
          <ac:chgData name="Jacob Chartrant" userId="b85be298-8ad1-48b1-88f2-ff9a45848184" providerId="ADAL" clId="{210C1AE1-55DC-4E58-95A9-9BFA43D701FD}" dt="2022-07-09T21:26:20.985" v="12993" actId="1076"/>
          <ac:grpSpMkLst>
            <pc:docMk/>
            <pc:sldMk cId="1283043681" sldId="4375"/>
            <ac:grpSpMk id="43" creationId="{ACA298BC-EA33-00F3-53B3-0441014893BF}"/>
          </ac:grpSpMkLst>
        </pc:grpChg>
        <pc:grpChg chg="mod">
          <ac:chgData name="Jacob Chartrant" userId="b85be298-8ad1-48b1-88f2-ff9a45848184" providerId="ADAL" clId="{210C1AE1-55DC-4E58-95A9-9BFA43D701FD}" dt="2022-07-09T21:26:20.985" v="12993" actId="1076"/>
          <ac:grpSpMkLst>
            <pc:docMk/>
            <pc:sldMk cId="1283043681" sldId="4375"/>
            <ac:grpSpMk id="47" creationId="{F3364F0D-3DB3-47EB-E858-17E7A2611D31}"/>
          </ac:grpSpMkLst>
        </pc:grpChg>
        <pc:grpChg chg="mod">
          <ac:chgData name="Jacob Chartrant" userId="b85be298-8ad1-48b1-88f2-ff9a45848184" providerId="ADAL" clId="{210C1AE1-55DC-4E58-95A9-9BFA43D701FD}" dt="2022-07-09T21:26:20.985" v="12993" actId="1076"/>
          <ac:grpSpMkLst>
            <pc:docMk/>
            <pc:sldMk cId="1283043681" sldId="4375"/>
            <ac:grpSpMk id="48" creationId="{DA57BF73-6E92-CDA0-DD7E-7C6C2EF7142C}"/>
          </ac:grpSpMkLst>
        </pc:grpChg>
        <pc:grpChg chg="mod">
          <ac:chgData name="Jacob Chartrant" userId="b85be298-8ad1-48b1-88f2-ff9a45848184" providerId="ADAL" clId="{210C1AE1-55DC-4E58-95A9-9BFA43D701FD}" dt="2022-07-09T21:26:20.985" v="12993" actId="1076"/>
          <ac:grpSpMkLst>
            <pc:docMk/>
            <pc:sldMk cId="1283043681" sldId="4375"/>
            <ac:grpSpMk id="49" creationId="{0C340BD4-873B-9661-6009-D8209BC4B3D1}"/>
          </ac:grpSpMkLst>
        </pc:grpChg>
        <pc:grpChg chg="mod">
          <ac:chgData name="Jacob Chartrant" userId="b85be298-8ad1-48b1-88f2-ff9a45848184" providerId="ADAL" clId="{210C1AE1-55DC-4E58-95A9-9BFA43D701FD}" dt="2022-07-09T21:26:20.985" v="12993" actId="1076"/>
          <ac:grpSpMkLst>
            <pc:docMk/>
            <pc:sldMk cId="1283043681" sldId="4375"/>
            <ac:grpSpMk id="50" creationId="{8EF4D3A6-A8CD-2529-A388-B794F2BFE92E}"/>
          </ac:grpSpMkLst>
        </pc:grpChg>
        <pc:grpChg chg="mod">
          <ac:chgData name="Jacob Chartrant" userId="b85be298-8ad1-48b1-88f2-ff9a45848184" providerId="ADAL" clId="{210C1AE1-55DC-4E58-95A9-9BFA43D701FD}" dt="2022-07-09T21:26:20.985" v="12993" actId="1076"/>
          <ac:grpSpMkLst>
            <pc:docMk/>
            <pc:sldMk cId="1283043681" sldId="4375"/>
            <ac:grpSpMk id="51" creationId="{D561DF5F-71E3-3023-2711-1983117CF6CF}"/>
          </ac:grpSpMkLst>
        </pc:grpChg>
        <pc:grpChg chg="mod">
          <ac:chgData name="Jacob Chartrant" userId="b85be298-8ad1-48b1-88f2-ff9a45848184" providerId="ADAL" clId="{210C1AE1-55DC-4E58-95A9-9BFA43D701FD}" dt="2022-07-09T21:26:20.985" v="12993" actId="1076"/>
          <ac:grpSpMkLst>
            <pc:docMk/>
            <pc:sldMk cId="1283043681" sldId="4375"/>
            <ac:grpSpMk id="54" creationId="{598C17C5-5DFD-66D2-7ABB-1B27F9D70AF1}"/>
          </ac:grpSpMkLst>
        </pc:grpChg>
        <pc:grpChg chg="mod">
          <ac:chgData name="Jacob Chartrant" userId="b85be298-8ad1-48b1-88f2-ff9a45848184" providerId="ADAL" clId="{210C1AE1-55DC-4E58-95A9-9BFA43D701FD}" dt="2022-07-09T21:26:20.985" v="12993" actId="1076"/>
          <ac:grpSpMkLst>
            <pc:docMk/>
            <pc:sldMk cId="1283043681" sldId="4375"/>
            <ac:grpSpMk id="58" creationId="{E0644135-B81D-37E6-C4DF-E7C1F43DCD5F}"/>
          </ac:grpSpMkLst>
        </pc:grpChg>
        <pc:grpChg chg="mod">
          <ac:chgData name="Jacob Chartrant" userId="b85be298-8ad1-48b1-88f2-ff9a45848184" providerId="ADAL" clId="{210C1AE1-55DC-4E58-95A9-9BFA43D701FD}" dt="2022-07-09T21:26:20.985" v="12993" actId="1076"/>
          <ac:grpSpMkLst>
            <pc:docMk/>
            <pc:sldMk cId="1283043681" sldId="4375"/>
            <ac:grpSpMk id="59" creationId="{E4F9E8C2-A255-37FA-F268-4EB337F693FA}"/>
          </ac:grpSpMkLst>
        </pc:grpChg>
        <pc:grpChg chg="mod">
          <ac:chgData name="Jacob Chartrant" userId="b85be298-8ad1-48b1-88f2-ff9a45848184" providerId="ADAL" clId="{210C1AE1-55DC-4E58-95A9-9BFA43D701FD}" dt="2022-07-09T21:26:20.985" v="12993" actId="1076"/>
          <ac:grpSpMkLst>
            <pc:docMk/>
            <pc:sldMk cId="1283043681" sldId="4375"/>
            <ac:grpSpMk id="69" creationId="{8D6F5C07-4056-94B5-ED6C-EC89006137D9}"/>
          </ac:grpSpMkLst>
        </pc:grpChg>
        <pc:grpChg chg="mod">
          <ac:chgData name="Jacob Chartrant" userId="b85be298-8ad1-48b1-88f2-ff9a45848184" providerId="ADAL" clId="{210C1AE1-55DC-4E58-95A9-9BFA43D701FD}" dt="2022-07-09T21:26:20.985" v="12993" actId="1076"/>
          <ac:grpSpMkLst>
            <pc:docMk/>
            <pc:sldMk cId="1283043681" sldId="4375"/>
            <ac:grpSpMk id="70" creationId="{F5A478D5-171C-CFE4-6785-65AA980EA32D}"/>
          </ac:grpSpMkLst>
        </pc:grpChg>
        <pc:grpChg chg="mod">
          <ac:chgData name="Jacob Chartrant" userId="b85be298-8ad1-48b1-88f2-ff9a45848184" providerId="ADAL" clId="{210C1AE1-55DC-4E58-95A9-9BFA43D701FD}" dt="2022-07-09T21:26:20.985" v="12993" actId="1076"/>
          <ac:grpSpMkLst>
            <pc:docMk/>
            <pc:sldMk cId="1283043681" sldId="4375"/>
            <ac:grpSpMk id="76" creationId="{05820F95-EBDE-0E77-6179-894A28E461F8}"/>
          </ac:grpSpMkLst>
        </pc:grpChg>
        <pc:grpChg chg="mod">
          <ac:chgData name="Jacob Chartrant" userId="b85be298-8ad1-48b1-88f2-ff9a45848184" providerId="ADAL" clId="{210C1AE1-55DC-4E58-95A9-9BFA43D701FD}" dt="2022-07-09T21:26:20.985" v="12993" actId="1076"/>
          <ac:grpSpMkLst>
            <pc:docMk/>
            <pc:sldMk cId="1283043681" sldId="4375"/>
            <ac:grpSpMk id="77" creationId="{0B888A7F-824E-D352-8505-B49D7AD1789A}"/>
          </ac:grpSpMkLst>
        </pc:grpChg>
        <pc:grpChg chg="mod">
          <ac:chgData name="Jacob Chartrant" userId="b85be298-8ad1-48b1-88f2-ff9a45848184" providerId="ADAL" clId="{210C1AE1-55DC-4E58-95A9-9BFA43D701FD}" dt="2022-07-09T21:26:20.985" v="12993" actId="1076"/>
          <ac:grpSpMkLst>
            <pc:docMk/>
            <pc:sldMk cId="1283043681" sldId="4375"/>
            <ac:grpSpMk id="78" creationId="{9E7A5534-7495-E175-8D7F-8CE69327D3E3}"/>
          </ac:grpSpMkLst>
        </pc:grpChg>
        <pc:grpChg chg="mod">
          <ac:chgData name="Jacob Chartrant" userId="b85be298-8ad1-48b1-88f2-ff9a45848184" providerId="ADAL" clId="{210C1AE1-55DC-4E58-95A9-9BFA43D701FD}" dt="2022-07-09T21:26:20.985" v="12993" actId="1076"/>
          <ac:grpSpMkLst>
            <pc:docMk/>
            <pc:sldMk cId="1283043681" sldId="4375"/>
            <ac:grpSpMk id="79" creationId="{1CD57836-2C8E-77AB-4627-EDC9D183EB98}"/>
          </ac:grpSpMkLst>
        </pc:grpChg>
        <pc:grpChg chg="mod">
          <ac:chgData name="Jacob Chartrant" userId="b85be298-8ad1-48b1-88f2-ff9a45848184" providerId="ADAL" clId="{210C1AE1-55DC-4E58-95A9-9BFA43D701FD}" dt="2022-07-09T21:26:20.985" v="12993" actId="1076"/>
          <ac:grpSpMkLst>
            <pc:docMk/>
            <pc:sldMk cId="1283043681" sldId="4375"/>
            <ac:grpSpMk id="88" creationId="{A37F959C-3C21-C013-4E56-A21F5AD82FDE}"/>
          </ac:grpSpMkLst>
        </pc:grpChg>
        <pc:grpChg chg="mod">
          <ac:chgData name="Jacob Chartrant" userId="b85be298-8ad1-48b1-88f2-ff9a45848184" providerId="ADAL" clId="{210C1AE1-55DC-4E58-95A9-9BFA43D701FD}" dt="2022-07-09T21:26:20.985" v="12993" actId="1076"/>
          <ac:grpSpMkLst>
            <pc:docMk/>
            <pc:sldMk cId="1283043681" sldId="4375"/>
            <ac:grpSpMk id="89" creationId="{D5041847-1419-C10A-9805-02A8381BA9C6}"/>
          </ac:grpSpMkLst>
        </pc:grpChg>
        <pc:grpChg chg="mod">
          <ac:chgData name="Jacob Chartrant" userId="b85be298-8ad1-48b1-88f2-ff9a45848184" providerId="ADAL" clId="{210C1AE1-55DC-4E58-95A9-9BFA43D701FD}" dt="2022-07-09T21:26:20.985" v="12993" actId="1076"/>
          <ac:grpSpMkLst>
            <pc:docMk/>
            <pc:sldMk cId="1283043681" sldId="4375"/>
            <ac:grpSpMk id="122" creationId="{418536B1-40A3-CF50-7DD2-E3145F69A754}"/>
          </ac:grpSpMkLst>
        </pc:grpChg>
        <pc:grpChg chg="mod">
          <ac:chgData name="Jacob Chartrant" userId="b85be298-8ad1-48b1-88f2-ff9a45848184" providerId="ADAL" clId="{210C1AE1-55DC-4E58-95A9-9BFA43D701FD}" dt="2022-07-09T21:26:20.985" v="12993" actId="1076"/>
          <ac:grpSpMkLst>
            <pc:docMk/>
            <pc:sldMk cId="1283043681" sldId="4375"/>
            <ac:grpSpMk id="123" creationId="{B909B08A-0243-2F2C-ABB5-597DF19B4AC7}"/>
          </ac:grpSpMkLst>
        </pc:grpChg>
        <pc:grpChg chg="mod">
          <ac:chgData name="Jacob Chartrant" userId="b85be298-8ad1-48b1-88f2-ff9a45848184" providerId="ADAL" clId="{210C1AE1-55DC-4E58-95A9-9BFA43D701FD}" dt="2022-07-09T21:26:20.985" v="12993" actId="1076"/>
          <ac:grpSpMkLst>
            <pc:docMk/>
            <pc:sldMk cId="1283043681" sldId="4375"/>
            <ac:grpSpMk id="124" creationId="{23A425EA-C2CF-BDE3-C825-DF4B61191B78}"/>
          </ac:grpSpMkLst>
        </pc:grpChg>
        <pc:grpChg chg="mod">
          <ac:chgData name="Jacob Chartrant" userId="b85be298-8ad1-48b1-88f2-ff9a45848184" providerId="ADAL" clId="{210C1AE1-55DC-4E58-95A9-9BFA43D701FD}" dt="2022-07-09T21:26:20.985" v="12993" actId="1076"/>
          <ac:grpSpMkLst>
            <pc:docMk/>
            <pc:sldMk cId="1283043681" sldId="4375"/>
            <ac:grpSpMk id="125" creationId="{3AE01101-49A5-2513-BDA2-D472035BE8F7}"/>
          </ac:grpSpMkLst>
        </pc:grpChg>
        <pc:grpChg chg="mod">
          <ac:chgData name="Jacob Chartrant" userId="b85be298-8ad1-48b1-88f2-ff9a45848184" providerId="ADAL" clId="{210C1AE1-55DC-4E58-95A9-9BFA43D701FD}" dt="2022-07-09T21:26:20.985" v="12993" actId="1076"/>
          <ac:grpSpMkLst>
            <pc:docMk/>
            <pc:sldMk cId="1283043681" sldId="4375"/>
            <ac:grpSpMk id="126" creationId="{68682740-584A-70DD-A379-2CD492FD94E1}"/>
          </ac:grpSpMkLst>
        </pc:grpChg>
        <pc:grpChg chg="mod">
          <ac:chgData name="Jacob Chartrant" userId="b85be298-8ad1-48b1-88f2-ff9a45848184" providerId="ADAL" clId="{210C1AE1-55DC-4E58-95A9-9BFA43D701FD}" dt="2022-07-09T21:26:20.985" v="12993" actId="1076"/>
          <ac:grpSpMkLst>
            <pc:docMk/>
            <pc:sldMk cId="1283043681" sldId="4375"/>
            <ac:grpSpMk id="201" creationId="{3024D5BC-64AA-6223-ACB6-66D99598ECA0}"/>
          </ac:grpSpMkLst>
        </pc:grpChg>
        <pc:grpChg chg="mod">
          <ac:chgData name="Jacob Chartrant" userId="b85be298-8ad1-48b1-88f2-ff9a45848184" providerId="ADAL" clId="{210C1AE1-55DC-4E58-95A9-9BFA43D701FD}" dt="2022-07-09T21:26:20.985" v="12993" actId="1076"/>
          <ac:grpSpMkLst>
            <pc:docMk/>
            <pc:sldMk cId="1283043681" sldId="4375"/>
            <ac:grpSpMk id="202" creationId="{726A26E5-3F78-2C71-BA18-A0ABEBDD2266}"/>
          </ac:grpSpMkLst>
        </pc:grpChg>
        <pc:grpChg chg="mod">
          <ac:chgData name="Jacob Chartrant" userId="b85be298-8ad1-48b1-88f2-ff9a45848184" providerId="ADAL" clId="{210C1AE1-55DC-4E58-95A9-9BFA43D701FD}" dt="2022-07-09T21:26:20.985" v="12993" actId="1076"/>
          <ac:grpSpMkLst>
            <pc:docMk/>
            <pc:sldMk cId="1283043681" sldId="4375"/>
            <ac:grpSpMk id="203" creationId="{4114718D-9A8D-5008-ABA2-72F77886D0A7}"/>
          </ac:grpSpMkLst>
        </pc:grpChg>
        <pc:grpChg chg="mod">
          <ac:chgData name="Jacob Chartrant" userId="b85be298-8ad1-48b1-88f2-ff9a45848184" providerId="ADAL" clId="{210C1AE1-55DC-4E58-95A9-9BFA43D701FD}" dt="2022-07-09T21:26:20.985" v="12993" actId="1076"/>
          <ac:grpSpMkLst>
            <pc:docMk/>
            <pc:sldMk cId="1283043681" sldId="4375"/>
            <ac:grpSpMk id="204" creationId="{4115584F-8535-89B3-49B1-284EA149462F}"/>
          </ac:grpSpMkLst>
        </pc:grpChg>
        <pc:grpChg chg="mod">
          <ac:chgData name="Jacob Chartrant" userId="b85be298-8ad1-48b1-88f2-ff9a45848184" providerId="ADAL" clId="{210C1AE1-55DC-4E58-95A9-9BFA43D701FD}" dt="2022-07-09T21:26:20.985" v="12993" actId="1076"/>
          <ac:grpSpMkLst>
            <pc:docMk/>
            <pc:sldMk cId="1283043681" sldId="4375"/>
            <ac:grpSpMk id="205" creationId="{1ACBFECA-F180-978E-F408-139731DAAD53}"/>
          </ac:grpSpMkLst>
        </pc:grpChg>
        <pc:grpChg chg="mod">
          <ac:chgData name="Jacob Chartrant" userId="b85be298-8ad1-48b1-88f2-ff9a45848184" providerId="ADAL" clId="{210C1AE1-55DC-4E58-95A9-9BFA43D701FD}" dt="2022-07-09T21:26:20.985" v="12993" actId="1076"/>
          <ac:grpSpMkLst>
            <pc:docMk/>
            <pc:sldMk cId="1283043681" sldId="4375"/>
            <ac:grpSpMk id="206" creationId="{A43BBD53-8244-2C79-13D0-7D63008DC793}"/>
          </ac:grpSpMkLst>
        </pc:grpChg>
        <pc:grpChg chg="mod">
          <ac:chgData name="Jacob Chartrant" userId="b85be298-8ad1-48b1-88f2-ff9a45848184" providerId="ADAL" clId="{210C1AE1-55DC-4E58-95A9-9BFA43D701FD}" dt="2022-07-09T21:26:20.985" v="12993" actId="1076"/>
          <ac:grpSpMkLst>
            <pc:docMk/>
            <pc:sldMk cId="1283043681" sldId="4375"/>
            <ac:grpSpMk id="207" creationId="{F60DFFC8-24B2-931B-E2F2-DBD7DA50164F}"/>
          </ac:grpSpMkLst>
        </pc:grpChg>
        <pc:grpChg chg="mod">
          <ac:chgData name="Jacob Chartrant" userId="b85be298-8ad1-48b1-88f2-ff9a45848184" providerId="ADAL" clId="{210C1AE1-55DC-4E58-95A9-9BFA43D701FD}" dt="2022-07-09T21:26:20.985" v="12993" actId="1076"/>
          <ac:grpSpMkLst>
            <pc:docMk/>
            <pc:sldMk cId="1283043681" sldId="4375"/>
            <ac:grpSpMk id="208" creationId="{19478EEE-A160-DB91-24FE-9C01B02BA8A5}"/>
          </ac:grpSpMkLst>
        </pc:grpChg>
        <pc:grpChg chg="mod">
          <ac:chgData name="Jacob Chartrant" userId="b85be298-8ad1-48b1-88f2-ff9a45848184" providerId="ADAL" clId="{210C1AE1-55DC-4E58-95A9-9BFA43D701FD}" dt="2022-07-09T21:26:20.985" v="12993" actId="1076"/>
          <ac:grpSpMkLst>
            <pc:docMk/>
            <pc:sldMk cId="1283043681" sldId="4375"/>
            <ac:grpSpMk id="209" creationId="{99C3AA63-3664-52E5-EE3A-62EC364283A8}"/>
          </ac:grpSpMkLst>
        </pc:grpChg>
        <pc:grpChg chg="mod">
          <ac:chgData name="Jacob Chartrant" userId="b85be298-8ad1-48b1-88f2-ff9a45848184" providerId="ADAL" clId="{210C1AE1-55DC-4E58-95A9-9BFA43D701FD}" dt="2022-07-09T21:26:20.985" v="12993" actId="1076"/>
          <ac:grpSpMkLst>
            <pc:docMk/>
            <pc:sldMk cId="1283043681" sldId="4375"/>
            <ac:grpSpMk id="210" creationId="{51FD7E71-0D2C-0E37-9503-D46706471C02}"/>
          </ac:grpSpMkLst>
        </pc:grpChg>
        <pc:grpChg chg="mod">
          <ac:chgData name="Jacob Chartrant" userId="b85be298-8ad1-48b1-88f2-ff9a45848184" providerId="ADAL" clId="{210C1AE1-55DC-4E58-95A9-9BFA43D701FD}" dt="2022-07-09T21:26:20.985" v="12993" actId="1076"/>
          <ac:grpSpMkLst>
            <pc:docMk/>
            <pc:sldMk cId="1283043681" sldId="4375"/>
            <ac:grpSpMk id="211" creationId="{2E82180C-35CC-7796-313B-2E685B918FC1}"/>
          </ac:grpSpMkLst>
        </pc:grpChg>
        <pc:grpChg chg="mod">
          <ac:chgData name="Jacob Chartrant" userId="b85be298-8ad1-48b1-88f2-ff9a45848184" providerId="ADAL" clId="{210C1AE1-55DC-4E58-95A9-9BFA43D701FD}" dt="2022-07-09T21:26:20.985" v="12993" actId="1076"/>
          <ac:grpSpMkLst>
            <pc:docMk/>
            <pc:sldMk cId="1283043681" sldId="4375"/>
            <ac:grpSpMk id="212" creationId="{294E3F5F-36C9-A267-03EC-823F2BCFB6E7}"/>
          </ac:grpSpMkLst>
        </pc:grpChg>
        <pc:grpChg chg="mod">
          <ac:chgData name="Jacob Chartrant" userId="b85be298-8ad1-48b1-88f2-ff9a45848184" providerId="ADAL" clId="{210C1AE1-55DC-4E58-95A9-9BFA43D701FD}" dt="2022-07-09T21:26:20.985" v="12993" actId="1076"/>
          <ac:grpSpMkLst>
            <pc:docMk/>
            <pc:sldMk cId="1283043681" sldId="4375"/>
            <ac:grpSpMk id="217" creationId="{4D4B0C5A-884E-7343-44C5-4F4333D136BF}"/>
          </ac:grpSpMkLst>
        </pc:grpChg>
        <pc:grpChg chg="mod">
          <ac:chgData name="Jacob Chartrant" userId="b85be298-8ad1-48b1-88f2-ff9a45848184" providerId="ADAL" clId="{210C1AE1-55DC-4E58-95A9-9BFA43D701FD}" dt="2022-07-09T21:26:20.985" v="12993" actId="1076"/>
          <ac:grpSpMkLst>
            <pc:docMk/>
            <pc:sldMk cId="1283043681" sldId="4375"/>
            <ac:grpSpMk id="218" creationId="{6A497B92-EBDD-DACB-E3F9-1F8D9F376173}"/>
          </ac:grpSpMkLst>
        </pc:grpChg>
        <pc:grpChg chg="mod">
          <ac:chgData name="Jacob Chartrant" userId="b85be298-8ad1-48b1-88f2-ff9a45848184" providerId="ADAL" clId="{210C1AE1-55DC-4E58-95A9-9BFA43D701FD}" dt="2022-07-09T21:26:20.985" v="12993" actId="1076"/>
          <ac:grpSpMkLst>
            <pc:docMk/>
            <pc:sldMk cId="1283043681" sldId="4375"/>
            <ac:grpSpMk id="225" creationId="{88FFF97F-899C-C389-875D-91EE7A475E66}"/>
          </ac:grpSpMkLst>
        </pc:grpChg>
        <pc:grpChg chg="mod">
          <ac:chgData name="Jacob Chartrant" userId="b85be298-8ad1-48b1-88f2-ff9a45848184" providerId="ADAL" clId="{210C1AE1-55DC-4E58-95A9-9BFA43D701FD}" dt="2022-07-09T21:26:20.985" v="12993" actId="1076"/>
          <ac:grpSpMkLst>
            <pc:docMk/>
            <pc:sldMk cId="1283043681" sldId="4375"/>
            <ac:grpSpMk id="226" creationId="{8B4A4BC3-F742-6D56-3A71-25963034FC54}"/>
          </ac:grpSpMkLst>
        </pc:grpChg>
        <pc:grpChg chg="mod">
          <ac:chgData name="Jacob Chartrant" userId="b85be298-8ad1-48b1-88f2-ff9a45848184" providerId="ADAL" clId="{210C1AE1-55DC-4E58-95A9-9BFA43D701FD}" dt="2022-07-09T21:26:20.985" v="12993" actId="1076"/>
          <ac:grpSpMkLst>
            <pc:docMk/>
            <pc:sldMk cId="1283043681" sldId="4375"/>
            <ac:grpSpMk id="227" creationId="{76783BB4-1A9F-3637-2F45-A17D01C8AEBB}"/>
          </ac:grpSpMkLst>
        </pc:grpChg>
        <pc:grpChg chg="mod">
          <ac:chgData name="Jacob Chartrant" userId="b85be298-8ad1-48b1-88f2-ff9a45848184" providerId="ADAL" clId="{210C1AE1-55DC-4E58-95A9-9BFA43D701FD}" dt="2022-07-09T21:26:20.985" v="12993" actId="1076"/>
          <ac:grpSpMkLst>
            <pc:docMk/>
            <pc:sldMk cId="1283043681" sldId="4375"/>
            <ac:grpSpMk id="228" creationId="{5D4B2DCC-BC59-856A-6252-E0C750A4531B}"/>
          </ac:grpSpMkLst>
        </pc:grpChg>
        <pc:grpChg chg="mod">
          <ac:chgData name="Jacob Chartrant" userId="b85be298-8ad1-48b1-88f2-ff9a45848184" providerId="ADAL" clId="{210C1AE1-55DC-4E58-95A9-9BFA43D701FD}" dt="2022-07-09T21:26:20.985" v="12993" actId="1076"/>
          <ac:grpSpMkLst>
            <pc:docMk/>
            <pc:sldMk cId="1283043681" sldId="4375"/>
            <ac:grpSpMk id="233" creationId="{D495F5A2-EA81-05C2-AFD3-9B8A2CC8544C}"/>
          </ac:grpSpMkLst>
        </pc:grpChg>
        <pc:grpChg chg="mod">
          <ac:chgData name="Jacob Chartrant" userId="b85be298-8ad1-48b1-88f2-ff9a45848184" providerId="ADAL" clId="{210C1AE1-55DC-4E58-95A9-9BFA43D701FD}" dt="2022-07-09T21:26:20.985" v="12993" actId="1076"/>
          <ac:grpSpMkLst>
            <pc:docMk/>
            <pc:sldMk cId="1283043681" sldId="4375"/>
            <ac:grpSpMk id="234" creationId="{9850D6D7-FDF1-6840-27AC-8360DE9FF58A}"/>
          </ac:grpSpMkLst>
        </pc:grpChg>
        <pc:grpChg chg="mod">
          <ac:chgData name="Jacob Chartrant" userId="b85be298-8ad1-48b1-88f2-ff9a45848184" providerId="ADAL" clId="{210C1AE1-55DC-4E58-95A9-9BFA43D701FD}" dt="2022-07-09T21:26:20.985" v="12993" actId="1076"/>
          <ac:grpSpMkLst>
            <pc:docMk/>
            <pc:sldMk cId="1283043681" sldId="4375"/>
            <ac:grpSpMk id="241" creationId="{C9D873D9-C33A-C043-DAB4-4CA3BA248440}"/>
          </ac:grpSpMkLst>
        </pc:grpChg>
        <pc:grpChg chg="mod">
          <ac:chgData name="Jacob Chartrant" userId="b85be298-8ad1-48b1-88f2-ff9a45848184" providerId="ADAL" clId="{210C1AE1-55DC-4E58-95A9-9BFA43D701FD}" dt="2022-07-09T21:26:20.985" v="12993" actId="1076"/>
          <ac:grpSpMkLst>
            <pc:docMk/>
            <pc:sldMk cId="1283043681" sldId="4375"/>
            <ac:grpSpMk id="242" creationId="{04F03BCE-C25D-CBAD-E909-2EF3D4DE8EC0}"/>
          </ac:grpSpMkLst>
        </pc:grpChg>
        <pc:grpChg chg="mod">
          <ac:chgData name="Jacob Chartrant" userId="b85be298-8ad1-48b1-88f2-ff9a45848184" providerId="ADAL" clId="{210C1AE1-55DC-4E58-95A9-9BFA43D701FD}" dt="2022-07-09T21:26:20.985" v="12993" actId="1076"/>
          <ac:grpSpMkLst>
            <pc:docMk/>
            <pc:sldMk cId="1283043681" sldId="4375"/>
            <ac:grpSpMk id="243" creationId="{13686F5E-265E-9633-9141-0C0E4537BCCC}"/>
          </ac:grpSpMkLst>
        </pc:grpChg>
        <pc:grpChg chg="mod">
          <ac:chgData name="Jacob Chartrant" userId="b85be298-8ad1-48b1-88f2-ff9a45848184" providerId="ADAL" clId="{210C1AE1-55DC-4E58-95A9-9BFA43D701FD}" dt="2022-07-09T21:26:20.985" v="12993" actId="1076"/>
          <ac:grpSpMkLst>
            <pc:docMk/>
            <pc:sldMk cId="1283043681" sldId="4375"/>
            <ac:grpSpMk id="244" creationId="{4F0D8DA1-4F65-8CFD-F204-5580B7D3C492}"/>
          </ac:grpSpMkLst>
        </pc:grpChg>
        <pc:grpChg chg="mod">
          <ac:chgData name="Jacob Chartrant" userId="b85be298-8ad1-48b1-88f2-ff9a45848184" providerId="ADAL" clId="{210C1AE1-55DC-4E58-95A9-9BFA43D701FD}" dt="2022-07-09T21:26:20.985" v="12993" actId="1076"/>
          <ac:grpSpMkLst>
            <pc:docMk/>
            <pc:sldMk cId="1283043681" sldId="4375"/>
            <ac:grpSpMk id="249" creationId="{B21CAF10-ED19-F750-8D3F-E9174238979B}"/>
          </ac:grpSpMkLst>
        </pc:grpChg>
        <pc:grpChg chg="mod">
          <ac:chgData name="Jacob Chartrant" userId="b85be298-8ad1-48b1-88f2-ff9a45848184" providerId="ADAL" clId="{210C1AE1-55DC-4E58-95A9-9BFA43D701FD}" dt="2022-07-09T21:26:20.985" v="12993" actId="1076"/>
          <ac:grpSpMkLst>
            <pc:docMk/>
            <pc:sldMk cId="1283043681" sldId="4375"/>
            <ac:grpSpMk id="250" creationId="{2723E032-0B51-FFAA-D696-BCF136AF66B5}"/>
          </ac:grpSpMkLst>
        </pc:grpChg>
        <pc:grpChg chg="mod">
          <ac:chgData name="Jacob Chartrant" userId="b85be298-8ad1-48b1-88f2-ff9a45848184" providerId="ADAL" clId="{210C1AE1-55DC-4E58-95A9-9BFA43D701FD}" dt="2022-07-09T21:26:20.985" v="12993" actId="1076"/>
          <ac:grpSpMkLst>
            <pc:docMk/>
            <pc:sldMk cId="1283043681" sldId="4375"/>
            <ac:grpSpMk id="257" creationId="{390B0209-103F-F0F1-B28B-E3B0EAB4884B}"/>
          </ac:grpSpMkLst>
        </pc:grpChg>
        <pc:grpChg chg="mod">
          <ac:chgData name="Jacob Chartrant" userId="b85be298-8ad1-48b1-88f2-ff9a45848184" providerId="ADAL" clId="{210C1AE1-55DC-4E58-95A9-9BFA43D701FD}" dt="2022-07-09T21:26:20.985" v="12993" actId="1076"/>
          <ac:grpSpMkLst>
            <pc:docMk/>
            <pc:sldMk cId="1283043681" sldId="4375"/>
            <ac:grpSpMk id="258" creationId="{48E55976-AA49-44D5-5439-88E309D4FADC}"/>
          </ac:grpSpMkLst>
        </pc:grpChg>
        <pc:grpChg chg="mod">
          <ac:chgData name="Jacob Chartrant" userId="b85be298-8ad1-48b1-88f2-ff9a45848184" providerId="ADAL" clId="{210C1AE1-55DC-4E58-95A9-9BFA43D701FD}" dt="2022-07-09T21:26:20.985" v="12993" actId="1076"/>
          <ac:grpSpMkLst>
            <pc:docMk/>
            <pc:sldMk cId="1283043681" sldId="4375"/>
            <ac:grpSpMk id="259" creationId="{9425F3D1-5570-3E08-FAB2-895BC62894DC}"/>
          </ac:grpSpMkLst>
        </pc:grpChg>
        <pc:grpChg chg="mod">
          <ac:chgData name="Jacob Chartrant" userId="b85be298-8ad1-48b1-88f2-ff9a45848184" providerId="ADAL" clId="{210C1AE1-55DC-4E58-95A9-9BFA43D701FD}" dt="2022-07-09T21:26:20.985" v="12993" actId="1076"/>
          <ac:grpSpMkLst>
            <pc:docMk/>
            <pc:sldMk cId="1283043681" sldId="4375"/>
            <ac:grpSpMk id="260" creationId="{B472FF02-30E3-8C54-FF6C-B4D0CE45EA61}"/>
          </ac:grpSpMkLst>
        </pc:grpChg>
        <pc:grpChg chg="mod">
          <ac:chgData name="Jacob Chartrant" userId="b85be298-8ad1-48b1-88f2-ff9a45848184" providerId="ADAL" clId="{210C1AE1-55DC-4E58-95A9-9BFA43D701FD}" dt="2022-07-09T21:26:20.985" v="12993" actId="1076"/>
          <ac:grpSpMkLst>
            <pc:docMk/>
            <pc:sldMk cId="1283043681" sldId="4375"/>
            <ac:grpSpMk id="265" creationId="{5E1E7573-D9CC-F5B2-808E-42045294C9C9}"/>
          </ac:grpSpMkLst>
        </pc:grpChg>
        <pc:grpChg chg="mod">
          <ac:chgData name="Jacob Chartrant" userId="b85be298-8ad1-48b1-88f2-ff9a45848184" providerId="ADAL" clId="{210C1AE1-55DC-4E58-95A9-9BFA43D701FD}" dt="2022-07-09T21:26:20.985" v="12993" actId="1076"/>
          <ac:grpSpMkLst>
            <pc:docMk/>
            <pc:sldMk cId="1283043681" sldId="4375"/>
            <ac:grpSpMk id="266" creationId="{1482B41C-62E6-DC75-72FC-ED899E20AFEB}"/>
          </ac:grpSpMkLst>
        </pc:grpChg>
        <pc:grpChg chg="mod">
          <ac:chgData name="Jacob Chartrant" userId="b85be298-8ad1-48b1-88f2-ff9a45848184" providerId="ADAL" clId="{210C1AE1-55DC-4E58-95A9-9BFA43D701FD}" dt="2022-07-09T21:26:20.985" v="12993" actId="1076"/>
          <ac:grpSpMkLst>
            <pc:docMk/>
            <pc:sldMk cId="1283043681" sldId="4375"/>
            <ac:grpSpMk id="273" creationId="{9AADC56E-CE2B-DB2A-603A-0F329AF1C83A}"/>
          </ac:grpSpMkLst>
        </pc:grpChg>
        <pc:grpChg chg="mod">
          <ac:chgData name="Jacob Chartrant" userId="b85be298-8ad1-48b1-88f2-ff9a45848184" providerId="ADAL" clId="{210C1AE1-55DC-4E58-95A9-9BFA43D701FD}" dt="2022-07-09T21:26:20.985" v="12993" actId="1076"/>
          <ac:grpSpMkLst>
            <pc:docMk/>
            <pc:sldMk cId="1283043681" sldId="4375"/>
            <ac:grpSpMk id="274" creationId="{CAC34677-CD8B-C128-E886-3996C80F963C}"/>
          </ac:grpSpMkLst>
        </pc:grpChg>
        <pc:grpChg chg="mod">
          <ac:chgData name="Jacob Chartrant" userId="b85be298-8ad1-48b1-88f2-ff9a45848184" providerId="ADAL" clId="{210C1AE1-55DC-4E58-95A9-9BFA43D701FD}" dt="2022-07-09T21:26:20.985" v="12993" actId="1076"/>
          <ac:grpSpMkLst>
            <pc:docMk/>
            <pc:sldMk cId="1283043681" sldId="4375"/>
            <ac:grpSpMk id="275" creationId="{0475F927-644C-C412-FA8B-89073007AA52}"/>
          </ac:grpSpMkLst>
        </pc:grpChg>
        <pc:grpChg chg="mod">
          <ac:chgData name="Jacob Chartrant" userId="b85be298-8ad1-48b1-88f2-ff9a45848184" providerId="ADAL" clId="{210C1AE1-55DC-4E58-95A9-9BFA43D701FD}" dt="2022-07-09T21:26:20.985" v="12993" actId="1076"/>
          <ac:grpSpMkLst>
            <pc:docMk/>
            <pc:sldMk cId="1283043681" sldId="4375"/>
            <ac:grpSpMk id="276" creationId="{3886AFB6-BC51-365E-6F6C-51F2CD8CD52B}"/>
          </ac:grpSpMkLst>
        </pc:grpChg>
        <pc:grpChg chg="mod">
          <ac:chgData name="Jacob Chartrant" userId="b85be298-8ad1-48b1-88f2-ff9a45848184" providerId="ADAL" clId="{210C1AE1-55DC-4E58-95A9-9BFA43D701FD}" dt="2022-07-09T21:26:20.985" v="12993" actId="1076"/>
          <ac:grpSpMkLst>
            <pc:docMk/>
            <pc:sldMk cId="1283043681" sldId="4375"/>
            <ac:grpSpMk id="281" creationId="{41AD3522-DE4D-AA70-9299-2D2113D2235F}"/>
          </ac:grpSpMkLst>
        </pc:grpChg>
        <pc:grpChg chg="mod">
          <ac:chgData name="Jacob Chartrant" userId="b85be298-8ad1-48b1-88f2-ff9a45848184" providerId="ADAL" clId="{210C1AE1-55DC-4E58-95A9-9BFA43D701FD}" dt="2022-07-09T21:26:20.985" v="12993" actId="1076"/>
          <ac:grpSpMkLst>
            <pc:docMk/>
            <pc:sldMk cId="1283043681" sldId="4375"/>
            <ac:grpSpMk id="282" creationId="{A4926FB1-B343-9485-FE66-DB868D0DF8D7}"/>
          </ac:grpSpMkLst>
        </pc:grpChg>
        <pc:grpChg chg="mod">
          <ac:chgData name="Jacob Chartrant" userId="b85be298-8ad1-48b1-88f2-ff9a45848184" providerId="ADAL" clId="{210C1AE1-55DC-4E58-95A9-9BFA43D701FD}" dt="2022-07-09T21:26:20.985" v="12993" actId="1076"/>
          <ac:grpSpMkLst>
            <pc:docMk/>
            <pc:sldMk cId="1283043681" sldId="4375"/>
            <ac:grpSpMk id="289" creationId="{2E7C5C25-1220-0E4E-6059-0DAE2AF1B5C0}"/>
          </ac:grpSpMkLst>
        </pc:grpChg>
        <pc:grpChg chg="mod">
          <ac:chgData name="Jacob Chartrant" userId="b85be298-8ad1-48b1-88f2-ff9a45848184" providerId="ADAL" clId="{210C1AE1-55DC-4E58-95A9-9BFA43D701FD}" dt="2022-07-09T21:26:20.985" v="12993" actId="1076"/>
          <ac:grpSpMkLst>
            <pc:docMk/>
            <pc:sldMk cId="1283043681" sldId="4375"/>
            <ac:grpSpMk id="290" creationId="{88FE7EA9-FD17-9CA8-8913-BE130CF806DE}"/>
          </ac:grpSpMkLst>
        </pc:grpChg>
        <pc:grpChg chg="mod">
          <ac:chgData name="Jacob Chartrant" userId="b85be298-8ad1-48b1-88f2-ff9a45848184" providerId="ADAL" clId="{210C1AE1-55DC-4E58-95A9-9BFA43D701FD}" dt="2022-07-09T21:26:20.985" v="12993" actId="1076"/>
          <ac:grpSpMkLst>
            <pc:docMk/>
            <pc:sldMk cId="1283043681" sldId="4375"/>
            <ac:grpSpMk id="291" creationId="{E2DFBB18-CF98-A68B-C2C0-B07FDFF10654}"/>
          </ac:grpSpMkLst>
        </pc:grpChg>
        <pc:grpChg chg="mod">
          <ac:chgData name="Jacob Chartrant" userId="b85be298-8ad1-48b1-88f2-ff9a45848184" providerId="ADAL" clId="{210C1AE1-55DC-4E58-95A9-9BFA43D701FD}" dt="2022-07-09T21:26:20.985" v="12993" actId="1076"/>
          <ac:grpSpMkLst>
            <pc:docMk/>
            <pc:sldMk cId="1283043681" sldId="4375"/>
            <ac:grpSpMk id="292" creationId="{BF35FC94-76F5-6180-D927-2E7BFFBD5DC3}"/>
          </ac:grpSpMkLst>
        </pc:grpChg>
        <pc:grpChg chg="mod">
          <ac:chgData name="Jacob Chartrant" userId="b85be298-8ad1-48b1-88f2-ff9a45848184" providerId="ADAL" clId="{210C1AE1-55DC-4E58-95A9-9BFA43D701FD}" dt="2022-07-09T21:26:20.985" v="12993" actId="1076"/>
          <ac:grpSpMkLst>
            <pc:docMk/>
            <pc:sldMk cId="1283043681" sldId="4375"/>
            <ac:grpSpMk id="297" creationId="{154294F1-066B-229E-9E02-ECCA4509EFBB}"/>
          </ac:grpSpMkLst>
        </pc:grpChg>
        <pc:grpChg chg="mod">
          <ac:chgData name="Jacob Chartrant" userId="b85be298-8ad1-48b1-88f2-ff9a45848184" providerId="ADAL" clId="{210C1AE1-55DC-4E58-95A9-9BFA43D701FD}" dt="2022-07-09T21:26:20.985" v="12993" actId="1076"/>
          <ac:grpSpMkLst>
            <pc:docMk/>
            <pc:sldMk cId="1283043681" sldId="4375"/>
            <ac:grpSpMk id="298" creationId="{58134518-559A-2911-70AB-5EFCE6467D6F}"/>
          </ac:grpSpMkLst>
        </pc:grpChg>
        <pc:grpChg chg="mod">
          <ac:chgData name="Jacob Chartrant" userId="b85be298-8ad1-48b1-88f2-ff9a45848184" providerId="ADAL" clId="{210C1AE1-55DC-4E58-95A9-9BFA43D701FD}" dt="2022-07-09T21:26:20.985" v="12993" actId="1076"/>
          <ac:grpSpMkLst>
            <pc:docMk/>
            <pc:sldMk cId="1283043681" sldId="4375"/>
            <ac:grpSpMk id="305" creationId="{F1618852-5C40-3A6C-32C6-519D7DAEB326}"/>
          </ac:grpSpMkLst>
        </pc:grpChg>
        <pc:grpChg chg="mod">
          <ac:chgData name="Jacob Chartrant" userId="b85be298-8ad1-48b1-88f2-ff9a45848184" providerId="ADAL" clId="{210C1AE1-55DC-4E58-95A9-9BFA43D701FD}" dt="2022-07-09T21:26:20.985" v="12993" actId="1076"/>
          <ac:grpSpMkLst>
            <pc:docMk/>
            <pc:sldMk cId="1283043681" sldId="4375"/>
            <ac:grpSpMk id="308" creationId="{D82EAF05-7759-3F9A-E694-228FC7E0E9AC}"/>
          </ac:grpSpMkLst>
        </pc:grpChg>
        <pc:grpChg chg="mod">
          <ac:chgData name="Jacob Chartrant" userId="b85be298-8ad1-48b1-88f2-ff9a45848184" providerId="ADAL" clId="{210C1AE1-55DC-4E58-95A9-9BFA43D701FD}" dt="2022-07-09T21:26:20.985" v="12993" actId="1076"/>
          <ac:grpSpMkLst>
            <pc:docMk/>
            <pc:sldMk cId="1283043681" sldId="4375"/>
            <ac:grpSpMk id="309" creationId="{8B471195-D111-9949-A467-5798794F610A}"/>
          </ac:grpSpMkLst>
        </pc:grpChg>
        <pc:grpChg chg="mod">
          <ac:chgData name="Jacob Chartrant" userId="b85be298-8ad1-48b1-88f2-ff9a45848184" providerId="ADAL" clId="{210C1AE1-55DC-4E58-95A9-9BFA43D701FD}" dt="2022-07-09T21:26:20.985" v="12993" actId="1076"/>
          <ac:grpSpMkLst>
            <pc:docMk/>
            <pc:sldMk cId="1283043681" sldId="4375"/>
            <ac:grpSpMk id="310" creationId="{7AEDE08B-5113-75A3-FCB0-E97CA2FA0BDA}"/>
          </ac:grpSpMkLst>
        </pc:grpChg>
        <pc:grpChg chg="mod">
          <ac:chgData name="Jacob Chartrant" userId="b85be298-8ad1-48b1-88f2-ff9a45848184" providerId="ADAL" clId="{210C1AE1-55DC-4E58-95A9-9BFA43D701FD}" dt="2022-07-09T21:26:20.985" v="12993" actId="1076"/>
          <ac:grpSpMkLst>
            <pc:docMk/>
            <pc:sldMk cId="1283043681" sldId="4375"/>
            <ac:grpSpMk id="311" creationId="{FAD1225C-A2FA-E38D-E08D-2AB02B364A8E}"/>
          </ac:grpSpMkLst>
        </pc:grpChg>
        <pc:grpChg chg="mod">
          <ac:chgData name="Jacob Chartrant" userId="b85be298-8ad1-48b1-88f2-ff9a45848184" providerId="ADAL" clId="{210C1AE1-55DC-4E58-95A9-9BFA43D701FD}" dt="2022-07-09T21:26:20.985" v="12993" actId="1076"/>
          <ac:grpSpMkLst>
            <pc:docMk/>
            <pc:sldMk cId="1283043681" sldId="4375"/>
            <ac:grpSpMk id="312" creationId="{7EF782FC-1148-0E27-4D59-7A76C8825C40}"/>
          </ac:grpSpMkLst>
        </pc:grpChg>
        <pc:grpChg chg="mod">
          <ac:chgData name="Jacob Chartrant" userId="b85be298-8ad1-48b1-88f2-ff9a45848184" providerId="ADAL" clId="{210C1AE1-55DC-4E58-95A9-9BFA43D701FD}" dt="2022-07-09T21:26:20.985" v="12993" actId="1076"/>
          <ac:grpSpMkLst>
            <pc:docMk/>
            <pc:sldMk cId="1283043681" sldId="4375"/>
            <ac:grpSpMk id="333" creationId="{2683447C-AC8B-E3D1-991E-7A00E30FEFCB}"/>
          </ac:grpSpMkLst>
        </pc:grpChg>
        <pc:grpChg chg="mod">
          <ac:chgData name="Jacob Chartrant" userId="b85be298-8ad1-48b1-88f2-ff9a45848184" providerId="ADAL" clId="{210C1AE1-55DC-4E58-95A9-9BFA43D701FD}" dt="2022-07-09T21:26:20.985" v="12993" actId="1076"/>
          <ac:grpSpMkLst>
            <pc:docMk/>
            <pc:sldMk cId="1283043681" sldId="4375"/>
            <ac:grpSpMk id="334" creationId="{1A236396-A746-E6D5-0402-2580502BB381}"/>
          </ac:grpSpMkLst>
        </pc:grpChg>
        <pc:grpChg chg="mod">
          <ac:chgData name="Jacob Chartrant" userId="b85be298-8ad1-48b1-88f2-ff9a45848184" providerId="ADAL" clId="{210C1AE1-55DC-4E58-95A9-9BFA43D701FD}" dt="2022-07-09T21:26:20.985" v="12993" actId="1076"/>
          <ac:grpSpMkLst>
            <pc:docMk/>
            <pc:sldMk cId="1283043681" sldId="4375"/>
            <ac:grpSpMk id="337" creationId="{9041C978-4474-66F5-8046-35DF62783274}"/>
          </ac:grpSpMkLst>
        </pc:grpChg>
        <pc:grpChg chg="mod">
          <ac:chgData name="Jacob Chartrant" userId="b85be298-8ad1-48b1-88f2-ff9a45848184" providerId="ADAL" clId="{210C1AE1-55DC-4E58-95A9-9BFA43D701FD}" dt="2022-07-09T21:26:20.985" v="12993" actId="1076"/>
          <ac:grpSpMkLst>
            <pc:docMk/>
            <pc:sldMk cId="1283043681" sldId="4375"/>
            <ac:grpSpMk id="345" creationId="{8D1EC7FF-6BC2-68AC-7B98-9A6D96E3ED51}"/>
          </ac:grpSpMkLst>
        </pc:grpChg>
        <pc:grpChg chg="mod">
          <ac:chgData name="Jacob Chartrant" userId="b85be298-8ad1-48b1-88f2-ff9a45848184" providerId="ADAL" clId="{210C1AE1-55DC-4E58-95A9-9BFA43D701FD}" dt="2022-07-09T21:26:20.985" v="12993" actId="1076"/>
          <ac:grpSpMkLst>
            <pc:docMk/>
            <pc:sldMk cId="1283043681" sldId="4375"/>
            <ac:grpSpMk id="346" creationId="{7341170F-731E-FE64-5025-78972349DAA3}"/>
          </ac:grpSpMkLst>
        </pc:grpChg>
        <pc:grpChg chg="mod">
          <ac:chgData name="Jacob Chartrant" userId="b85be298-8ad1-48b1-88f2-ff9a45848184" providerId="ADAL" clId="{210C1AE1-55DC-4E58-95A9-9BFA43D701FD}" dt="2022-07-09T21:26:20.985" v="12993" actId="1076"/>
          <ac:grpSpMkLst>
            <pc:docMk/>
            <pc:sldMk cId="1283043681" sldId="4375"/>
            <ac:grpSpMk id="363" creationId="{2804556D-C6ED-4C30-7708-332A9FA354E0}"/>
          </ac:grpSpMkLst>
        </pc:grpChg>
        <pc:grpChg chg="mod">
          <ac:chgData name="Jacob Chartrant" userId="b85be298-8ad1-48b1-88f2-ff9a45848184" providerId="ADAL" clId="{210C1AE1-55DC-4E58-95A9-9BFA43D701FD}" dt="2022-07-09T21:26:20.985" v="12993" actId="1076"/>
          <ac:grpSpMkLst>
            <pc:docMk/>
            <pc:sldMk cId="1283043681" sldId="4375"/>
            <ac:grpSpMk id="420" creationId="{DD83268E-7596-8FB9-EEDD-0A08C194656D}"/>
          </ac:grpSpMkLst>
        </pc:grpChg>
        <pc:grpChg chg="mod">
          <ac:chgData name="Jacob Chartrant" userId="b85be298-8ad1-48b1-88f2-ff9a45848184" providerId="ADAL" clId="{210C1AE1-55DC-4E58-95A9-9BFA43D701FD}" dt="2022-07-09T21:26:20.985" v="12993" actId="1076"/>
          <ac:grpSpMkLst>
            <pc:docMk/>
            <pc:sldMk cId="1283043681" sldId="4375"/>
            <ac:grpSpMk id="421" creationId="{CCF6F414-6E7C-3E79-E73A-389FD3AC2BC5}"/>
          </ac:grpSpMkLst>
        </pc:grpChg>
        <pc:grpChg chg="mod">
          <ac:chgData name="Jacob Chartrant" userId="b85be298-8ad1-48b1-88f2-ff9a45848184" providerId="ADAL" clId="{210C1AE1-55DC-4E58-95A9-9BFA43D701FD}" dt="2022-07-09T21:26:20.985" v="12993" actId="1076"/>
          <ac:grpSpMkLst>
            <pc:docMk/>
            <pc:sldMk cId="1283043681" sldId="4375"/>
            <ac:grpSpMk id="422" creationId="{9859CD31-05C5-FE6A-D2E3-D66D338EBC30}"/>
          </ac:grpSpMkLst>
        </pc:grpChg>
        <pc:grpChg chg="mod">
          <ac:chgData name="Jacob Chartrant" userId="b85be298-8ad1-48b1-88f2-ff9a45848184" providerId="ADAL" clId="{210C1AE1-55DC-4E58-95A9-9BFA43D701FD}" dt="2022-07-09T21:26:20.985" v="12993" actId="1076"/>
          <ac:grpSpMkLst>
            <pc:docMk/>
            <pc:sldMk cId="1283043681" sldId="4375"/>
            <ac:grpSpMk id="423" creationId="{2E07D9FA-DA24-FEF5-BE13-9DE59B8D8912}"/>
          </ac:grpSpMkLst>
        </pc:grpChg>
        <pc:grpChg chg="mod">
          <ac:chgData name="Jacob Chartrant" userId="b85be298-8ad1-48b1-88f2-ff9a45848184" providerId="ADAL" clId="{210C1AE1-55DC-4E58-95A9-9BFA43D701FD}" dt="2022-07-09T21:26:20.985" v="12993" actId="1076"/>
          <ac:grpSpMkLst>
            <pc:docMk/>
            <pc:sldMk cId="1283043681" sldId="4375"/>
            <ac:grpSpMk id="424" creationId="{75B406AE-E700-2389-BA47-10FA9C9F136E}"/>
          </ac:grpSpMkLst>
        </pc:grpChg>
        <pc:grpChg chg="mod">
          <ac:chgData name="Jacob Chartrant" userId="b85be298-8ad1-48b1-88f2-ff9a45848184" providerId="ADAL" clId="{210C1AE1-55DC-4E58-95A9-9BFA43D701FD}" dt="2022-07-09T21:26:20.985" v="12993" actId="1076"/>
          <ac:grpSpMkLst>
            <pc:docMk/>
            <pc:sldMk cId="1283043681" sldId="4375"/>
            <ac:grpSpMk id="499" creationId="{64974A46-B65D-B360-9B7C-E88C32DD616E}"/>
          </ac:grpSpMkLst>
        </pc:grpChg>
        <pc:grpChg chg="mod">
          <ac:chgData name="Jacob Chartrant" userId="b85be298-8ad1-48b1-88f2-ff9a45848184" providerId="ADAL" clId="{210C1AE1-55DC-4E58-95A9-9BFA43D701FD}" dt="2022-07-09T21:26:20.985" v="12993" actId="1076"/>
          <ac:grpSpMkLst>
            <pc:docMk/>
            <pc:sldMk cId="1283043681" sldId="4375"/>
            <ac:grpSpMk id="500" creationId="{84C0B00F-59A6-FD2C-B123-6D99076B1184}"/>
          </ac:grpSpMkLst>
        </pc:grpChg>
        <pc:picChg chg="add mod">
          <ac:chgData name="Jacob Chartrant" userId="b85be298-8ad1-48b1-88f2-ff9a45848184" providerId="ADAL" clId="{210C1AE1-55DC-4E58-95A9-9BFA43D701FD}" dt="2022-07-09T21:27:08.042" v="13003" actId="1076"/>
          <ac:picMkLst>
            <pc:docMk/>
            <pc:sldMk cId="1283043681" sldId="4375"/>
            <ac:picMk id="521" creationId="{6F1E77F3-7273-5807-DBA1-480C68BE4C42}"/>
          </ac:picMkLst>
        </pc:picChg>
        <pc:picChg chg="del mod">
          <ac:chgData name="Jacob Chartrant" userId="b85be298-8ad1-48b1-88f2-ff9a45848184" providerId="ADAL" clId="{210C1AE1-55DC-4E58-95A9-9BFA43D701FD}" dt="2022-07-09T21:25:21.904" v="12966" actId="478"/>
          <ac:picMkLst>
            <pc:docMk/>
            <pc:sldMk cId="1283043681" sldId="4375"/>
            <ac:picMk id="9218" creationId="{439A26C5-6AF5-BC9A-342D-8DDD2EDCC99F}"/>
          </ac:picMkLst>
        </pc:picChg>
        <pc:picChg chg="add mod">
          <ac:chgData name="Jacob Chartrant" userId="b85be298-8ad1-48b1-88f2-ff9a45848184" providerId="ADAL" clId="{210C1AE1-55DC-4E58-95A9-9BFA43D701FD}" dt="2022-07-09T21:30:09.248" v="13037" actId="1076"/>
          <ac:picMkLst>
            <pc:docMk/>
            <pc:sldMk cId="1283043681" sldId="4375"/>
            <ac:picMk id="20482" creationId="{02D93FE5-C4DE-B0D6-93D6-3350C568F67A}"/>
          </ac:picMkLst>
        </pc:picChg>
      </pc:sldChg>
      <pc:sldChg chg="add del">
        <pc:chgData name="Jacob Chartrant" userId="b85be298-8ad1-48b1-88f2-ff9a45848184" providerId="ADAL" clId="{210C1AE1-55DC-4E58-95A9-9BFA43D701FD}" dt="2022-07-09T21:08:47.967" v="12691"/>
        <pc:sldMkLst>
          <pc:docMk/>
          <pc:sldMk cId="2546609387" sldId="4375"/>
        </pc:sldMkLst>
      </pc:sldChg>
      <pc:sldChg chg="addSp modSp add mod">
        <pc:chgData name="Jacob Chartrant" userId="b85be298-8ad1-48b1-88f2-ff9a45848184" providerId="ADAL" clId="{210C1AE1-55DC-4E58-95A9-9BFA43D701FD}" dt="2022-07-09T23:58:16.709" v="15507" actId="1076"/>
        <pc:sldMkLst>
          <pc:docMk/>
          <pc:sldMk cId="455190439" sldId="4376"/>
        </pc:sldMkLst>
        <pc:spChg chg="mod">
          <ac:chgData name="Jacob Chartrant" userId="b85be298-8ad1-48b1-88f2-ff9a45848184" providerId="ADAL" clId="{210C1AE1-55DC-4E58-95A9-9BFA43D701FD}" dt="2022-07-09T23:50:48.402" v="15345" actId="255"/>
          <ac:spMkLst>
            <pc:docMk/>
            <pc:sldMk cId="455190439" sldId="4376"/>
            <ac:spMk id="2" creationId="{9FF43D4C-CC16-24FF-D6BA-0F0C2FFB93EC}"/>
          </ac:spMkLst>
        </pc:spChg>
        <pc:spChg chg="mod">
          <ac:chgData name="Jacob Chartrant" userId="b85be298-8ad1-48b1-88f2-ff9a45848184" providerId="ADAL" clId="{210C1AE1-55DC-4E58-95A9-9BFA43D701FD}" dt="2022-07-09T23:55:51.991" v="15408" actId="5793"/>
          <ac:spMkLst>
            <pc:docMk/>
            <pc:sldMk cId="455190439" sldId="4376"/>
            <ac:spMk id="3" creationId="{C2852F53-569F-47CA-CD39-49F0FF47E19E}"/>
          </ac:spMkLst>
        </pc:spChg>
        <pc:spChg chg="add mod">
          <ac:chgData name="Jacob Chartrant" userId="b85be298-8ad1-48b1-88f2-ff9a45848184" providerId="ADAL" clId="{210C1AE1-55DC-4E58-95A9-9BFA43D701FD}" dt="2022-07-09T23:57:55.324" v="15493" actId="1076"/>
          <ac:spMkLst>
            <pc:docMk/>
            <pc:sldMk cId="455190439" sldId="4376"/>
            <ac:spMk id="5" creationId="{060A8D0C-D46C-D8BE-1336-0C83CBF859AE}"/>
          </ac:spMkLst>
        </pc:spChg>
        <pc:spChg chg="add mod">
          <ac:chgData name="Jacob Chartrant" userId="b85be298-8ad1-48b1-88f2-ff9a45848184" providerId="ADAL" clId="{210C1AE1-55DC-4E58-95A9-9BFA43D701FD}" dt="2022-07-09T23:58:13.241" v="15506" actId="1076"/>
          <ac:spMkLst>
            <pc:docMk/>
            <pc:sldMk cId="455190439" sldId="4376"/>
            <ac:spMk id="9" creationId="{06EFDAB6-9B51-4419-52AB-206564F87495}"/>
          </ac:spMkLst>
        </pc:spChg>
        <pc:spChg chg="add mod">
          <ac:chgData name="Jacob Chartrant" userId="b85be298-8ad1-48b1-88f2-ff9a45848184" providerId="ADAL" clId="{210C1AE1-55DC-4E58-95A9-9BFA43D701FD}" dt="2022-07-09T23:58:16.709" v="15507" actId="1076"/>
          <ac:spMkLst>
            <pc:docMk/>
            <pc:sldMk cId="455190439" sldId="4376"/>
            <ac:spMk id="10" creationId="{0AC096F5-83AF-D162-5F4C-9421C6EF5A6D}"/>
          </ac:spMkLst>
        </pc:spChg>
        <pc:picChg chg="add mod">
          <ac:chgData name="Jacob Chartrant" userId="b85be298-8ad1-48b1-88f2-ff9a45848184" providerId="ADAL" clId="{210C1AE1-55DC-4E58-95A9-9BFA43D701FD}" dt="2022-07-09T23:53:29.465" v="15369" actId="170"/>
          <ac:picMkLst>
            <pc:docMk/>
            <pc:sldMk cId="455190439" sldId="4376"/>
            <ac:picMk id="21506" creationId="{43017383-8D88-4C82-771B-66BA7E91CA12}"/>
          </ac:picMkLst>
        </pc:picChg>
        <pc:picChg chg="add mod">
          <ac:chgData name="Jacob Chartrant" userId="b85be298-8ad1-48b1-88f2-ff9a45848184" providerId="ADAL" clId="{210C1AE1-55DC-4E58-95A9-9BFA43D701FD}" dt="2022-07-09T23:52:52.909" v="15364" actId="1076"/>
          <ac:picMkLst>
            <pc:docMk/>
            <pc:sldMk cId="455190439" sldId="4376"/>
            <ac:picMk id="21508" creationId="{F383CFF1-DC9A-F510-97E2-CB36B12228D9}"/>
          </ac:picMkLst>
        </pc:picChg>
        <pc:picChg chg="add mod">
          <ac:chgData name="Jacob Chartrant" userId="b85be298-8ad1-48b1-88f2-ff9a45848184" providerId="ADAL" clId="{210C1AE1-55DC-4E58-95A9-9BFA43D701FD}" dt="2022-07-09T23:53:44.419" v="15371" actId="14100"/>
          <ac:picMkLst>
            <pc:docMk/>
            <pc:sldMk cId="455190439" sldId="4376"/>
            <ac:picMk id="21510" creationId="{F465592C-EE0D-53C6-F513-131DDEF814DA}"/>
          </ac:picMkLst>
        </pc:picChg>
      </pc:sldChg>
      <pc:sldChg chg="addSp delSp modSp add mod">
        <pc:chgData name="Jacob Chartrant" userId="b85be298-8ad1-48b1-88f2-ff9a45848184" providerId="ADAL" clId="{210C1AE1-55DC-4E58-95A9-9BFA43D701FD}" dt="2022-07-09T22:28:24.946" v="13910" actId="20577"/>
        <pc:sldMkLst>
          <pc:docMk/>
          <pc:sldMk cId="1060972205" sldId="4377"/>
        </pc:sldMkLst>
        <pc:spChg chg="mod">
          <ac:chgData name="Jacob Chartrant" userId="b85be298-8ad1-48b1-88f2-ff9a45848184" providerId="ADAL" clId="{210C1AE1-55DC-4E58-95A9-9BFA43D701FD}" dt="2022-07-09T22:28:24.946" v="13910" actId="20577"/>
          <ac:spMkLst>
            <pc:docMk/>
            <pc:sldMk cId="1060972205" sldId="4377"/>
            <ac:spMk id="2" creationId="{ECC5CA95-AE9E-F4D1-50B5-808EC91AB1E6}"/>
          </ac:spMkLst>
        </pc:spChg>
        <pc:spChg chg="mod">
          <ac:chgData name="Jacob Chartrant" userId="b85be298-8ad1-48b1-88f2-ff9a45848184" providerId="ADAL" clId="{210C1AE1-55DC-4E58-95A9-9BFA43D701FD}" dt="2022-07-09T22:19:56.819" v="13499" actId="20577"/>
          <ac:spMkLst>
            <pc:docMk/>
            <pc:sldMk cId="1060972205" sldId="4377"/>
            <ac:spMk id="3" creationId="{0E39E343-2530-8513-F87E-F5F235EF2E1E}"/>
          </ac:spMkLst>
        </pc:spChg>
        <pc:spChg chg="add del">
          <ac:chgData name="Jacob Chartrant" userId="b85be298-8ad1-48b1-88f2-ff9a45848184" providerId="ADAL" clId="{210C1AE1-55DC-4E58-95A9-9BFA43D701FD}" dt="2022-07-09T22:19:25.091" v="13459" actId="22"/>
          <ac:spMkLst>
            <pc:docMk/>
            <pc:sldMk cId="1060972205" sldId="4377"/>
            <ac:spMk id="7" creationId="{AE1B6D16-24A7-C68A-EC49-48021A34A466}"/>
          </ac:spMkLst>
        </pc:spChg>
        <pc:picChg chg="add mod ord">
          <ac:chgData name="Jacob Chartrant" userId="b85be298-8ad1-48b1-88f2-ff9a45848184" providerId="ADAL" clId="{210C1AE1-55DC-4E58-95A9-9BFA43D701FD}" dt="2022-07-09T22:27:23.739" v="13802" actId="14100"/>
          <ac:picMkLst>
            <pc:docMk/>
            <pc:sldMk cId="1060972205" sldId="4377"/>
            <ac:picMk id="5" creationId="{DF5E4572-A174-D2C9-3091-30D18411C83A}"/>
          </ac:picMkLst>
        </pc:picChg>
      </pc:sldChg>
      <pc:sldChg chg="addSp delSp modSp add mod ord">
        <pc:chgData name="Jacob Chartrant" userId="b85be298-8ad1-48b1-88f2-ff9a45848184" providerId="ADAL" clId="{210C1AE1-55DC-4E58-95A9-9BFA43D701FD}" dt="2022-07-11T14:19:28.865" v="22265" actId="1076"/>
        <pc:sldMkLst>
          <pc:docMk/>
          <pc:sldMk cId="4020602584" sldId="4378"/>
        </pc:sldMkLst>
        <pc:spChg chg="del">
          <ac:chgData name="Jacob Chartrant" userId="b85be298-8ad1-48b1-88f2-ff9a45848184" providerId="ADAL" clId="{210C1AE1-55DC-4E58-95A9-9BFA43D701FD}" dt="2022-07-09T21:59:58.783" v="13308" actId="478"/>
          <ac:spMkLst>
            <pc:docMk/>
            <pc:sldMk cId="4020602584" sldId="4378"/>
            <ac:spMk id="2" creationId="{ECC5CA95-AE9E-F4D1-50B5-808EC91AB1E6}"/>
          </ac:spMkLst>
        </pc:spChg>
        <pc:spChg chg="add mod">
          <ac:chgData name="Jacob Chartrant" userId="b85be298-8ad1-48b1-88f2-ff9a45848184" providerId="ADAL" clId="{210C1AE1-55DC-4E58-95A9-9BFA43D701FD}" dt="2022-07-11T14:18:50.266" v="22259" actId="404"/>
          <ac:spMkLst>
            <pc:docMk/>
            <pc:sldMk cId="4020602584" sldId="4378"/>
            <ac:spMk id="2" creationId="{ED22AA76-80B4-641F-47D6-69C6CF032CE3}"/>
          </ac:spMkLst>
        </pc:spChg>
        <pc:spChg chg="mod">
          <ac:chgData name="Jacob Chartrant" userId="b85be298-8ad1-48b1-88f2-ff9a45848184" providerId="ADAL" clId="{210C1AE1-55DC-4E58-95A9-9BFA43D701FD}" dt="2022-07-09T22:29:05.674" v="13915" actId="20577"/>
          <ac:spMkLst>
            <pc:docMk/>
            <pc:sldMk cId="4020602584" sldId="4378"/>
            <ac:spMk id="3" creationId="{0E39E343-2530-8513-F87E-F5F235EF2E1E}"/>
          </ac:spMkLst>
        </pc:spChg>
        <pc:spChg chg="add mod">
          <ac:chgData name="Jacob Chartrant" userId="b85be298-8ad1-48b1-88f2-ff9a45848184" providerId="ADAL" clId="{210C1AE1-55DC-4E58-95A9-9BFA43D701FD}" dt="2022-07-11T14:19:28.865" v="22265" actId="1076"/>
          <ac:spMkLst>
            <pc:docMk/>
            <pc:sldMk cId="4020602584" sldId="4378"/>
            <ac:spMk id="7" creationId="{8F5CAE7F-07C5-D53F-263B-EB24FBF96795}"/>
          </ac:spMkLst>
        </pc:spChg>
        <pc:picChg chg="add mod">
          <ac:chgData name="Jacob Chartrant" userId="b85be298-8ad1-48b1-88f2-ff9a45848184" providerId="ADAL" clId="{210C1AE1-55DC-4E58-95A9-9BFA43D701FD}" dt="2022-07-09T22:00:12.309" v="13311" actId="1076"/>
          <ac:picMkLst>
            <pc:docMk/>
            <pc:sldMk cId="4020602584" sldId="4378"/>
            <ac:picMk id="6" creationId="{5898A63B-A82E-C2CA-EAEC-1A24D8462DFF}"/>
          </ac:picMkLst>
        </pc:picChg>
      </pc:sldChg>
      <pc:sldChg chg="addSp delSp modSp add mod ord">
        <pc:chgData name="Jacob Chartrant" userId="b85be298-8ad1-48b1-88f2-ff9a45848184" providerId="ADAL" clId="{210C1AE1-55DC-4E58-95A9-9BFA43D701FD}" dt="2022-07-15T14:24:16.361" v="26378" actId="1076"/>
        <pc:sldMkLst>
          <pc:docMk/>
          <pc:sldMk cId="1545827653" sldId="4379"/>
        </pc:sldMkLst>
        <pc:spChg chg="del">
          <ac:chgData name="Jacob Chartrant" userId="b85be298-8ad1-48b1-88f2-ff9a45848184" providerId="ADAL" clId="{210C1AE1-55DC-4E58-95A9-9BFA43D701FD}" dt="2022-07-09T22:19:35.742" v="13461" actId="478"/>
          <ac:spMkLst>
            <pc:docMk/>
            <pc:sldMk cId="1545827653" sldId="4379"/>
            <ac:spMk id="2" creationId="{ECC5CA95-AE9E-F4D1-50B5-808EC91AB1E6}"/>
          </ac:spMkLst>
        </pc:spChg>
        <pc:spChg chg="add mod">
          <ac:chgData name="Jacob Chartrant" userId="b85be298-8ad1-48b1-88f2-ff9a45848184" providerId="ADAL" clId="{210C1AE1-55DC-4E58-95A9-9BFA43D701FD}" dt="2022-07-11T14:14:05.976" v="22148" actId="208"/>
          <ac:spMkLst>
            <pc:docMk/>
            <pc:sldMk cId="1545827653" sldId="4379"/>
            <ac:spMk id="2" creationId="{EF6EE2D5-D1AC-CE6B-70C3-9DD7EF4442B5}"/>
          </ac:spMkLst>
        </pc:spChg>
        <pc:spChg chg="mod">
          <ac:chgData name="Jacob Chartrant" userId="b85be298-8ad1-48b1-88f2-ff9a45848184" providerId="ADAL" clId="{210C1AE1-55DC-4E58-95A9-9BFA43D701FD}" dt="2022-07-11T14:16:00.487" v="22152" actId="20577"/>
          <ac:spMkLst>
            <pc:docMk/>
            <pc:sldMk cId="1545827653" sldId="4379"/>
            <ac:spMk id="3" creationId="{0E39E343-2530-8513-F87E-F5F235EF2E1E}"/>
          </ac:spMkLst>
        </pc:spChg>
        <pc:spChg chg="add del mod">
          <ac:chgData name="Jacob Chartrant" userId="b85be298-8ad1-48b1-88f2-ff9a45848184" providerId="ADAL" clId="{210C1AE1-55DC-4E58-95A9-9BFA43D701FD}" dt="2022-07-09T22:36:53.287" v="13927" actId="478"/>
          <ac:spMkLst>
            <pc:docMk/>
            <pc:sldMk cId="1545827653" sldId="4379"/>
            <ac:spMk id="7" creationId="{7A62DBF1-E9C9-2D41-DB5E-EA3C0F2646C8}"/>
          </ac:spMkLst>
        </pc:spChg>
        <pc:spChg chg="add mod">
          <ac:chgData name="Jacob Chartrant" userId="b85be298-8ad1-48b1-88f2-ff9a45848184" providerId="ADAL" clId="{210C1AE1-55DC-4E58-95A9-9BFA43D701FD}" dt="2022-07-11T14:14:34.272" v="22150" actId="1076"/>
          <ac:spMkLst>
            <pc:docMk/>
            <pc:sldMk cId="1545827653" sldId="4379"/>
            <ac:spMk id="8" creationId="{D7683FC8-9D65-50F8-122A-A09F60CDA3FC}"/>
          </ac:spMkLst>
        </pc:spChg>
        <pc:spChg chg="add mod">
          <ac:chgData name="Jacob Chartrant" userId="b85be298-8ad1-48b1-88f2-ff9a45848184" providerId="ADAL" clId="{210C1AE1-55DC-4E58-95A9-9BFA43D701FD}" dt="2022-07-15T14:24:16.361" v="26378" actId="1076"/>
          <ac:spMkLst>
            <pc:docMk/>
            <pc:sldMk cId="1545827653" sldId="4379"/>
            <ac:spMk id="10" creationId="{C4C5F86A-1BE7-2563-0321-AC5633152E38}"/>
          </ac:spMkLst>
        </pc:spChg>
        <pc:spChg chg="add mod">
          <ac:chgData name="Jacob Chartrant" userId="b85be298-8ad1-48b1-88f2-ff9a45848184" providerId="ADAL" clId="{210C1AE1-55DC-4E58-95A9-9BFA43D701FD}" dt="2022-07-09T22:46:20.921" v="14437" actId="14100"/>
          <ac:spMkLst>
            <pc:docMk/>
            <pc:sldMk cId="1545827653" sldId="4379"/>
            <ac:spMk id="11" creationId="{74BB40D4-A416-DBD2-EF13-F1F9B7A7BE76}"/>
          </ac:spMkLst>
        </pc:spChg>
        <pc:picChg chg="del">
          <ac:chgData name="Jacob Chartrant" userId="b85be298-8ad1-48b1-88f2-ff9a45848184" providerId="ADAL" clId="{210C1AE1-55DC-4E58-95A9-9BFA43D701FD}" dt="2022-07-09T22:19:37.594" v="13462" actId="478"/>
          <ac:picMkLst>
            <pc:docMk/>
            <pc:sldMk cId="1545827653" sldId="4379"/>
            <ac:picMk id="5" creationId="{DF5E4572-A174-D2C9-3091-30D18411C83A}"/>
          </ac:picMkLst>
        </pc:picChg>
        <pc:picChg chg="add mod">
          <ac:chgData name="Jacob Chartrant" userId="b85be298-8ad1-48b1-88f2-ff9a45848184" providerId="ADAL" clId="{210C1AE1-55DC-4E58-95A9-9BFA43D701FD}" dt="2022-07-09T22:38:23.632" v="13932" actId="1076"/>
          <ac:picMkLst>
            <pc:docMk/>
            <pc:sldMk cId="1545827653" sldId="4379"/>
            <ac:picMk id="9" creationId="{771AF9BC-BD02-BE76-C671-44CC9D0BA542}"/>
          </ac:picMkLst>
        </pc:picChg>
      </pc:sldChg>
      <pc:sldChg chg="addSp modSp add mod ord">
        <pc:chgData name="Jacob Chartrant" userId="b85be298-8ad1-48b1-88f2-ff9a45848184" providerId="ADAL" clId="{210C1AE1-55DC-4E58-95A9-9BFA43D701FD}" dt="2022-07-20T13:34:39.590" v="26460"/>
        <pc:sldMkLst>
          <pc:docMk/>
          <pc:sldMk cId="2574746120" sldId="4380"/>
        </pc:sldMkLst>
        <pc:spChg chg="mod">
          <ac:chgData name="Jacob Chartrant" userId="b85be298-8ad1-48b1-88f2-ff9a45848184" providerId="ADAL" clId="{210C1AE1-55DC-4E58-95A9-9BFA43D701FD}" dt="2022-07-11T16:43:15.072" v="23281" actId="1076"/>
          <ac:spMkLst>
            <pc:docMk/>
            <pc:sldMk cId="2574746120" sldId="4380"/>
            <ac:spMk id="2" creationId="{ECC5CA95-AE9E-F4D1-50B5-808EC91AB1E6}"/>
          </ac:spMkLst>
        </pc:spChg>
        <pc:spChg chg="add mod">
          <ac:chgData name="Jacob Chartrant" userId="b85be298-8ad1-48b1-88f2-ff9a45848184" providerId="ADAL" clId="{210C1AE1-55DC-4E58-95A9-9BFA43D701FD}" dt="2022-07-10T17:36:53.242" v="19129" actId="1076"/>
          <ac:spMkLst>
            <pc:docMk/>
            <pc:sldMk cId="2574746120" sldId="4380"/>
            <ac:spMk id="5" creationId="{CE1162B6-C909-4465-992D-0B8660C80A19}"/>
          </ac:spMkLst>
        </pc:spChg>
      </pc:sldChg>
      <pc:sldChg chg="addSp delSp modSp add mod">
        <pc:chgData name="Jacob Chartrant" userId="b85be298-8ad1-48b1-88f2-ff9a45848184" providerId="ADAL" clId="{210C1AE1-55DC-4E58-95A9-9BFA43D701FD}" dt="2022-07-10T17:53:56.340" v="19466" actId="14100"/>
        <pc:sldMkLst>
          <pc:docMk/>
          <pc:sldMk cId="2083041516" sldId="4381"/>
        </pc:sldMkLst>
        <pc:spChg chg="add del mod">
          <ac:chgData name="Jacob Chartrant" userId="b85be298-8ad1-48b1-88f2-ff9a45848184" providerId="ADAL" clId="{210C1AE1-55DC-4E58-95A9-9BFA43D701FD}" dt="2022-07-10T17:43:17.728" v="19426" actId="478"/>
          <ac:spMkLst>
            <pc:docMk/>
            <pc:sldMk cId="2083041516" sldId="4381"/>
            <ac:spMk id="5" creationId="{2DA9C491-C4E6-F103-B039-45D817BC47E5}"/>
          </ac:spMkLst>
        </pc:spChg>
        <pc:spChg chg="del">
          <ac:chgData name="Jacob Chartrant" userId="b85be298-8ad1-48b1-88f2-ff9a45848184" providerId="ADAL" clId="{210C1AE1-55DC-4E58-95A9-9BFA43D701FD}" dt="2022-07-10T17:43:13.934" v="19425" actId="478"/>
          <ac:spMkLst>
            <pc:docMk/>
            <pc:sldMk cId="2083041516" sldId="4381"/>
            <ac:spMk id="6" creationId="{233246A7-BD65-3B3D-F9EC-52E5FF60576B}"/>
          </ac:spMkLst>
        </pc:spChg>
        <pc:spChg chg="mod">
          <ac:chgData name="Jacob Chartrant" userId="b85be298-8ad1-48b1-88f2-ff9a45848184" providerId="ADAL" clId="{210C1AE1-55DC-4E58-95A9-9BFA43D701FD}" dt="2022-07-10T17:42:33.736" v="19422" actId="20577"/>
          <ac:spMkLst>
            <pc:docMk/>
            <pc:sldMk cId="2083041516" sldId="4381"/>
            <ac:spMk id="7" creationId="{040CB1E1-8AD6-6304-6162-AC37499E573D}"/>
          </ac:spMkLst>
        </pc:spChg>
        <pc:picChg chg="mod">
          <ac:chgData name="Jacob Chartrant" userId="b85be298-8ad1-48b1-88f2-ff9a45848184" providerId="ADAL" clId="{210C1AE1-55DC-4E58-95A9-9BFA43D701FD}" dt="2022-07-10T17:51:19.445" v="19455" actId="1076"/>
          <ac:picMkLst>
            <pc:docMk/>
            <pc:sldMk cId="2083041516" sldId="4381"/>
            <ac:picMk id="3" creationId="{5DBF81DE-DA8C-A940-3D8E-D339FC3F2623}"/>
          </ac:picMkLst>
        </pc:picChg>
        <pc:picChg chg="add mod">
          <ac:chgData name="Jacob Chartrant" userId="b85be298-8ad1-48b1-88f2-ff9a45848184" providerId="ADAL" clId="{210C1AE1-55DC-4E58-95A9-9BFA43D701FD}" dt="2022-07-10T17:53:34.447" v="19464" actId="1076"/>
          <ac:picMkLst>
            <pc:docMk/>
            <pc:sldMk cId="2083041516" sldId="4381"/>
            <ac:picMk id="9" creationId="{8B91EAC6-4450-B38F-5B20-7F423719BAC6}"/>
          </ac:picMkLst>
        </pc:picChg>
        <pc:picChg chg="add mod ord">
          <ac:chgData name="Jacob Chartrant" userId="b85be298-8ad1-48b1-88f2-ff9a45848184" providerId="ADAL" clId="{210C1AE1-55DC-4E58-95A9-9BFA43D701FD}" dt="2022-07-10T17:53:12.441" v="19463" actId="1440"/>
          <ac:picMkLst>
            <pc:docMk/>
            <pc:sldMk cId="2083041516" sldId="4381"/>
            <ac:picMk id="11" creationId="{B8952F25-89CD-2A0C-4861-84DD108852D3}"/>
          </ac:picMkLst>
        </pc:picChg>
        <pc:picChg chg="add mod ord">
          <ac:chgData name="Jacob Chartrant" userId="b85be298-8ad1-48b1-88f2-ff9a45848184" providerId="ADAL" clId="{210C1AE1-55DC-4E58-95A9-9BFA43D701FD}" dt="2022-07-10T17:53:34.447" v="19464" actId="1076"/>
          <ac:picMkLst>
            <pc:docMk/>
            <pc:sldMk cId="2083041516" sldId="4381"/>
            <ac:picMk id="13" creationId="{55FDDCE1-A2C9-5EB6-C467-F98323F5F32D}"/>
          </ac:picMkLst>
        </pc:picChg>
        <pc:picChg chg="del">
          <ac:chgData name="Jacob Chartrant" userId="b85be298-8ad1-48b1-88f2-ff9a45848184" providerId="ADAL" clId="{210C1AE1-55DC-4E58-95A9-9BFA43D701FD}" dt="2022-07-10T17:43:21.442" v="19427" actId="478"/>
          <ac:picMkLst>
            <pc:docMk/>
            <pc:sldMk cId="2083041516" sldId="4381"/>
            <ac:picMk id="16386" creationId="{9958D18C-1C3C-6BC2-460A-96670D2AC421}"/>
          </ac:picMkLst>
        </pc:picChg>
        <pc:picChg chg="mod">
          <ac:chgData name="Jacob Chartrant" userId="b85be298-8ad1-48b1-88f2-ff9a45848184" providerId="ADAL" clId="{210C1AE1-55DC-4E58-95A9-9BFA43D701FD}" dt="2022-07-10T17:53:56.340" v="19466" actId="14100"/>
          <ac:picMkLst>
            <pc:docMk/>
            <pc:sldMk cId="2083041516" sldId="4381"/>
            <ac:picMk id="16388" creationId="{0CABF20C-0258-08C6-E5B9-A8823BEB6436}"/>
          </ac:picMkLst>
        </pc:picChg>
        <pc:picChg chg="add mod">
          <ac:chgData name="Jacob Chartrant" userId="b85be298-8ad1-48b1-88f2-ff9a45848184" providerId="ADAL" clId="{210C1AE1-55DC-4E58-95A9-9BFA43D701FD}" dt="2022-07-10T17:52:44.136" v="19461" actId="1440"/>
          <ac:picMkLst>
            <pc:docMk/>
            <pc:sldMk cId="2083041516" sldId="4381"/>
            <ac:picMk id="28674" creationId="{08B7426F-CD16-9983-A4C8-4FAE3CD9B4F6}"/>
          </ac:picMkLst>
        </pc:picChg>
      </pc:sldChg>
      <pc:sldChg chg="modSp add mod modNotesTx">
        <pc:chgData name="Jacob Chartrant" userId="b85be298-8ad1-48b1-88f2-ff9a45848184" providerId="ADAL" clId="{210C1AE1-55DC-4E58-95A9-9BFA43D701FD}" dt="2022-07-11T13:44:15.890" v="21769"/>
        <pc:sldMkLst>
          <pc:docMk/>
          <pc:sldMk cId="2018286970" sldId="4382"/>
        </pc:sldMkLst>
        <pc:spChg chg="mod">
          <ac:chgData name="Jacob Chartrant" userId="b85be298-8ad1-48b1-88f2-ff9a45848184" providerId="ADAL" clId="{210C1AE1-55DC-4E58-95A9-9BFA43D701FD}" dt="2022-07-10T18:54:34.504" v="20608" actId="403"/>
          <ac:spMkLst>
            <pc:docMk/>
            <pc:sldMk cId="2018286970" sldId="4382"/>
            <ac:spMk id="2" creationId="{DF0F0804-A1D8-F4C3-73D9-88665E0B5E81}"/>
          </ac:spMkLst>
        </pc:spChg>
        <pc:spChg chg="mod">
          <ac:chgData name="Jacob Chartrant" userId="b85be298-8ad1-48b1-88f2-ff9a45848184" providerId="ADAL" clId="{210C1AE1-55DC-4E58-95A9-9BFA43D701FD}" dt="2022-07-10T18:54:45.102" v="20625" actId="20577"/>
          <ac:spMkLst>
            <pc:docMk/>
            <pc:sldMk cId="2018286970" sldId="4382"/>
            <ac:spMk id="3" creationId="{3D61EE2B-A2AC-449C-1A73-831BB39D5CFB}"/>
          </ac:spMkLst>
        </pc:spChg>
      </pc:sldChg>
      <pc:sldChg chg="modSp add del mod">
        <pc:chgData name="Jacob Chartrant" userId="b85be298-8ad1-48b1-88f2-ff9a45848184" providerId="ADAL" clId="{210C1AE1-55DC-4E58-95A9-9BFA43D701FD}" dt="2022-07-10T19:48:40.542" v="21327" actId="47"/>
        <pc:sldMkLst>
          <pc:docMk/>
          <pc:sldMk cId="1111413862" sldId="4383"/>
        </pc:sldMkLst>
        <pc:spChg chg="mod">
          <ac:chgData name="Jacob Chartrant" userId="b85be298-8ad1-48b1-88f2-ff9a45848184" providerId="ADAL" clId="{210C1AE1-55DC-4E58-95A9-9BFA43D701FD}" dt="2022-07-10T18:56:30.107" v="20628" actId="20577"/>
          <ac:spMkLst>
            <pc:docMk/>
            <pc:sldMk cId="1111413862" sldId="4383"/>
            <ac:spMk id="3" creationId="{3D61EE2B-A2AC-449C-1A73-831BB39D5CFB}"/>
          </ac:spMkLst>
        </pc:spChg>
      </pc:sldChg>
      <pc:sldChg chg="addSp delSp modSp add mod modNotesTx">
        <pc:chgData name="Jacob Chartrant" userId="b85be298-8ad1-48b1-88f2-ff9a45848184" providerId="ADAL" clId="{210C1AE1-55DC-4E58-95A9-9BFA43D701FD}" dt="2022-07-11T21:10:43.684" v="24550" actId="20577"/>
        <pc:sldMkLst>
          <pc:docMk/>
          <pc:sldMk cId="1143208209" sldId="4384"/>
        </pc:sldMkLst>
        <pc:spChg chg="add mod">
          <ac:chgData name="Jacob Chartrant" userId="b85be298-8ad1-48b1-88f2-ff9a45848184" providerId="ADAL" clId="{210C1AE1-55DC-4E58-95A9-9BFA43D701FD}" dt="2022-07-10T19:47:10.211" v="21324" actId="207"/>
          <ac:spMkLst>
            <pc:docMk/>
            <pc:sldMk cId="1143208209" sldId="4384"/>
            <ac:spMk id="2" creationId="{D44F7BED-D0D4-5A27-2344-48C7715AA865}"/>
          </ac:spMkLst>
        </pc:spChg>
        <pc:spChg chg="mod">
          <ac:chgData name="Jacob Chartrant" userId="b85be298-8ad1-48b1-88f2-ff9a45848184" providerId="ADAL" clId="{210C1AE1-55DC-4E58-95A9-9BFA43D701FD}" dt="2022-07-11T21:10:43.684" v="24550" actId="20577"/>
          <ac:spMkLst>
            <pc:docMk/>
            <pc:sldMk cId="1143208209" sldId="4384"/>
            <ac:spMk id="3" creationId="{3D61EE2B-A2AC-449C-1A73-831BB39D5CFB}"/>
          </ac:spMkLst>
        </pc:spChg>
        <pc:spChg chg="mod">
          <ac:chgData name="Jacob Chartrant" userId="b85be298-8ad1-48b1-88f2-ff9a45848184" providerId="ADAL" clId="{210C1AE1-55DC-4E58-95A9-9BFA43D701FD}" dt="2022-07-10T19:40:16.039" v="21089" actId="20577"/>
          <ac:spMkLst>
            <pc:docMk/>
            <pc:sldMk cId="1143208209" sldId="4384"/>
            <ac:spMk id="10" creationId="{3611E951-BC66-3122-AECF-08B342808E29}"/>
          </ac:spMkLst>
        </pc:spChg>
        <pc:spChg chg="mod">
          <ac:chgData name="Jacob Chartrant" userId="b85be298-8ad1-48b1-88f2-ff9a45848184" providerId="ADAL" clId="{210C1AE1-55DC-4E58-95A9-9BFA43D701FD}" dt="2022-07-10T19:30:12.604" v="21055" actId="1076"/>
          <ac:spMkLst>
            <pc:docMk/>
            <pc:sldMk cId="1143208209" sldId="4384"/>
            <ac:spMk id="11" creationId="{7A5A3188-1642-0162-CCCB-0C9ACC12F471}"/>
          </ac:spMkLst>
        </pc:spChg>
        <pc:spChg chg="add mod">
          <ac:chgData name="Jacob Chartrant" userId="b85be298-8ad1-48b1-88f2-ff9a45848184" providerId="ADAL" clId="{210C1AE1-55DC-4E58-95A9-9BFA43D701FD}" dt="2022-07-11T12:53:17.062" v="21606" actId="20577"/>
          <ac:spMkLst>
            <pc:docMk/>
            <pc:sldMk cId="1143208209" sldId="4384"/>
            <ac:spMk id="12" creationId="{82C52C6C-741B-1417-3B18-0C23CCA3C51E}"/>
          </ac:spMkLst>
        </pc:spChg>
        <pc:spChg chg="add mod ord">
          <ac:chgData name="Jacob Chartrant" userId="b85be298-8ad1-48b1-88f2-ff9a45848184" providerId="ADAL" clId="{210C1AE1-55DC-4E58-95A9-9BFA43D701FD}" dt="2022-07-10T19:59:03.102" v="21421" actId="14100"/>
          <ac:spMkLst>
            <pc:docMk/>
            <pc:sldMk cId="1143208209" sldId="4384"/>
            <ac:spMk id="13" creationId="{ED1F0D96-9D02-F0AB-912B-72AEB0A94D7C}"/>
          </ac:spMkLst>
        </pc:spChg>
        <pc:spChg chg="del mod">
          <ac:chgData name="Jacob Chartrant" userId="b85be298-8ad1-48b1-88f2-ff9a45848184" providerId="ADAL" clId="{210C1AE1-55DC-4E58-95A9-9BFA43D701FD}" dt="2022-07-10T19:39:44.863" v="21076" actId="478"/>
          <ac:spMkLst>
            <pc:docMk/>
            <pc:sldMk cId="1143208209" sldId="4384"/>
            <ac:spMk id="16" creationId="{810D8BC0-A5C1-2FA8-F27A-A42325A64484}"/>
          </ac:spMkLst>
        </pc:spChg>
        <pc:picChg chg="add del mod">
          <ac:chgData name="Jacob Chartrant" userId="b85be298-8ad1-48b1-88f2-ff9a45848184" providerId="ADAL" clId="{210C1AE1-55DC-4E58-95A9-9BFA43D701FD}" dt="2022-07-10T19:43:45.302" v="21263" actId="478"/>
          <ac:picMkLst>
            <pc:docMk/>
            <pc:sldMk cId="1143208209" sldId="4384"/>
            <ac:picMk id="6" creationId="{6D784F79-B090-127A-3C9D-2AE1DBDCA69B}"/>
          </ac:picMkLst>
        </pc:picChg>
        <pc:picChg chg="del">
          <ac:chgData name="Jacob Chartrant" userId="b85be298-8ad1-48b1-88f2-ff9a45848184" providerId="ADAL" clId="{210C1AE1-55DC-4E58-95A9-9BFA43D701FD}" dt="2022-07-10T19:39:37.714" v="21075" actId="478"/>
          <ac:picMkLst>
            <pc:docMk/>
            <pc:sldMk cId="1143208209" sldId="4384"/>
            <ac:picMk id="7" creationId="{67D4ADCE-687F-093D-03C7-0C63FD47FBA1}"/>
          </ac:picMkLst>
        </pc:picChg>
        <pc:picChg chg="add mod">
          <ac:chgData name="Jacob Chartrant" userId="b85be298-8ad1-48b1-88f2-ff9a45848184" providerId="ADAL" clId="{210C1AE1-55DC-4E58-95A9-9BFA43D701FD}" dt="2022-07-10T19:58:46.290" v="21420" actId="14100"/>
          <ac:picMkLst>
            <pc:docMk/>
            <pc:sldMk cId="1143208209" sldId="4384"/>
            <ac:picMk id="9" creationId="{0CEA65ED-08B7-8BB5-22A6-84FEF7B339E2}"/>
          </ac:picMkLst>
        </pc:picChg>
        <pc:picChg chg="mod">
          <ac:chgData name="Jacob Chartrant" userId="b85be298-8ad1-48b1-88f2-ff9a45848184" providerId="ADAL" clId="{210C1AE1-55DC-4E58-95A9-9BFA43D701FD}" dt="2022-07-10T19:26:14.864" v="21023" actId="1076"/>
          <ac:picMkLst>
            <pc:docMk/>
            <pc:sldMk cId="1143208209" sldId="4384"/>
            <ac:picMk id="14" creationId="{41BC976F-B9F8-8D75-44CD-D60BFFC7711D}"/>
          </ac:picMkLst>
        </pc:picChg>
        <pc:picChg chg="mod">
          <ac:chgData name="Jacob Chartrant" userId="b85be298-8ad1-48b1-88f2-ff9a45848184" providerId="ADAL" clId="{210C1AE1-55DC-4E58-95A9-9BFA43D701FD}" dt="2022-07-10T19:26:21.742" v="21024" actId="1076"/>
          <ac:picMkLst>
            <pc:docMk/>
            <pc:sldMk cId="1143208209" sldId="4384"/>
            <ac:picMk id="32770" creationId="{57BA43DE-7C4F-5C75-F9AF-49419EA5ECBC}"/>
          </ac:picMkLst>
        </pc:picChg>
        <pc:picChg chg="add mod">
          <ac:chgData name="Jacob Chartrant" userId="b85be298-8ad1-48b1-88f2-ff9a45848184" providerId="ADAL" clId="{210C1AE1-55DC-4E58-95A9-9BFA43D701FD}" dt="2022-07-10T19:48:06.298" v="21326" actId="14100"/>
          <ac:picMkLst>
            <pc:docMk/>
            <pc:sldMk cId="1143208209" sldId="4384"/>
            <ac:picMk id="33794" creationId="{00FC5070-D9B7-4C7D-849E-C3952A48383E}"/>
          </ac:picMkLst>
        </pc:picChg>
        <pc:picChg chg="add del mod">
          <ac:chgData name="Jacob Chartrant" userId="b85be298-8ad1-48b1-88f2-ff9a45848184" providerId="ADAL" clId="{210C1AE1-55DC-4E58-95A9-9BFA43D701FD}" dt="2022-07-10T19:45:00.305" v="21277"/>
          <ac:picMkLst>
            <pc:docMk/>
            <pc:sldMk cId="1143208209" sldId="4384"/>
            <ac:picMk id="33796" creationId="{B456F950-E0AF-ADE7-FC57-498E26B06D7D}"/>
          </ac:picMkLst>
        </pc:picChg>
        <pc:picChg chg="add mod">
          <ac:chgData name="Jacob Chartrant" userId="b85be298-8ad1-48b1-88f2-ff9a45848184" providerId="ADAL" clId="{210C1AE1-55DC-4E58-95A9-9BFA43D701FD}" dt="2022-07-10T19:58:31.163" v="21419" actId="14100"/>
          <ac:picMkLst>
            <pc:docMk/>
            <pc:sldMk cId="1143208209" sldId="4384"/>
            <ac:picMk id="33798" creationId="{81A2A629-7C8A-D0D0-467A-A41CAFBD5ECA}"/>
          </ac:picMkLst>
        </pc:picChg>
      </pc:sldChg>
      <pc:sldChg chg="modSp add del mod">
        <pc:chgData name="Jacob Chartrant" userId="b85be298-8ad1-48b1-88f2-ff9a45848184" providerId="ADAL" clId="{210C1AE1-55DC-4E58-95A9-9BFA43D701FD}" dt="2022-07-11T21:11:19.522" v="24552" actId="47"/>
        <pc:sldMkLst>
          <pc:docMk/>
          <pc:sldMk cId="3143653228" sldId="4385"/>
        </pc:sldMkLst>
        <pc:spChg chg="mod">
          <ac:chgData name="Jacob Chartrant" userId="b85be298-8ad1-48b1-88f2-ff9a45848184" providerId="ADAL" clId="{210C1AE1-55DC-4E58-95A9-9BFA43D701FD}" dt="2022-07-11T17:41:29.739" v="23721" actId="20577"/>
          <ac:spMkLst>
            <pc:docMk/>
            <pc:sldMk cId="3143653228" sldId="4385"/>
            <ac:spMk id="7" creationId="{040CB1E1-8AD6-6304-6162-AC37499E573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u="sng" dirty="0"/>
              <a:t>Disposable Circuits &amp; Kits Market</a:t>
            </a:r>
            <a:r>
              <a:rPr lang="en-US" b="1" u="sng" baseline="0" dirty="0"/>
              <a:t> Leaders</a:t>
            </a:r>
          </a:p>
          <a:p>
            <a:pPr>
              <a:defRPr/>
            </a:pPr>
            <a:r>
              <a:rPr lang="en-US" baseline="0" dirty="0"/>
              <a:t>$150M (2021 Clarivate)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Market Share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FE8-46B6-876B-020E5106519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E8-46B6-876B-020E5106519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FE8-46B6-876B-020E5106519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FE8-46B6-876B-020E5106519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BB2-4CFC-B76A-82A58579CAE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BB2-4CFC-B76A-82A58579CAE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BB2-4CFC-B76A-82A58579CAE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Medline</c:v>
                </c:pt>
                <c:pt idx="1">
                  <c:v>Vyaire</c:v>
                </c:pt>
                <c:pt idx="2">
                  <c:v>Ambu</c:v>
                </c:pt>
                <c:pt idx="3">
                  <c:v>SunMed</c:v>
                </c:pt>
                <c:pt idx="4">
                  <c:v>Smiths</c:v>
                </c:pt>
                <c:pt idx="5">
                  <c:v>Flexicare</c:v>
                </c:pt>
                <c:pt idx="6">
                  <c:v>Other</c:v>
                </c:pt>
              </c:strCache>
            </c:strRef>
          </c:cat>
          <c:val>
            <c:numRef>
              <c:f>Sheet1!$B$2:$B$8</c:f>
              <c:numCache>
                <c:formatCode>0%</c:formatCode>
                <c:ptCount val="7"/>
                <c:pt idx="0">
                  <c:v>0.31</c:v>
                </c:pt>
                <c:pt idx="1">
                  <c:v>0.2</c:v>
                </c:pt>
                <c:pt idx="2">
                  <c:v>0.2</c:v>
                </c:pt>
                <c:pt idx="3">
                  <c:v>0.1</c:v>
                </c:pt>
                <c:pt idx="4">
                  <c:v>0.05</c:v>
                </c:pt>
                <c:pt idx="5">
                  <c:v>0.04</c:v>
                </c:pt>
                <c:pt idx="6">
                  <c:v>0.1</c:v>
                </c:pt>
              </c:numCache>
            </c:numRef>
          </c:val>
          <c:extLst>
            <c:ext xmlns:c16="http://schemas.microsoft.com/office/drawing/2014/chart" uri="{C3380CC4-5D6E-409C-BE32-E72D297353CC}">
              <c16:uniqueId val="{00000008-DFE8-46B6-876B-020E5106519A}"/>
            </c:ext>
          </c:extLst>
        </c:ser>
        <c:dLbls>
          <c:showLegendKey val="0"/>
          <c:showVal val="0"/>
          <c:showCatName val="0"/>
          <c:showSerName val="0"/>
          <c:showPercent val="0"/>
          <c:showBubbleSize val="0"/>
          <c:showLeaderLines val="1"/>
        </c:dLbls>
        <c:firstSliceAng val="0"/>
        <c:holeSize val="61"/>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5:58:45.389"/>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1,'20207'0,"-20194"0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5:58:59.89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0,'20236'0,"-20249"0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5:59:18.4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1,'20195'0,"-20191"0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5:59:27.832"/>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1,'20176'0,"-20273"0,84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5:59:49.310"/>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1,'0'2047,"0"-2032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5:59:53.97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0,'0'2029,"0"-2014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6:00:05.1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1,'0'2087,"0"-2082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06T16:00:09.215"/>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76,'0'1864,"0"-3793,0 1919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46C64BB-906F-4A10-899B-CB2185BDF22D}" type="datetimeFigureOut">
              <a:rPr lang="en-US" smtClean="0"/>
              <a:t>7/20/2022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B3E761C-E8D5-4688-A8F0-DCFAB38DFD98}" type="slidenum">
              <a:rPr lang="en-US" smtClean="0"/>
              <a:t>‹#›</a:t>
            </a:fld>
            <a:endParaRPr lang="en-US"/>
          </a:p>
        </p:txBody>
      </p:sp>
    </p:spTree>
    <p:extLst>
      <p:ext uri="{BB962C8B-B14F-4D97-AF65-F5344CB8AC3E}">
        <p14:creationId xmlns:p14="http://schemas.microsoft.com/office/powerpoint/2010/main" val="2880824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anesthesia circuit, it is best to look at as a closed, circle system. There is a blend of fresh gas introduced to the anesthetic vapors, that are delivered in a one-way direction (inspiratory valve) to the patient’s airway (mask, ILA/LMA, ETT). This gas is then recovered in the expiratory limb, again through a one-way valve to prevent re-breathing, and collected in a reservoir bag. The gas is then scrubbed in a CO2 absorbent to then be sent back to the patient with a combination of fresh gas and anesthetic vapors. </a:t>
            </a:r>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8</a:t>
            </a:fld>
            <a:endParaRPr lang="en-US"/>
          </a:p>
        </p:txBody>
      </p:sp>
    </p:spTree>
    <p:extLst>
      <p:ext uri="{BB962C8B-B14F-4D97-AF65-F5344CB8AC3E}">
        <p14:creationId xmlns:p14="http://schemas.microsoft.com/office/powerpoint/2010/main" val="404989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slides for MRI Transport circuit options</a:t>
            </a:r>
          </a:p>
        </p:txBody>
      </p:sp>
      <p:sp>
        <p:nvSpPr>
          <p:cNvPr id="4" name="Slide Number Placeholder 3"/>
          <p:cNvSpPr>
            <a:spLocks noGrp="1"/>
          </p:cNvSpPr>
          <p:nvPr>
            <p:ph type="sldNum" sz="quarter" idx="5"/>
          </p:nvPr>
        </p:nvSpPr>
        <p:spPr/>
        <p:txBody>
          <a:bodyPr/>
          <a:lstStyle/>
          <a:p>
            <a:fld id="{3B3E761C-E8D5-4688-A8F0-DCFAB38DFD98}" type="slidenum">
              <a:rPr lang="en-US" smtClean="0"/>
              <a:t>20</a:t>
            </a:fld>
            <a:endParaRPr lang="en-US"/>
          </a:p>
        </p:txBody>
      </p:sp>
    </p:spTree>
    <p:extLst>
      <p:ext uri="{BB962C8B-B14F-4D97-AF65-F5344CB8AC3E}">
        <p14:creationId xmlns:p14="http://schemas.microsoft.com/office/powerpoint/2010/main" val="44431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non-rebreathing circuit, as the name implies, is a system where the patient receives fresh gas and anesthetics vapors combined in a single limb circuit. Exhaled gas is pushed to the reservoir bag where is collects. The amount of fresh gas flow helps to control any CO2 rebreathing and the pop-off or APL valve where the anesthetic gases can be scavenged and not vented into the operating theater. The advantages of this system is that it is lightweight and easy for the clinician to control the fresh gas intake. The disadvantage is that there is a lot of waste of anesthetic vapors that could be recycled as in the circle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Bain and Jackson Rees circuits fall into a gray area between Anesthesia circuits and Hyperinflation Bags.  For any Mapleson circuit types not aligned under “D” or “F” it falls out of the Circuit category and into Hyperinflation.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Mapleson Table Source</a:t>
            </a:r>
            <a:r>
              <a:rPr lang="en-US" sz="1200" dirty="0"/>
              <a:t>: https://www.brainkart.com/article/Performance-Characteristics-of-Mapleson-Circuits_26772/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26</a:t>
            </a:fld>
            <a:endParaRPr lang="en-US"/>
          </a:p>
        </p:txBody>
      </p:sp>
    </p:spTree>
    <p:extLst>
      <p:ext uri="{BB962C8B-B14F-4D97-AF65-F5344CB8AC3E}">
        <p14:creationId xmlns:p14="http://schemas.microsoft.com/office/powerpoint/2010/main" val="2553530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don’t have it, don’t make it.  Low volume opportunity with human patients, primarily used for veterinary medicine.  Outside of the Bain and Jackson Rees, Mapleson options dive directly into the hyperinflation/resuscitation offering, removing it from being what we consider a “Circuit.”  </a:t>
            </a:r>
          </a:p>
        </p:txBody>
      </p:sp>
      <p:sp>
        <p:nvSpPr>
          <p:cNvPr id="4" name="Slide Number Placeholder 3"/>
          <p:cNvSpPr>
            <a:spLocks noGrp="1"/>
          </p:cNvSpPr>
          <p:nvPr>
            <p:ph type="sldNum" sz="quarter" idx="5"/>
          </p:nvPr>
        </p:nvSpPr>
        <p:spPr/>
        <p:txBody>
          <a:bodyPr/>
          <a:lstStyle/>
          <a:p>
            <a:fld id="{3B3E761C-E8D5-4688-A8F0-DCFAB38DFD98}" type="slidenum">
              <a:rPr lang="en-US" smtClean="0"/>
              <a:t>27</a:t>
            </a:fld>
            <a:endParaRPr lang="en-US"/>
          </a:p>
        </p:txBody>
      </p:sp>
    </p:spTree>
    <p:extLst>
      <p:ext uri="{BB962C8B-B14F-4D97-AF65-F5344CB8AC3E}">
        <p14:creationId xmlns:p14="http://schemas.microsoft.com/office/powerpoint/2010/main" val="4543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kern="1200" baseline="0" dirty="0">
                <a:solidFill>
                  <a:schemeClr val="tx1"/>
                </a:solidFill>
                <a:latin typeface="+mn-lt"/>
                <a:ea typeface="+mn-ea"/>
                <a:cs typeface="+mn-cs"/>
              </a:rPr>
              <a:t>Bacterial viral filters are essential for mechanical ventilation to filter the source gas delivered to the patient and to filter the patient’s exhaled breath. Electrostatic and mechanical filter media are used in the breathing circuit. If you look at the illustration, the filters are often placed between the ventilator and inspiratory limb prior to the heated humidifier. This is used to filter out any particulates that may be in the compressed gas source. The clinician may also place a filter at the end of the expiratory circuit prior to the ventilator exhalation valve. Some ventilators have their own heated HEPA filtration system on the exhalation port; therefore, an additional filter would not be required. Instead of a heated humidifier, the RT may use an HME/HCH between the endotracheal tube and the circuit wye. </a:t>
            </a:r>
            <a:endParaRPr lang="en-US" sz="1200" b="0" i="0" u="none" strike="noStrike" baseline="0" dirty="0">
              <a:latin typeface="Minion-Regular"/>
            </a:endParaRPr>
          </a:p>
          <a:p>
            <a:pPr algn="l"/>
            <a:endParaRPr lang="en-US" sz="1200" b="0" i="0" u="none" strike="noStrike" baseline="0" dirty="0">
              <a:latin typeface="Minion-Regular"/>
            </a:endParaRPr>
          </a:p>
          <a:p>
            <a:pPr algn="l"/>
            <a:r>
              <a:rPr lang="en-US" sz="1200" b="0" i="0" u="none" strike="noStrike" baseline="0" dirty="0">
                <a:latin typeface="Minion-Regular"/>
              </a:rPr>
              <a:t>Filter efficiency can be established through several means, the most stringent being the High Efficiency Particulate Air (HEPA) test. While a variety of HEPA-grade filters are available, single-layer media and electrostatic filters are those most used in breathing circuits and heat and moisture exchange filters. Filters are generally used in equipment where bacterial contamination can occur, such as breathing tubes, mechanical ventilators and anesthesia circuits, resuscitation bags and nebulizers. Use of these filters can potentially minimize the risk of infection and cross-contamination to patients, caregivers and visitors in the critical care setting. </a:t>
            </a:r>
            <a:endParaRPr lang="en-US" dirty="0"/>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30</a:t>
            </a:fld>
            <a:endParaRPr lang="en-US"/>
          </a:p>
        </p:txBody>
      </p:sp>
    </p:spTree>
    <p:extLst>
      <p:ext uri="{BB962C8B-B14F-4D97-AF65-F5344CB8AC3E}">
        <p14:creationId xmlns:p14="http://schemas.microsoft.com/office/powerpoint/2010/main" val="3342816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33</a:t>
            </a:fld>
            <a:endParaRPr lang="en-US"/>
          </a:p>
        </p:txBody>
      </p:sp>
    </p:spTree>
    <p:extLst>
      <p:ext uri="{BB962C8B-B14F-4D97-AF65-F5344CB8AC3E}">
        <p14:creationId xmlns:p14="http://schemas.microsoft.com/office/powerpoint/2010/main" val="376707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to left:</a:t>
            </a:r>
          </a:p>
          <a:p>
            <a:r>
              <a:rPr lang="en-US" dirty="0"/>
              <a:t>Westmed 900 Series – Large Adult to Neonate</a:t>
            </a:r>
          </a:p>
          <a:p>
            <a:endParaRPr lang="en-US" dirty="0"/>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34</a:t>
            </a:fld>
            <a:endParaRPr lang="en-US"/>
          </a:p>
        </p:txBody>
      </p:sp>
    </p:spTree>
    <p:extLst>
      <p:ext uri="{BB962C8B-B14F-4D97-AF65-F5344CB8AC3E}">
        <p14:creationId xmlns:p14="http://schemas.microsoft.com/office/powerpoint/2010/main" val="3373704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35</a:t>
            </a:fld>
            <a:endParaRPr lang="en-US"/>
          </a:p>
        </p:txBody>
      </p:sp>
    </p:spTree>
    <p:extLst>
      <p:ext uri="{BB962C8B-B14F-4D97-AF65-F5344CB8AC3E}">
        <p14:creationId xmlns:p14="http://schemas.microsoft.com/office/powerpoint/2010/main" val="365992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.050ID seen as an all-around standard fit</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.050ID – Can be substituted for .047ID through 0.60ID</a:t>
            </a:r>
          </a:p>
          <a:p>
            <a:pPr marL="0" marR="0">
              <a:spcBef>
                <a:spcPts val="0"/>
              </a:spcBef>
              <a:spcAft>
                <a:spcPts val="0"/>
              </a:spcAft>
            </a:pPr>
            <a:r>
              <a:rPr lang="en-US" sz="1200" dirty="0">
                <a:latin typeface="Calibri" panose="020F0502020204030204" pitchFamily="34" charset="0"/>
                <a:ea typeface="Calibri" panose="020F0502020204030204" pitchFamily="34" charset="0"/>
                <a:cs typeface="Times New Roman" panose="02020603050405020304" pitchFamily="18" charset="0"/>
              </a:rPr>
              <a:t>The connection point is always .050ID, even if the GSL’s ID is .060ID</a:t>
            </a:r>
          </a:p>
          <a:p>
            <a:pPr marL="0" marR="0">
              <a:spcBef>
                <a:spcPts val="0"/>
              </a:spcBef>
              <a:spcAft>
                <a:spcPts val="0"/>
              </a:spcAft>
            </a:pPr>
            <a:r>
              <a:rPr lang="en-US" sz="1200" dirty="0">
                <a:latin typeface="Calibri" panose="020F0502020204030204" pitchFamily="34" charset="0"/>
                <a:ea typeface="MS PGothic" panose="020B0600070205080204" pitchFamily="34" charset="-128"/>
                <a:cs typeface="Times New Roman" panose="02020603050405020304" pitchFamily="18" charset="0"/>
              </a:rPr>
              <a:t>.040, .030 or below only exceptions to the .050ID standard</a:t>
            </a:r>
            <a:endParaRPr lang="en-US" sz="1200" dirty="0">
              <a:effectLst/>
              <a:latin typeface="Calibri" panose="020F0502020204030204" pitchFamily="34" charset="0"/>
              <a:ea typeface="MS PGothic" panose="020B0600070205080204" pitchFamily="34" charset="-128"/>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Luer – Need to match M/M, M/F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F/F (uncommon, generally only applies to older machines)</a:t>
            </a:r>
          </a:p>
          <a:p>
            <a:pPr marL="0" marR="0">
              <a:spcBef>
                <a:spcPts val="0"/>
              </a:spcBef>
              <a:spcAft>
                <a:spcPts val="0"/>
              </a:spcAft>
            </a:pPr>
            <a:endParaRPr lang="en-US" sz="1200" dirty="0">
              <a:effectLst/>
              <a:latin typeface="Calibri" panose="020F0502020204030204" pitchFamily="34" charset="0"/>
              <a:ea typeface="MS PGothic" panose="020B0600070205080204" pitchFamily="34" charset="-128"/>
              <a:cs typeface="Times New Roman" panose="02020603050405020304" pitchFamily="18" charset="0"/>
            </a:endParaRPr>
          </a:p>
          <a:p>
            <a:pPr marL="685800" lvl="1" indent="-228600">
              <a:lnSpc>
                <a:spcPct val="90000"/>
              </a:lnSpc>
              <a:spcBef>
                <a:spcPts val="1000"/>
              </a:spcBef>
              <a:buFont typeface="Arial" panose="020B0604020202020204" pitchFamily="34" charset="0"/>
              <a:buChar char="•"/>
              <a:defRPr/>
            </a:pPr>
            <a:r>
              <a:rPr lang="en-US" b="1" dirty="0">
                <a:solidFill>
                  <a:srgbClr val="000000">
                    <a:lumMod val="65000"/>
                    <a:lumOff val="35000"/>
                  </a:srgbClr>
                </a:solidFill>
                <a:latin typeface="Gill Sans Nova" panose="020B0604020202020204" pitchFamily="34" charset="0"/>
              </a:rPr>
              <a:t>0600-03 10’ x .050 ID M/M</a:t>
            </a:r>
          </a:p>
          <a:p>
            <a:pPr marL="685800" lvl="1" indent="-228600">
              <a:lnSpc>
                <a:spcPct val="90000"/>
              </a:lnSpc>
              <a:spcBef>
                <a:spcPts val="1000"/>
              </a:spcBef>
              <a:buFont typeface="Arial" panose="020B0604020202020204" pitchFamily="34" charset="0"/>
              <a:buChar char="•"/>
              <a:defRPr/>
            </a:pPr>
            <a:r>
              <a:rPr lang="en-US" b="1" dirty="0">
                <a:solidFill>
                  <a:srgbClr val="000000">
                    <a:lumMod val="65000"/>
                    <a:lumOff val="35000"/>
                  </a:srgbClr>
                </a:solidFill>
                <a:latin typeface="Gill Sans Nova" panose="020B0604020202020204" pitchFamily="34" charset="0"/>
              </a:rPr>
              <a:t>0600-04 10 x .050 ID M/F</a:t>
            </a:r>
            <a:endParaRPr kumimoji="0" lang="en-US" b="1" i="0" u="none" strike="noStrike" kern="1200" cap="none" spc="0" normalizeH="0" baseline="0" noProof="0" dirty="0">
              <a:ln>
                <a:noFill/>
              </a:ln>
              <a:solidFill>
                <a:srgbClr val="000000">
                  <a:lumMod val="65000"/>
                  <a:lumOff val="35000"/>
                </a:srgbClr>
              </a:solidFill>
              <a:effectLst/>
              <a:uLnTx/>
              <a:uFillTx/>
              <a:latin typeface="Gill Sans Nova" panose="020B0604020202020204" pitchFamily="34" charset="0"/>
              <a:ea typeface="+mn-ea"/>
              <a:cs typeface="+mn-cs"/>
            </a:endParaRPr>
          </a:p>
          <a:p>
            <a:pPr marL="0" marR="0">
              <a:spcBef>
                <a:spcPts val="0"/>
              </a:spcBef>
              <a:spcAft>
                <a:spcPts val="0"/>
              </a:spcAft>
            </a:pPr>
            <a:endParaRPr lang="en-US" sz="1200" dirty="0">
              <a:effectLst/>
              <a:latin typeface="Calibri" panose="020F0502020204030204" pitchFamily="34" charset="0"/>
              <a:ea typeface="MS PGothic"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36</a:t>
            </a:fld>
            <a:endParaRPr lang="en-US"/>
          </a:p>
        </p:txBody>
      </p:sp>
    </p:spTree>
    <p:extLst>
      <p:ext uri="{BB962C8B-B14F-4D97-AF65-F5344CB8AC3E}">
        <p14:creationId xmlns:p14="http://schemas.microsoft.com/office/powerpoint/2010/main" val="3069842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40</a:t>
            </a:fld>
            <a:endParaRPr lang="en-US"/>
          </a:p>
        </p:txBody>
      </p:sp>
    </p:spTree>
    <p:extLst>
      <p:ext uri="{BB962C8B-B14F-4D97-AF65-F5344CB8AC3E}">
        <p14:creationId xmlns:p14="http://schemas.microsoft.com/office/powerpoint/2010/main" val="299597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42</a:t>
            </a:fld>
            <a:endParaRPr lang="en-US"/>
          </a:p>
        </p:txBody>
      </p:sp>
    </p:spTree>
    <p:extLst>
      <p:ext uri="{BB962C8B-B14F-4D97-AF65-F5344CB8AC3E}">
        <p14:creationId xmlns:p14="http://schemas.microsoft.com/office/powerpoint/2010/main" val="337598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more realistic picture and to add to the complexity, this shows the circuit with various sensors to monitor fresh gas and anesthetic vapors, as well as the scavenger system, and selector valve for manual versus automatic ventilation. This can help us understand the various circuits that would be needed that would include peripheral lines such as the ETCO2 monitoring line, the adapters, and Y pieces. </a:t>
            </a:r>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10</a:t>
            </a:fld>
            <a:endParaRPr lang="en-US"/>
          </a:p>
        </p:txBody>
      </p:sp>
    </p:spTree>
    <p:extLst>
      <p:ext uri="{BB962C8B-B14F-4D97-AF65-F5344CB8AC3E}">
        <p14:creationId xmlns:p14="http://schemas.microsoft.com/office/powerpoint/2010/main" val="564811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on reducing complexity and improving supply chain efficiencies.  Highly customized solutions result in longer turnaround times, higher costs due to low volumes, along with increased opportunity for supply chain disruptions, which will cause Materials Management to scramble for alternative substitutes to ensure procedures go uninterrupted </a:t>
            </a:r>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49</a:t>
            </a:fld>
            <a:endParaRPr lang="en-US"/>
          </a:p>
        </p:txBody>
      </p:sp>
    </p:spTree>
    <p:extLst>
      <p:ext uri="{BB962C8B-B14F-4D97-AF65-F5344CB8AC3E}">
        <p14:creationId xmlns:p14="http://schemas.microsoft.com/office/powerpoint/2010/main" val="3680001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reducing complexity and improving supply chain efficiencies.  Highly customized solutions result in longer turnaround times, higher costs due to low volumes, along with increased opportunity for supply chain disruptions, which will cause Materials Management to scramble for alternative substitutes to ensure procedures go uninterrupted.</a:t>
            </a:r>
          </a:p>
          <a:p>
            <a:r>
              <a:rPr lang="en-US" dirty="0"/>
              <a:t>The key pieces that match what’s valued and will help the pain points of the customer are: Supply Chain Reliability, Cost Savings, and Simplified Solutions to Reduce Complexity.</a:t>
            </a:r>
          </a:p>
        </p:txBody>
      </p:sp>
      <p:sp>
        <p:nvSpPr>
          <p:cNvPr id="4" name="Slide Number Placeholder 3"/>
          <p:cNvSpPr>
            <a:spLocks noGrp="1"/>
          </p:cNvSpPr>
          <p:nvPr>
            <p:ph type="sldNum" sz="quarter" idx="5"/>
          </p:nvPr>
        </p:nvSpPr>
        <p:spPr/>
        <p:txBody>
          <a:bodyPr/>
          <a:lstStyle/>
          <a:p>
            <a:fld id="{3B3E761C-E8D5-4688-A8F0-DCFAB38DFD98}" type="slidenum">
              <a:rPr lang="en-US" smtClean="0"/>
              <a:t>50</a:t>
            </a:fld>
            <a:endParaRPr lang="en-US"/>
          </a:p>
        </p:txBody>
      </p:sp>
    </p:spTree>
    <p:extLst>
      <p:ext uri="{BB962C8B-B14F-4D97-AF65-F5344CB8AC3E}">
        <p14:creationId xmlns:p14="http://schemas.microsoft.com/office/powerpoint/2010/main" val="1865237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information on custom circuits can sometimes be found on non-manufacturer websites, such as distributors selling the product through their channels.</a:t>
            </a:r>
          </a:p>
        </p:txBody>
      </p:sp>
      <p:sp>
        <p:nvSpPr>
          <p:cNvPr id="4" name="Slide Number Placeholder 3"/>
          <p:cNvSpPr>
            <a:spLocks noGrp="1"/>
          </p:cNvSpPr>
          <p:nvPr>
            <p:ph type="sldNum" sz="quarter" idx="5"/>
          </p:nvPr>
        </p:nvSpPr>
        <p:spPr/>
        <p:txBody>
          <a:bodyPr/>
          <a:lstStyle/>
          <a:p>
            <a:fld id="{3B3E761C-E8D5-4688-A8F0-DCFAB38DFD98}" type="slidenum">
              <a:rPr lang="en-US" smtClean="0"/>
              <a:t>55</a:t>
            </a:fld>
            <a:endParaRPr lang="en-US"/>
          </a:p>
        </p:txBody>
      </p:sp>
    </p:spTree>
    <p:extLst>
      <p:ext uri="{BB962C8B-B14F-4D97-AF65-F5344CB8AC3E}">
        <p14:creationId xmlns:p14="http://schemas.microsoft.com/office/powerpoint/2010/main" val="1716353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understand your customer’s needs, here are some sample questions that can direct the conversation. </a:t>
            </a:r>
          </a:p>
          <a:p>
            <a:pPr marL="171450" indent="-171450">
              <a:buFont typeface="Arial" panose="020B0604020202020204" pitchFamily="34" charset="0"/>
              <a:buChar char="•"/>
            </a:pPr>
            <a:r>
              <a:rPr lang="en-US" dirty="0"/>
              <a:t>Many institutions use more than one brand and have some ICU and some transport ventilators.</a:t>
            </a:r>
          </a:p>
          <a:p>
            <a:pPr marL="171450" indent="-171450">
              <a:buFont typeface="Arial" panose="020B0604020202020204" pitchFamily="34" charset="0"/>
              <a:buChar char="•"/>
            </a:pPr>
            <a:r>
              <a:rPr lang="en-US" dirty="0"/>
              <a:t>The potential answer is that they only use heated wire, but some may have a protocol that uses non-heated for up to 3 days before moving to heated. Worthy of a discussion on their practice and it may present an opportunity for our solution.</a:t>
            </a:r>
          </a:p>
          <a:p>
            <a:pPr marL="171450" indent="-171450">
              <a:buFont typeface="Arial" panose="020B0604020202020204" pitchFamily="34" charset="0"/>
              <a:buChar char="•"/>
            </a:pPr>
            <a:r>
              <a:rPr lang="en-US" dirty="0"/>
              <a:t>Asking how they humidify should net an answer of HME or HMEF. Do not be surprised if the clinician says HME, but you observe HMEF. This would be a good opportunity to educate the difference.</a:t>
            </a:r>
          </a:p>
          <a:p>
            <a:pPr marL="171450" indent="-171450">
              <a:buFont typeface="Arial" panose="020B0604020202020204" pitchFamily="34" charset="0"/>
              <a:buChar char="•"/>
            </a:pPr>
            <a:r>
              <a:rPr lang="en-US" dirty="0"/>
              <a:t>Some will filter both Insp and Exp sides, some only exp sides. There are many possibilities as well. If an HMEF is used at the patient, they may only use an Exp filter. If they use an Insp filter as well, this could lead to a lot of resistance in the circuit and would be a worthwhile discussion as to why they do this. </a:t>
            </a:r>
          </a:p>
          <a:p>
            <a:pPr marL="171450" indent="-171450">
              <a:buFont typeface="Arial" panose="020B0604020202020204" pitchFamily="34" charset="0"/>
              <a:buChar char="•"/>
            </a:pPr>
            <a:r>
              <a:rPr lang="en-US" dirty="0"/>
              <a:t>Asking about the nebulizer tee will open a conversation about nebulization or are they using MDI or </a:t>
            </a:r>
            <a:r>
              <a:rPr lang="en-US" dirty="0" err="1"/>
              <a:t>Aerogen</a:t>
            </a:r>
            <a:r>
              <a:rPr lang="en-US" dirty="0"/>
              <a:t>.</a:t>
            </a:r>
          </a:p>
          <a:p>
            <a:pPr marL="171450" indent="-171450">
              <a:buFont typeface="Arial" panose="020B0604020202020204" pitchFamily="34" charset="0"/>
              <a:buChar char="•"/>
            </a:pPr>
            <a:r>
              <a:rPr lang="en-US" dirty="0"/>
              <a:t>Resus bag question opens the door to discuss our portfolio. Every patient on a ventilator should have a resus bag at bedside in case of equipment failure.</a:t>
            </a:r>
          </a:p>
          <a:p>
            <a:pPr marL="171450" indent="-171450">
              <a:buFont typeface="Arial" panose="020B0604020202020204" pitchFamily="34" charset="0"/>
              <a:buChar char="•"/>
            </a:pPr>
            <a:r>
              <a:rPr lang="en-US" dirty="0"/>
              <a:t>Transport question could open up an opportunity, however we have limited options, but if we have a solution, we are MRI Safe.</a:t>
            </a:r>
          </a:p>
          <a:p>
            <a:pPr marL="171450" indent="-171450">
              <a:buFont typeface="Arial" panose="020B0604020202020204" pitchFamily="34" charset="0"/>
              <a:buChar char="•"/>
            </a:pPr>
            <a:r>
              <a:rPr lang="en-US"/>
              <a:t>It is always good to get some data on patients and vents for forecasting info.</a:t>
            </a:r>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56</a:t>
            </a:fld>
            <a:endParaRPr lang="en-US"/>
          </a:p>
        </p:txBody>
      </p:sp>
    </p:spTree>
    <p:extLst>
      <p:ext uri="{BB962C8B-B14F-4D97-AF65-F5344CB8AC3E}">
        <p14:creationId xmlns:p14="http://schemas.microsoft.com/office/powerpoint/2010/main" val="105182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11</a:t>
            </a:fld>
            <a:endParaRPr lang="en-US"/>
          </a:p>
        </p:txBody>
      </p:sp>
    </p:spTree>
    <p:extLst>
      <p:ext uri="{BB962C8B-B14F-4D97-AF65-F5344CB8AC3E}">
        <p14:creationId xmlns:p14="http://schemas.microsoft.com/office/powerpoint/2010/main" val="161148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Stoplights represent complexity versus opportunity.</a:t>
            </a:r>
          </a:p>
        </p:txBody>
      </p:sp>
      <p:sp>
        <p:nvSpPr>
          <p:cNvPr id="4" name="Slide Number Placeholder 3"/>
          <p:cNvSpPr>
            <a:spLocks noGrp="1"/>
          </p:cNvSpPr>
          <p:nvPr>
            <p:ph type="sldNum" sz="quarter" idx="5"/>
          </p:nvPr>
        </p:nvSpPr>
        <p:spPr/>
        <p:txBody>
          <a:bodyPr/>
          <a:lstStyle/>
          <a:p>
            <a:fld id="{3B3E761C-E8D5-4688-A8F0-DCFAB38DFD98}" type="slidenum">
              <a:rPr lang="en-US" smtClean="0"/>
              <a:t>14</a:t>
            </a:fld>
            <a:endParaRPr lang="en-US"/>
          </a:p>
        </p:txBody>
      </p:sp>
    </p:spTree>
    <p:extLst>
      <p:ext uri="{BB962C8B-B14F-4D97-AF65-F5344CB8AC3E}">
        <p14:creationId xmlns:p14="http://schemas.microsoft.com/office/powerpoint/2010/main" val="33196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Ambu’s</a:t>
            </a:r>
            <a:r>
              <a:rPr lang="en-US" dirty="0"/>
              <a:t> King Flex circuits are trademarked as “F” circuits.   Their Universal Flex2 circuits are both Expandable and Coaxial, as well as proprietary technology.  When crossing a Flex circuit, a SunMed substitute is our Coaxial offering.  It will not expand, but it will functionally perform like the single limb, Flex circuit.</a:t>
            </a:r>
          </a:p>
        </p:txBody>
      </p:sp>
      <p:sp>
        <p:nvSpPr>
          <p:cNvPr id="4" name="Slide Number Placeholder 3"/>
          <p:cNvSpPr>
            <a:spLocks noGrp="1"/>
          </p:cNvSpPr>
          <p:nvPr>
            <p:ph type="sldNum" sz="quarter" idx="5"/>
          </p:nvPr>
        </p:nvSpPr>
        <p:spPr/>
        <p:txBody>
          <a:bodyPr/>
          <a:lstStyle/>
          <a:p>
            <a:fld id="{3B3E761C-E8D5-4688-A8F0-DCFAB38DFD98}" type="slidenum">
              <a:rPr lang="en-US" smtClean="0"/>
              <a:t>15</a:t>
            </a:fld>
            <a:endParaRPr lang="en-US"/>
          </a:p>
        </p:txBody>
      </p:sp>
    </p:spTree>
    <p:extLst>
      <p:ext uri="{BB962C8B-B14F-4D97-AF65-F5344CB8AC3E}">
        <p14:creationId xmlns:p14="http://schemas.microsoft.com/office/powerpoint/2010/main" val="3713291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page for range of tubing connection sizes, if the question comes up from a customer.</a:t>
            </a:r>
          </a:p>
        </p:txBody>
      </p:sp>
      <p:sp>
        <p:nvSpPr>
          <p:cNvPr id="4" name="Slide Number Placeholder 3"/>
          <p:cNvSpPr>
            <a:spLocks noGrp="1"/>
          </p:cNvSpPr>
          <p:nvPr>
            <p:ph type="sldNum" sz="quarter" idx="5"/>
          </p:nvPr>
        </p:nvSpPr>
        <p:spPr/>
        <p:txBody>
          <a:bodyPr/>
          <a:lstStyle/>
          <a:p>
            <a:fld id="{3B3E761C-E8D5-4688-A8F0-DCFAB38DFD98}" type="slidenum">
              <a:rPr lang="en-US" smtClean="0"/>
              <a:t>16</a:t>
            </a:fld>
            <a:endParaRPr lang="en-US"/>
          </a:p>
        </p:txBody>
      </p:sp>
    </p:spTree>
    <p:extLst>
      <p:ext uri="{BB962C8B-B14F-4D97-AF65-F5344CB8AC3E}">
        <p14:creationId xmlns:p14="http://schemas.microsoft.com/office/powerpoint/2010/main" val="54777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17</a:t>
            </a:fld>
            <a:endParaRPr lang="en-US"/>
          </a:p>
        </p:txBody>
      </p:sp>
    </p:spTree>
    <p:extLst>
      <p:ext uri="{BB962C8B-B14F-4D97-AF65-F5344CB8AC3E}">
        <p14:creationId xmlns:p14="http://schemas.microsoft.com/office/powerpoint/2010/main" val="378680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Tube-within-a-tube</a:t>
            </a:r>
          </a:p>
          <a:p>
            <a:r>
              <a:rPr lang="en-US" dirty="0"/>
              <a:t>Helps eliminate twisting between limbs</a:t>
            </a:r>
          </a:p>
          <a:p>
            <a:r>
              <a:rPr lang="en-US" dirty="0"/>
              <a:t>Removes connectors from patient interface</a:t>
            </a:r>
          </a:p>
          <a:p>
            <a:r>
              <a:rPr lang="en-US" dirty="0"/>
              <a:t>Provides natural heat and moisture conservation properties</a:t>
            </a:r>
          </a:p>
          <a:p>
            <a:r>
              <a:rPr lang="en-US" dirty="0"/>
              <a:t>ISO Standard connections</a:t>
            </a:r>
          </a:p>
        </p:txBody>
      </p:sp>
      <p:sp>
        <p:nvSpPr>
          <p:cNvPr id="4" name="Slide Number Placeholder 3"/>
          <p:cNvSpPr>
            <a:spLocks noGrp="1"/>
          </p:cNvSpPr>
          <p:nvPr>
            <p:ph type="sldNum" sz="quarter" idx="5"/>
          </p:nvPr>
        </p:nvSpPr>
        <p:spPr/>
        <p:txBody>
          <a:bodyPr/>
          <a:lstStyle/>
          <a:p>
            <a:fld id="{3B3E761C-E8D5-4688-A8F0-DCFAB38DFD98}" type="slidenum">
              <a:rPr lang="en-US" smtClean="0"/>
              <a:t>18</a:t>
            </a:fld>
            <a:endParaRPr lang="en-US"/>
          </a:p>
        </p:txBody>
      </p:sp>
    </p:spTree>
    <p:extLst>
      <p:ext uri="{BB962C8B-B14F-4D97-AF65-F5344CB8AC3E}">
        <p14:creationId xmlns:p14="http://schemas.microsoft.com/office/powerpoint/2010/main" val="54914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Ambu’s</a:t>
            </a:r>
            <a:r>
              <a:rPr lang="en-US" dirty="0"/>
              <a:t> King Flex circuits are trademarked as “F” circuits.   These are both Expandable and Coaxial circuits.  Can be crossed with </a:t>
            </a:r>
            <a:r>
              <a:rPr lang="en-US" dirty="0" err="1"/>
              <a:t>SunMed’s</a:t>
            </a:r>
            <a:r>
              <a:rPr lang="en-US" dirty="0"/>
              <a:t> Corrugated Coaxial circuits.</a:t>
            </a:r>
          </a:p>
          <a:p>
            <a:endParaRPr lang="en-US" dirty="0"/>
          </a:p>
        </p:txBody>
      </p:sp>
      <p:sp>
        <p:nvSpPr>
          <p:cNvPr id="4" name="Slide Number Placeholder 3"/>
          <p:cNvSpPr>
            <a:spLocks noGrp="1"/>
          </p:cNvSpPr>
          <p:nvPr>
            <p:ph type="sldNum" sz="quarter" idx="5"/>
          </p:nvPr>
        </p:nvSpPr>
        <p:spPr/>
        <p:txBody>
          <a:bodyPr/>
          <a:lstStyle/>
          <a:p>
            <a:fld id="{3B3E761C-E8D5-4688-A8F0-DCFAB38DFD98}" type="slidenum">
              <a:rPr lang="en-US" smtClean="0"/>
              <a:t>19</a:t>
            </a:fld>
            <a:endParaRPr lang="en-US"/>
          </a:p>
        </p:txBody>
      </p:sp>
    </p:spTree>
    <p:extLst>
      <p:ext uri="{BB962C8B-B14F-4D97-AF65-F5344CB8AC3E}">
        <p14:creationId xmlns:p14="http://schemas.microsoft.com/office/powerpoint/2010/main" val="3106308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pic>
        <p:nvPicPr>
          <p:cNvPr id="7" name="Picture 6" descr="A picture containing person&#10;&#10;Description automatically generated">
            <a:extLst>
              <a:ext uri="{FF2B5EF4-FFF2-40B4-BE49-F238E27FC236}">
                <a16:creationId xmlns:a16="http://schemas.microsoft.com/office/drawing/2014/main" id="{4560CEC2-F6FD-D941-976F-64BF1EF67B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6891696" y="1111012"/>
            <a:ext cx="4297414" cy="4635971"/>
          </a:xfrm>
          <a:prstGeom prst="rect">
            <a:avLst/>
          </a:prstGeom>
        </p:spPr>
      </p:pic>
      <p:sp>
        <p:nvSpPr>
          <p:cNvPr id="13" name="TextBox 12">
            <a:extLst>
              <a:ext uri="{FF2B5EF4-FFF2-40B4-BE49-F238E27FC236}">
                <a16:creationId xmlns:a16="http://schemas.microsoft.com/office/drawing/2014/main" id="{A9E02DA5-2150-627B-96CA-16A247CD14C8}"/>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484617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AA0F394-6A2D-DB43-B8EA-CAACFF0F1FC2}"/>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19CBB22-965A-E04D-A56B-D081295D6DBE}"/>
              </a:ext>
            </a:extLst>
          </p:cNvPr>
          <p:cNvSpPr>
            <a:spLocks noGrp="1"/>
          </p:cNvSpPr>
          <p:nvPr>
            <p:ph type="body" sz="quarter" idx="13" hasCustomPrompt="1"/>
          </p:nvPr>
        </p:nvSpPr>
        <p:spPr>
          <a:xfrm>
            <a:off x="454024" y="1612499"/>
            <a:ext cx="11562969" cy="2418726"/>
          </a:xfrm>
          <a:prstGeom prst="rect">
            <a:avLst/>
          </a:prstGeom>
        </p:spPr>
        <p:txBody>
          <a:body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a:extLst>
              <a:ext uri="{FF2B5EF4-FFF2-40B4-BE49-F238E27FC236}">
                <a16:creationId xmlns:a16="http://schemas.microsoft.com/office/drawing/2014/main" id="{0A3C97FA-06DD-074D-AA0D-29B971748E84}"/>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sp>
        <p:nvSpPr>
          <p:cNvPr id="24" name="Slide Number Placeholder 5">
            <a:extLst>
              <a:ext uri="{FF2B5EF4-FFF2-40B4-BE49-F238E27FC236}">
                <a16:creationId xmlns:a16="http://schemas.microsoft.com/office/drawing/2014/main" id="{72E9AFBA-CDF8-6547-BEDF-5653D7F10D61}"/>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pic>
        <p:nvPicPr>
          <p:cNvPr id="7" name="Picture 6">
            <a:extLst>
              <a:ext uri="{FF2B5EF4-FFF2-40B4-BE49-F238E27FC236}">
                <a16:creationId xmlns:a16="http://schemas.microsoft.com/office/drawing/2014/main" id="{19F946F1-5891-A74C-A02F-0B77047926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8" name="TextBox 7">
            <a:extLst>
              <a:ext uri="{FF2B5EF4-FFF2-40B4-BE49-F238E27FC236}">
                <a16:creationId xmlns:a16="http://schemas.microsoft.com/office/drawing/2014/main" id="{4C3CE787-5217-179E-9551-5DDE67543CFC}"/>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9" name="Picture 8">
            <a:extLst>
              <a:ext uri="{FF2B5EF4-FFF2-40B4-BE49-F238E27FC236}">
                <a16:creationId xmlns:a16="http://schemas.microsoft.com/office/drawing/2014/main" id="{760F0947-9281-FB16-640C-05ECCC9DC402}"/>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361856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w/ Picture">
    <p:spTree>
      <p:nvGrpSpPr>
        <p:cNvPr id="1" name=""/>
        <p:cNvGrpSpPr/>
        <p:nvPr/>
      </p:nvGrpSpPr>
      <p:grpSpPr>
        <a:xfrm>
          <a:off x="0" y="0"/>
          <a:ext cx="0" cy="0"/>
          <a:chOff x="0" y="0"/>
          <a:chExt cx="0" cy="0"/>
        </a:xfrm>
      </p:grpSpPr>
      <p:sp>
        <p:nvSpPr>
          <p:cNvPr id="11" name="Text Placeholder 20">
            <a:extLst>
              <a:ext uri="{FF2B5EF4-FFF2-40B4-BE49-F238E27FC236}">
                <a16:creationId xmlns:a16="http://schemas.microsoft.com/office/drawing/2014/main" id="{EAD8CB82-E726-BC4A-98CC-4E66C31ADECA}"/>
              </a:ext>
            </a:extLst>
          </p:cNvPr>
          <p:cNvSpPr>
            <a:spLocks noGrp="1"/>
          </p:cNvSpPr>
          <p:nvPr>
            <p:ph type="body" sz="quarter" idx="13" hasCustomPrompt="1"/>
          </p:nvPr>
        </p:nvSpPr>
        <p:spPr>
          <a:xfrm>
            <a:off x="454025" y="1612499"/>
            <a:ext cx="5710802" cy="3785410"/>
          </a:xfrm>
          <a:prstGeom prst="rect">
            <a:avLst/>
          </a:prstGeom>
        </p:spPr>
        <p:txBody>
          <a:body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a:extLst>
              <a:ext uri="{FF2B5EF4-FFF2-40B4-BE49-F238E27FC236}">
                <a16:creationId xmlns:a16="http://schemas.microsoft.com/office/drawing/2014/main" id="{1B40C3DD-CADE-944C-8FED-1927B4B9B67D}"/>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
        <p:nvSpPr>
          <p:cNvPr id="6" name="Picture Placeholder 5">
            <a:extLst>
              <a:ext uri="{FF2B5EF4-FFF2-40B4-BE49-F238E27FC236}">
                <a16:creationId xmlns:a16="http://schemas.microsoft.com/office/drawing/2014/main" id="{57F127F6-1101-F647-B523-F26C2F75ACC4}"/>
              </a:ext>
            </a:extLst>
          </p:cNvPr>
          <p:cNvSpPr>
            <a:spLocks noGrp="1"/>
          </p:cNvSpPr>
          <p:nvPr>
            <p:ph type="pic" sz="quarter" idx="15"/>
          </p:nvPr>
        </p:nvSpPr>
        <p:spPr>
          <a:xfrm>
            <a:off x="6332538" y="422790"/>
            <a:ext cx="5465762" cy="5682736"/>
          </a:xfrm>
          <a:prstGeom prst="rect">
            <a:avLst/>
          </a:prstGeom>
        </p:spPr>
        <p:txBody>
          <a:bodyPr/>
          <a:lstStyle/>
          <a:p>
            <a:endParaRPr lang="en-US"/>
          </a:p>
        </p:txBody>
      </p:sp>
      <p:sp>
        <p:nvSpPr>
          <p:cNvPr id="20" name="Text Placeholder 22">
            <a:extLst>
              <a:ext uri="{FF2B5EF4-FFF2-40B4-BE49-F238E27FC236}">
                <a16:creationId xmlns:a16="http://schemas.microsoft.com/office/drawing/2014/main" id="{8BB0EFE4-7C2F-1F4B-A4B2-6F1F4ECD021E}"/>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cxnSp>
        <p:nvCxnSpPr>
          <p:cNvPr id="8" name="Straight Connector 7">
            <a:extLst>
              <a:ext uri="{FF2B5EF4-FFF2-40B4-BE49-F238E27FC236}">
                <a16:creationId xmlns:a16="http://schemas.microsoft.com/office/drawing/2014/main" id="{6B1CE844-4EBF-724D-8186-D182C7251884}"/>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5B8E358-27B3-2D42-BC60-259C28DE8A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9" name="TextBox 8">
            <a:extLst>
              <a:ext uri="{FF2B5EF4-FFF2-40B4-BE49-F238E27FC236}">
                <a16:creationId xmlns:a16="http://schemas.microsoft.com/office/drawing/2014/main" id="{5DF5851D-88C9-D036-F4AB-72F21A0F87C2}"/>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12" name="Picture 11">
            <a:extLst>
              <a:ext uri="{FF2B5EF4-FFF2-40B4-BE49-F238E27FC236}">
                <a16:creationId xmlns:a16="http://schemas.microsoft.com/office/drawing/2014/main" id="{E620D925-A52D-392C-9516-7B07CF437F4F}"/>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3960730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367FBE-B874-4796-8466-5C75E68EA5C8}"/>
              </a:ext>
            </a:extLst>
          </p:cNvPr>
          <p:cNvSpPr>
            <a:spLocks noGrp="1"/>
          </p:cNvSpPr>
          <p:nvPr>
            <p:ph sz="half" idx="1" hasCustomPrompt="1"/>
          </p:nvPr>
        </p:nvSpPr>
        <p:spPr>
          <a:xfrm>
            <a:off x="602226" y="1612499"/>
            <a:ext cx="5417574" cy="4564464"/>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0D93821-B76D-4170-9D4B-8A34C0BD13FA}"/>
              </a:ext>
            </a:extLst>
          </p:cNvPr>
          <p:cNvSpPr>
            <a:spLocks noGrp="1"/>
          </p:cNvSpPr>
          <p:nvPr>
            <p:ph sz="half" idx="2" hasCustomPrompt="1"/>
          </p:nvPr>
        </p:nvSpPr>
        <p:spPr>
          <a:xfrm>
            <a:off x="6172200" y="1612499"/>
            <a:ext cx="5417574" cy="4564464"/>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A53AC400-9B99-5149-8854-C61DBE548F12}"/>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
        <p:nvSpPr>
          <p:cNvPr id="17" name="Text Placeholder 22">
            <a:extLst>
              <a:ext uri="{FF2B5EF4-FFF2-40B4-BE49-F238E27FC236}">
                <a16:creationId xmlns:a16="http://schemas.microsoft.com/office/drawing/2014/main" id="{F9407B07-7155-D24E-86F6-E2C91A90BCF3}"/>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cxnSp>
        <p:nvCxnSpPr>
          <p:cNvPr id="8" name="Straight Connector 7">
            <a:extLst>
              <a:ext uri="{FF2B5EF4-FFF2-40B4-BE49-F238E27FC236}">
                <a16:creationId xmlns:a16="http://schemas.microsoft.com/office/drawing/2014/main" id="{FB9B8D2D-CB81-4B44-B3EA-3C2FF7AF5D58}"/>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2C820FC-73B7-C34E-BBD9-96EA1779B2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10" name="TextBox 9">
            <a:extLst>
              <a:ext uri="{FF2B5EF4-FFF2-40B4-BE49-F238E27FC236}">
                <a16:creationId xmlns:a16="http://schemas.microsoft.com/office/drawing/2014/main" id="{299BDFAE-03E8-5B20-4693-3F1375EAB72B}"/>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11" name="Picture 10">
            <a:extLst>
              <a:ext uri="{FF2B5EF4-FFF2-40B4-BE49-F238E27FC236}">
                <a16:creationId xmlns:a16="http://schemas.microsoft.com/office/drawing/2014/main" id="{DDD71F7B-BACB-0AA8-04B9-F912AB52E6DA}"/>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1928919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2E0C64-585C-4525-A5A4-D9A1A38BAE61}"/>
              </a:ext>
            </a:extLst>
          </p:cNvPr>
          <p:cNvSpPr>
            <a:spLocks noGrp="1"/>
          </p:cNvSpPr>
          <p:nvPr>
            <p:ph type="body" idx="1" hasCustomPrompt="1"/>
          </p:nvPr>
        </p:nvSpPr>
        <p:spPr>
          <a:xfrm>
            <a:off x="602226" y="1232542"/>
            <a:ext cx="5395349"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 text</a:t>
            </a:r>
          </a:p>
        </p:txBody>
      </p:sp>
      <p:sp>
        <p:nvSpPr>
          <p:cNvPr id="4" name="Content Placeholder 3">
            <a:extLst>
              <a:ext uri="{FF2B5EF4-FFF2-40B4-BE49-F238E27FC236}">
                <a16:creationId xmlns:a16="http://schemas.microsoft.com/office/drawing/2014/main" id="{65226AA7-122F-4375-BA48-BB8FB833F8DF}"/>
              </a:ext>
            </a:extLst>
          </p:cNvPr>
          <p:cNvSpPr>
            <a:spLocks noGrp="1"/>
          </p:cNvSpPr>
          <p:nvPr>
            <p:ph sz="half" idx="2" hasCustomPrompt="1"/>
          </p:nvPr>
        </p:nvSpPr>
        <p:spPr>
          <a:xfrm>
            <a:off x="602226" y="2056454"/>
            <a:ext cx="5395349" cy="3985792"/>
          </a:xfrm>
          <a:prstGeom prst="rect">
            <a:avLst/>
          </a:prstGeom>
        </p:spPr>
        <p:txBody>
          <a:body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17D3C86-46A5-4D90-96B3-9DE10CECE06F}"/>
              </a:ext>
            </a:extLst>
          </p:cNvPr>
          <p:cNvSpPr>
            <a:spLocks noGrp="1"/>
          </p:cNvSpPr>
          <p:nvPr>
            <p:ph type="body" sz="quarter" idx="3" hasCustomPrompt="1"/>
          </p:nvPr>
        </p:nvSpPr>
        <p:spPr>
          <a:xfrm>
            <a:off x="6172200" y="1232542"/>
            <a:ext cx="5417574"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header text</a:t>
            </a:r>
          </a:p>
        </p:txBody>
      </p:sp>
      <p:sp>
        <p:nvSpPr>
          <p:cNvPr id="6" name="Content Placeholder 5">
            <a:extLst>
              <a:ext uri="{FF2B5EF4-FFF2-40B4-BE49-F238E27FC236}">
                <a16:creationId xmlns:a16="http://schemas.microsoft.com/office/drawing/2014/main" id="{16E71C0E-B592-43CD-94DF-4FCCBD27038D}"/>
              </a:ext>
            </a:extLst>
          </p:cNvPr>
          <p:cNvSpPr>
            <a:spLocks noGrp="1"/>
          </p:cNvSpPr>
          <p:nvPr>
            <p:ph sz="quarter" idx="4" hasCustomPrompt="1"/>
          </p:nvPr>
        </p:nvSpPr>
        <p:spPr>
          <a:xfrm>
            <a:off x="6172200" y="2056453"/>
            <a:ext cx="5417574" cy="3985793"/>
          </a:xfrm>
          <a:prstGeom prst="rect">
            <a:avLst/>
          </a:prstGeom>
        </p:spPr>
        <p:txBody>
          <a:bodyPr/>
          <a:lstStyle/>
          <a:p>
            <a:pPr lvl="0"/>
            <a:r>
              <a:rPr lang="en-US" dirty="0"/>
              <a:t>Click to edit bullets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A9655EFA-D5B0-2E46-8549-A18DEC77B975}"/>
              </a:ext>
            </a:extLst>
          </p:cNvPr>
          <p:cNvSpPr>
            <a:spLocks noGrp="1"/>
          </p:cNvSpPr>
          <p:nvPr>
            <p:ph type="sldNum" sz="quarter" idx="15"/>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
        <p:nvSpPr>
          <p:cNvPr id="19" name="Text Placeholder 22">
            <a:extLst>
              <a:ext uri="{FF2B5EF4-FFF2-40B4-BE49-F238E27FC236}">
                <a16:creationId xmlns:a16="http://schemas.microsoft.com/office/drawing/2014/main" id="{55619AA6-EB04-0442-9FE2-BF45C3C75387}"/>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cxnSp>
        <p:nvCxnSpPr>
          <p:cNvPr id="10" name="Straight Connector 9">
            <a:extLst>
              <a:ext uri="{FF2B5EF4-FFF2-40B4-BE49-F238E27FC236}">
                <a16:creationId xmlns:a16="http://schemas.microsoft.com/office/drawing/2014/main" id="{F3C3A8AF-529B-9A46-BF82-23A8A4976C01}"/>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82666C4-1D34-7A4B-A45C-64DB12F3AB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12" name="TextBox 11">
            <a:extLst>
              <a:ext uri="{FF2B5EF4-FFF2-40B4-BE49-F238E27FC236}">
                <a16:creationId xmlns:a16="http://schemas.microsoft.com/office/drawing/2014/main" id="{45F1E19C-D2B3-F7A7-89A6-719EADEAF275}"/>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13" name="Picture 12">
            <a:extLst>
              <a:ext uri="{FF2B5EF4-FFF2-40B4-BE49-F238E27FC236}">
                <a16:creationId xmlns:a16="http://schemas.microsoft.com/office/drawing/2014/main" id="{F9954407-58C7-17D9-6BCF-358039AE6573}"/>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376449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duct Info">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05FD6B15-C49E-574A-B490-ACD788725AB1}"/>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sp>
        <p:nvSpPr>
          <p:cNvPr id="15" name="Slide Number Placeholder 5">
            <a:extLst>
              <a:ext uri="{FF2B5EF4-FFF2-40B4-BE49-F238E27FC236}">
                <a16:creationId xmlns:a16="http://schemas.microsoft.com/office/drawing/2014/main" id="{B488746A-8DE5-2E42-AE82-E652AC022F00}"/>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
        <p:nvSpPr>
          <p:cNvPr id="7" name="Picture Placeholder 6">
            <a:extLst>
              <a:ext uri="{FF2B5EF4-FFF2-40B4-BE49-F238E27FC236}">
                <a16:creationId xmlns:a16="http://schemas.microsoft.com/office/drawing/2014/main" id="{455FFBA7-0F7F-B54A-892F-D97A1BA63E6F}"/>
              </a:ext>
            </a:extLst>
          </p:cNvPr>
          <p:cNvSpPr>
            <a:spLocks noGrp="1"/>
          </p:cNvSpPr>
          <p:nvPr>
            <p:ph type="pic" sz="quarter" idx="15"/>
          </p:nvPr>
        </p:nvSpPr>
        <p:spPr>
          <a:xfrm>
            <a:off x="601663" y="1681163"/>
            <a:ext cx="2939641" cy="2491786"/>
          </a:xfrm>
          <a:prstGeom prst="rect">
            <a:avLst/>
          </a:prstGeom>
        </p:spPr>
        <p:txBody>
          <a:bodyPr/>
          <a:lstStyle/>
          <a:p>
            <a:endParaRPr lang="en-US"/>
          </a:p>
        </p:txBody>
      </p:sp>
      <p:sp>
        <p:nvSpPr>
          <p:cNvPr id="17" name="Text Placeholder 16">
            <a:extLst>
              <a:ext uri="{FF2B5EF4-FFF2-40B4-BE49-F238E27FC236}">
                <a16:creationId xmlns:a16="http://schemas.microsoft.com/office/drawing/2014/main" id="{B53020E8-C9B4-9C46-92FC-A0591AF3D451}"/>
              </a:ext>
            </a:extLst>
          </p:cNvPr>
          <p:cNvSpPr>
            <a:spLocks noGrp="1"/>
          </p:cNvSpPr>
          <p:nvPr>
            <p:ph type="body" sz="quarter" idx="16" hasCustomPrompt="1"/>
          </p:nvPr>
        </p:nvSpPr>
        <p:spPr>
          <a:xfrm>
            <a:off x="601663" y="4346574"/>
            <a:ext cx="2912916" cy="326442"/>
          </a:xfrm>
          <a:prstGeom prst="rect">
            <a:avLst/>
          </a:prstGeom>
        </p:spPr>
        <p:txBody>
          <a:bodyPr/>
          <a:lstStyle>
            <a:lvl1pPr marL="0" indent="0" algn="l">
              <a:buNone/>
              <a:defRPr sz="1600" b="1"/>
            </a:lvl1pPr>
          </a:lstStyle>
          <a:p>
            <a:pPr lvl="0"/>
            <a:r>
              <a:rPr lang="en-US" dirty="0"/>
              <a:t>Title</a:t>
            </a:r>
          </a:p>
        </p:txBody>
      </p:sp>
      <p:sp>
        <p:nvSpPr>
          <p:cNvPr id="19" name="Text Placeholder 18">
            <a:extLst>
              <a:ext uri="{FF2B5EF4-FFF2-40B4-BE49-F238E27FC236}">
                <a16:creationId xmlns:a16="http://schemas.microsoft.com/office/drawing/2014/main" id="{B85B83AC-1B94-8141-9252-FEEF6DD30FFD}"/>
              </a:ext>
            </a:extLst>
          </p:cNvPr>
          <p:cNvSpPr>
            <a:spLocks noGrp="1"/>
          </p:cNvSpPr>
          <p:nvPr>
            <p:ph type="body" sz="quarter" idx="17" hasCustomPrompt="1"/>
          </p:nvPr>
        </p:nvSpPr>
        <p:spPr>
          <a:xfrm>
            <a:off x="601663" y="4846638"/>
            <a:ext cx="2939641" cy="1338262"/>
          </a:xfrm>
          <a:prstGeom prst="rect">
            <a:avLst/>
          </a:prstGeom>
        </p:spPr>
        <p:txBody>
          <a:bodyPr/>
          <a:lstStyle>
            <a:lvl1pPr marL="0" indent="0">
              <a:buNone/>
              <a:defRPr sz="1200"/>
            </a:lvl1pPr>
          </a:lstStyle>
          <a:p>
            <a:pPr lvl="0"/>
            <a:r>
              <a:rPr lang="en-US" dirty="0"/>
              <a:t>Body Copy</a:t>
            </a:r>
          </a:p>
        </p:txBody>
      </p:sp>
      <p:sp>
        <p:nvSpPr>
          <p:cNvPr id="20" name="Picture Placeholder 6">
            <a:extLst>
              <a:ext uri="{FF2B5EF4-FFF2-40B4-BE49-F238E27FC236}">
                <a16:creationId xmlns:a16="http://schemas.microsoft.com/office/drawing/2014/main" id="{8DCA2767-A569-7B40-B5AB-4D72D3E2AD45}"/>
              </a:ext>
            </a:extLst>
          </p:cNvPr>
          <p:cNvSpPr>
            <a:spLocks noGrp="1"/>
          </p:cNvSpPr>
          <p:nvPr>
            <p:ph type="pic" sz="quarter" idx="18"/>
          </p:nvPr>
        </p:nvSpPr>
        <p:spPr>
          <a:xfrm>
            <a:off x="4626179" y="1693124"/>
            <a:ext cx="2939641" cy="2491786"/>
          </a:xfrm>
          <a:prstGeom prst="rect">
            <a:avLst/>
          </a:prstGeom>
        </p:spPr>
        <p:txBody>
          <a:bodyPr/>
          <a:lstStyle/>
          <a:p>
            <a:endParaRPr lang="en-US"/>
          </a:p>
        </p:txBody>
      </p:sp>
      <p:sp>
        <p:nvSpPr>
          <p:cNvPr id="21" name="Text Placeholder 16">
            <a:extLst>
              <a:ext uri="{FF2B5EF4-FFF2-40B4-BE49-F238E27FC236}">
                <a16:creationId xmlns:a16="http://schemas.microsoft.com/office/drawing/2014/main" id="{4E5D3F9C-3D6D-4B41-BA03-3FD9AEC884D2}"/>
              </a:ext>
            </a:extLst>
          </p:cNvPr>
          <p:cNvSpPr>
            <a:spLocks noGrp="1"/>
          </p:cNvSpPr>
          <p:nvPr>
            <p:ph type="body" sz="quarter" idx="19" hasCustomPrompt="1"/>
          </p:nvPr>
        </p:nvSpPr>
        <p:spPr>
          <a:xfrm>
            <a:off x="4626179" y="4358535"/>
            <a:ext cx="2912916" cy="326442"/>
          </a:xfrm>
          <a:prstGeom prst="rect">
            <a:avLst/>
          </a:prstGeom>
        </p:spPr>
        <p:txBody>
          <a:bodyPr/>
          <a:lstStyle>
            <a:lvl1pPr marL="0" indent="0" algn="l">
              <a:buNone/>
              <a:defRPr sz="1600" b="1"/>
            </a:lvl1pPr>
          </a:lstStyle>
          <a:p>
            <a:pPr lvl="0"/>
            <a:r>
              <a:rPr lang="en-US" dirty="0"/>
              <a:t>Title</a:t>
            </a:r>
          </a:p>
        </p:txBody>
      </p:sp>
      <p:sp>
        <p:nvSpPr>
          <p:cNvPr id="22" name="Text Placeholder 18">
            <a:extLst>
              <a:ext uri="{FF2B5EF4-FFF2-40B4-BE49-F238E27FC236}">
                <a16:creationId xmlns:a16="http://schemas.microsoft.com/office/drawing/2014/main" id="{E3E5F878-B441-0D49-8122-4756F8A840F3}"/>
              </a:ext>
            </a:extLst>
          </p:cNvPr>
          <p:cNvSpPr>
            <a:spLocks noGrp="1"/>
          </p:cNvSpPr>
          <p:nvPr>
            <p:ph type="body" sz="quarter" idx="20" hasCustomPrompt="1"/>
          </p:nvPr>
        </p:nvSpPr>
        <p:spPr>
          <a:xfrm>
            <a:off x="4626179" y="4858599"/>
            <a:ext cx="2939641" cy="1338262"/>
          </a:xfrm>
          <a:prstGeom prst="rect">
            <a:avLst/>
          </a:prstGeom>
        </p:spPr>
        <p:txBody>
          <a:bodyPr/>
          <a:lstStyle>
            <a:lvl1pPr marL="0" indent="0">
              <a:buNone/>
              <a:defRPr sz="1200"/>
            </a:lvl1pPr>
          </a:lstStyle>
          <a:p>
            <a:pPr lvl="0"/>
            <a:r>
              <a:rPr lang="en-US" dirty="0"/>
              <a:t>Body Copy</a:t>
            </a:r>
          </a:p>
        </p:txBody>
      </p:sp>
      <p:sp>
        <p:nvSpPr>
          <p:cNvPr id="23" name="Picture Placeholder 6">
            <a:extLst>
              <a:ext uri="{FF2B5EF4-FFF2-40B4-BE49-F238E27FC236}">
                <a16:creationId xmlns:a16="http://schemas.microsoft.com/office/drawing/2014/main" id="{738E1DB1-28AE-C340-A28B-275F8015BB6F}"/>
              </a:ext>
            </a:extLst>
          </p:cNvPr>
          <p:cNvSpPr>
            <a:spLocks noGrp="1"/>
          </p:cNvSpPr>
          <p:nvPr>
            <p:ph type="pic" sz="quarter" idx="21"/>
          </p:nvPr>
        </p:nvSpPr>
        <p:spPr>
          <a:xfrm>
            <a:off x="8650696" y="1693124"/>
            <a:ext cx="2939641" cy="2491786"/>
          </a:xfrm>
          <a:prstGeom prst="rect">
            <a:avLst/>
          </a:prstGeom>
        </p:spPr>
        <p:txBody>
          <a:bodyPr/>
          <a:lstStyle/>
          <a:p>
            <a:endParaRPr lang="en-US"/>
          </a:p>
        </p:txBody>
      </p:sp>
      <p:sp>
        <p:nvSpPr>
          <p:cNvPr id="24" name="Text Placeholder 16">
            <a:extLst>
              <a:ext uri="{FF2B5EF4-FFF2-40B4-BE49-F238E27FC236}">
                <a16:creationId xmlns:a16="http://schemas.microsoft.com/office/drawing/2014/main" id="{4FB76FB2-6C57-4B44-9A39-F97C71FADBCB}"/>
              </a:ext>
            </a:extLst>
          </p:cNvPr>
          <p:cNvSpPr>
            <a:spLocks noGrp="1"/>
          </p:cNvSpPr>
          <p:nvPr>
            <p:ph type="body" sz="quarter" idx="22" hasCustomPrompt="1"/>
          </p:nvPr>
        </p:nvSpPr>
        <p:spPr>
          <a:xfrm>
            <a:off x="8650696" y="4358535"/>
            <a:ext cx="2912916" cy="326442"/>
          </a:xfrm>
          <a:prstGeom prst="rect">
            <a:avLst/>
          </a:prstGeom>
        </p:spPr>
        <p:txBody>
          <a:bodyPr/>
          <a:lstStyle>
            <a:lvl1pPr marL="0" indent="0" algn="l">
              <a:buNone/>
              <a:defRPr sz="1600" b="1"/>
            </a:lvl1pPr>
          </a:lstStyle>
          <a:p>
            <a:pPr lvl="0"/>
            <a:r>
              <a:rPr lang="en-US" dirty="0"/>
              <a:t>Title</a:t>
            </a:r>
          </a:p>
        </p:txBody>
      </p:sp>
      <p:sp>
        <p:nvSpPr>
          <p:cNvPr id="25" name="Text Placeholder 18">
            <a:extLst>
              <a:ext uri="{FF2B5EF4-FFF2-40B4-BE49-F238E27FC236}">
                <a16:creationId xmlns:a16="http://schemas.microsoft.com/office/drawing/2014/main" id="{AD3D2A15-94E9-2D49-B8D0-BEB844534580}"/>
              </a:ext>
            </a:extLst>
          </p:cNvPr>
          <p:cNvSpPr>
            <a:spLocks noGrp="1"/>
          </p:cNvSpPr>
          <p:nvPr>
            <p:ph type="body" sz="quarter" idx="23" hasCustomPrompt="1"/>
          </p:nvPr>
        </p:nvSpPr>
        <p:spPr>
          <a:xfrm>
            <a:off x="8650696" y="4858599"/>
            <a:ext cx="2939641" cy="1338262"/>
          </a:xfrm>
          <a:prstGeom prst="rect">
            <a:avLst/>
          </a:prstGeom>
        </p:spPr>
        <p:txBody>
          <a:bodyPr/>
          <a:lstStyle>
            <a:lvl1pPr marL="0" indent="0">
              <a:buNone/>
              <a:defRPr sz="1200"/>
            </a:lvl1pPr>
          </a:lstStyle>
          <a:p>
            <a:pPr lvl="0"/>
            <a:r>
              <a:rPr lang="en-US" dirty="0"/>
              <a:t>Body Copy</a:t>
            </a:r>
          </a:p>
        </p:txBody>
      </p:sp>
      <p:cxnSp>
        <p:nvCxnSpPr>
          <p:cNvPr id="18" name="Straight Connector 17">
            <a:extLst>
              <a:ext uri="{FF2B5EF4-FFF2-40B4-BE49-F238E27FC236}">
                <a16:creationId xmlns:a16="http://schemas.microsoft.com/office/drawing/2014/main" id="{88447105-8CF0-1A4F-94F4-B576975717F3}"/>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0D4BB00-41FD-DD45-A3F2-C04932273F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16" name="TextBox 15">
            <a:extLst>
              <a:ext uri="{FF2B5EF4-FFF2-40B4-BE49-F238E27FC236}">
                <a16:creationId xmlns:a16="http://schemas.microsoft.com/office/drawing/2014/main" id="{E0F0385B-7376-7291-DA28-BC7FC0457505}"/>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27" name="Picture 26">
            <a:extLst>
              <a:ext uri="{FF2B5EF4-FFF2-40B4-BE49-F238E27FC236}">
                <a16:creationId xmlns:a16="http://schemas.microsoft.com/office/drawing/2014/main" id="{D1A7AA34-409C-269B-D3CF-EB5E3D0F2542}"/>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231054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duct Features">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05FD6B15-C49E-574A-B490-ACD788725AB1}"/>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sp>
        <p:nvSpPr>
          <p:cNvPr id="15" name="Slide Number Placeholder 5">
            <a:extLst>
              <a:ext uri="{FF2B5EF4-FFF2-40B4-BE49-F238E27FC236}">
                <a16:creationId xmlns:a16="http://schemas.microsoft.com/office/drawing/2014/main" id="{B488746A-8DE5-2E42-AE82-E652AC022F00}"/>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
        <p:nvSpPr>
          <p:cNvPr id="3" name="Picture Placeholder 2">
            <a:extLst>
              <a:ext uri="{FF2B5EF4-FFF2-40B4-BE49-F238E27FC236}">
                <a16:creationId xmlns:a16="http://schemas.microsoft.com/office/drawing/2014/main" id="{3AD09FE4-A040-D042-871B-FA8D8AA4F75F}"/>
              </a:ext>
            </a:extLst>
          </p:cNvPr>
          <p:cNvSpPr>
            <a:spLocks noGrp="1"/>
          </p:cNvSpPr>
          <p:nvPr>
            <p:ph type="pic" sz="quarter" idx="15"/>
          </p:nvPr>
        </p:nvSpPr>
        <p:spPr>
          <a:xfrm>
            <a:off x="0" y="1543050"/>
            <a:ext cx="4611638" cy="3913188"/>
          </a:xfrm>
          <a:prstGeom prst="rect">
            <a:avLst/>
          </a:prstGeom>
        </p:spPr>
        <p:txBody>
          <a:bodyPr/>
          <a:lstStyle/>
          <a:p>
            <a:endParaRPr lang="en-US"/>
          </a:p>
        </p:txBody>
      </p:sp>
      <p:sp>
        <p:nvSpPr>
          <p:cNvPr id="5" name="Text Placeholder 4">
            <a:extLst>
              <a:ext uri="{FF2B5EF4-FFF2-40B4-BE49-F238E27FC236}">
                <a16:creationId xmlns:a16="http://schemas.microsoft.com/office/drawing/2014/main" id="{9673802F-BFDC-264C-8AF1-9158941A7245}"/>
              </a:ext>
            </a:extLst>
          </p:cNvPr>
          <p:cNvSpPr>
            <a:spLocks noGrp="1"/>
          </p:cNvSpPr>
          <p:nvPr>
            <p:ph type="body" sz="quarter" idx="16" hasCustomPrompt="1"/>
          </p:nvPr>
        </p:nvSpPr>
        <p:spPr>
          <a:xfrm>
            <a:off x="5113134" y="1554163"/>
            <a:ext cx="2939640" cy="441325"/>
          </a:xfrm>
          <a:prstGeom prst="rect">
            <a:avLst/>
          </a:prstGeom>
        </p:spPr>
        <p:txBody>
          <a:bodyPr/>
          <a:lstStyle>
            <a:lvl1pPr marL="0" indent="0">
              <a:buNone/>
              <a:defRPr sz="2000" b="1"/>
            </a:lvl1pPr>
          </a:lstStyle>
          <a:p>
            <a:pPr lvl="0"/>
            <a:r>
              <a:rPr lang="en-US" dirty="0"/>
              <a:t>Feature</a:t>
            </a:r>
          </a:p>
        </p:txBody>
      </p:sp>
      <p:sp>
        <p:nvSpPr>
          <p:cNvPr id="10" name="Text Placeholder 18">
            <a:extLst>
              <a:ext uri="{FF2B5EF4-FFF2-40B4-BE49-F238E27FC236}">
                <a16:creationId xmlns:a16="http://schemas.microsoft.com/office/drawing/2014/main" id="{87531FD1-77E7-5B49-95E5-17483C30291D}"/>
              </a:ext>
            </a:extLst>
          </p:cNvPr>
          <p:cNvSpPr>
            <a:spLocks noGrp="1"/>
          </p:cNvSpPr>
          <p:nvPr>
            <p:ph type="body" sz="quarter" idx="17" hasCustomPrompt="1"/>
          </p:nvPr>
        </p:nvSpPr>
        <p:spPr>
          <a:xfrm>
            <a:off x="5113134" y="2037355"/>
            <a:ext cx="2939641" cy="1338262"/>
          </a:xfrm>
          <a:prstGeom prst="rect">
            <a:avLst/>
          </a:prstGeom>
        </p:spPr>
        <p:txBody>
          <a:bodyPr/>
          <a:lstStyle>
            <a:lvl1pPr marL="0" indent="0">
              <a:buNone/>
              <a:defRPr sz="1200"/>
            </a:lvl1pPr>
          </a:lstStyle>
          <a:p>
            <a:pPr lvl="0"/>
            <a:r>
              <a:rPr lang="en-US" dirty="0"/>
              <a:t>Body Copy</a:t>
            </a:r>
          </a:p>
        </p:txBody>
      </p:sp>
      <p:sp>
        <p:nvSpPr>
          <p:cNvPr id="11" name="Text Placeholder 4">
            <a:extLst>
              <a:ext uri="{FF2B5EF4-FFF2-40B4-BE49-F238E27FC236}">
                <a16:creationId xmlns:a16="http://schemas.microsoft.com/office/drawing/2014/main" id="{721CD72A-71CE-D04C-BA6B-5FC6F05167A0}"/>
              </a:ext>
            </a:extLst>
          </p:cNvPr>
          <p:cNvSpPr>
            <a:spLocks noGrp="1"/>
          </p:cNvSpPr>
          <p:nvPr>
            <p:ph type="body" sz="quarter" idx="18" hasCustomPrompt="1"/>
          </p:nvPr>
        </p:nvSpPr>
        <p:spPr>
          <a:xfrm>
            <a:off x="5113134" y="3634784"/>
            <a:ext cx="2939640" cy="441325"/>
          </a:xfrm>
          <a:prstGeom prst="rect">
            <a:avLst/>
          </a:prstGeom>
        </p:spPr>
        <p:txBody>
          <a:bodyPr/>
          <a:lstStyle>
            <a:lvl1pPr marL="0" indent="0">
              <a:buNone/>
              <a:defRPr sz="2000" b="1"/>
            </a:lvl1pPr>
          </a:lstStyle>
          <a:p>
            <a:pPr lvl="0"/>
            <a:r>
              <a:rPr lang="en-US" dirty="0"/>
              <a:t>Feature</a:t>
            </a:r>
          </a:p>
        </p:txBody>
      </p:sp>
      <p:sp>
        <p:nvSpPr>
          <p:cNvPr id="12" name="Text Placeholder 18">
            <a:extLst>
              <a:ext uri="{FF2B5EF4-FFF2-40B4-BE49-F238E27FC236}">
                <a16:creationId xmlns:a16="http://schemas.microsoft.com/office/drawing/2014/main" id="{E42C9DAD-E370-A14C-97EA-9450CAC5C5AB}"/>
              </a:ext>
            </a:extLst>
          </p:cNvPr>
          <p:cNvSpPr>
            <a:spLocks noGrp="1"/>
          </p:cNvSpPr>
          <p:nvPr>
            <p:ph type="body" sz="quarter" idx="19" hasCustomPrompt="1"/>
          </p:nvPr>
        </p:nvSpPr>
        <p:spPr>
          <a:xfrm>
            <a:off x="5113134" y="4117976"/>
            <a:ext cx="2939641" cy="1338262"/>
          </a:xfrm>
          <a:prstGeom prst="rect">
            <a:avLst/>
          </a:prstGeom>
        </p:spPr>
        <p:txBody>
          <a:bodyPr/>
          <a:lstStyle>
            <a:lvl1pPr marL="0" indent="0">
              <a:buNone/>
              <a:defRPr sz="1200"/>
            </a:lvl1pPr>
          </a:lstStyle>
          <a:p>
            <a:pPr lvl="0"/>
            <a:r>
              <a:rPr lang="en-US" dirty="0"/>
              <a:t>Body Copy</a:t>
            </a:r>
          </a:p>
        </p:txBody>
      </p:sp>
      <p:sp>
        <p:nvSpPr>
          <p:cNvPr id="17" name="Text Placeholder 4">
            <a:extLst>
              <a:ext uri="{FF2B5EF4-FFF2-40B4-BE49-F238E27FC236}">
                <a16:creationId xmlns:a16="http://schemas.microsoft.com/office/drawing/2014/main" id="{0AEDB5FD-A603-3C4E-9D8F-17451B3308A7}"/>
              </a:ext>
            </a:extLst>
          </p:cNvPr>
          <p:cNvSpPr>
            <a:spLocks noGrp="1"/>
          </p:cNvSpPr>
          <p:nvPr>
            <p:ph type="body" sz="quarter" idx="20" hasCustomPrompt="1"/>
          </p:nvPr>
        </p:nvSpPr>
        <p:spPr>
          <a:xfrm>
            <a:off x="8357624" y="1543050"/>
            <a:ext cx="2939640" cy="441325"/>
          </a:xfrm>
          <a:prstGeom prst="rect">
            <a:avLst/>
          </a:prstGeom>
        </p:spPr>
        <p:txBody>
          <a:bodyPr/>
          <a:lstStyle>
            <a:lvl1pPr marL="0" indent="0">
              <a:buNone/>
              <a:defRPr sz="2000" b="1"/>
            </a:lvl1pPr>
          </a:lstStyle>
          <a:p>
            <a:pPr lvl="0"/>
            <a:r>
              <a:rPr lang="en-US" dirty="0"/>
              <a:t>Feature</a:t>
            </a:r>
          </a:p>
        </p:txBody>
      </p:sp>
      <p:sp>
        <p:nvSpPr>
          <p:cNvPr id="18" name="Text Placeholder 18">
            <a:extLst>
              <a:ext uri="{FF2B5EF4-FFF2-40B4-BE49-F238E27FC236}">
                <a16:creationId xmlns:a16="http://schemas.microsoft.com/office/drawing/2014/main" id="{6DE467AD-4CCF-F047-B429-E612CD71C23D}"/>
              </a:ext>
            </a:extLst>
          </p:cNvPr>
          <p:cNvSpPr>
            <a:spLocks noGrp="1"/>
          </p:cNvSpPr>
          <p:nvPr>
            <p:ph type="body" sz="quarter" idx="21" hasCustomPrompt="1"/>
          </p:nvPr>
        </p:nvSpPr>
        <p:spPr>
          <a:xfrm>
            <a:off x="8357624" y="2026242"/>
            <a:ext cx="2939641" cy="1338262"/>
          </a:xfrm>
          <a:prstGeom prst="rect">
            <a:avLst/>
          </a:prstGeom>
        </p:spPr>
        <p:txBody>
          <a:bodyPr/>
          <a:lstStyle>
            <a:lvl1pPr marL="0" indent="0">
              <a:buNone/>
              <a:defRPr sz="1200"/>
            </a:lvl1pPr>
          </a:lstStyle>
          <a:p>
            <a:pPr lvl="0"/>
            <a:r>
              <a:rPr lang="en-US" dirty="0"/>
              <a:t>Body Copy</a:t>
            </a:r>
          </a:p>
        </p:txBody>
      </p:sp>
      <p:sp>
        <p:nvSpPr>
          <p:cNvPr id="19" name="Text Placeholder 4">
            <a:extLst>
              <a:ext uri="{FF2B5EF4-FFF2-40B4-BE49-F238E27FC236}">
                <a16:creationId xmlns:a16="http://schemas.microsoft.com/office/drawing/2014/main" id="{4DAF5512-23F0-604A-9C64-60704D157094}"/>
              </a:ext>
            </a:extLst>
          </p:cNvPr>
          <p:cNvSpPr>
            <a:spLocks noGrp="1"/>
          </p:cNvSpPr>
          <p:nvPr>
            <p:ph type="body" sz="quarter" idx="22" hasCustomPrompt="1"/>
          </p:nvPr>
        </p:nvSpPr>
        <p:spPr>
          <a:xfrm>
            <a:off x="8357624" y="3623671"/>
            <a:ext cx="2939640" cy="441325"/>
          </a:xfrm>
          <a:prstGeom prst="rect">
            <a:avLst/>
          </a:prstGeom>
        </p:spPr>
        <p:txBody>
          <a:bodyPr/>
          <a:lstStyle>
            <a:lvl1pPr marL="0" indent="0">
              <a:buNone/>
              <a:defRPr sz="2000" b="1"/>
            </a:lvl1pPr>
          </a:lstStyle>
          <a:p>
            <a:pPr lvl="0"/>
            <a:r>
              <a:rPr lang="en-US" dirty="0"/>
              <a:t>Feature</a:t>
            </a:r>
          </a:p>
        </p:txBody>
      </p:sp>
      <p:sp>
        <p:nvSpPr>
          <p:cNvPr id="20" name="Text Placeholder 18">
            <a:extLst>
              <a:ext uri="{FF2B5EF4-FFF2-40B4-BE49-F238E27FC236}">
                <a16:creationId xmlns:a16="http://schemas.microsoft.com/office/drawing/2014/main" id="{C990B3C4-E0CE-EB46-829D-011F08056198}"/>
              </a:ext>
            </a:extLst>
          </p:cNvPr>
          <p:cNvSpPr>
            <a:spLocks noGrp="1"/>
          </p:cNvSpPr>
          <p:nvPr>
            <p:ph type="body" sz="quarter" idx="23" hasCustomPrompt="1"/>
          </p:nvPr>
        </p:nvSpPr>
        <p:spPr>
          <a:xfrm>
            <a:off x="8357624" y="4106863"/>
            <a:ext cx="2939641" cy="1338262"/>
          </a:xfrm>
          <a:prstGeom prst="rect">
            <a:avLst/>
          </a:prstGeom>
        </p:spPr>
        <p:txBody>
          <a:bodyPr/>
          <a:lstStyle>
            <a:lvl1pPr marL="0" indent="0">
              <a:buNone/>
              <a:defRPr sz="1200"/>
            </a:lvl1pPr>
          </a:lstStyle>
          <a:p>
            <a:pPr lvl="0"/>
            <a:r>
              <a:rPr lang="en-US" dirty="0"/>
              <a:t>Body Copy</a:t>
            </a:r>
          </a:p>
        </p:txBody>
      </p:sp>
      <p:sp>
        <p:nvSpPr>
          <p:cNvPr id="21" name="Rectangle 20">
            <a:extLst>
              <a:ext uri="{FF2B5EF4-FFF2-40B4-BE49-F238E27FC236}">
                <a16:creationId xmlns:a16="http://schemas.microsoft.com/office/drawing/2014/main" id="{5A242088-D032-4540-9C32-509124F8A561}"/>
              </a:ext>
            </a:extLst>
          </p:cNvPr>
          <p:cNvSpPr/>
          <p:nvPr userDrawn="1"/>
        </p:nvSpPr>
        <p:spPr>
          <a:xfrm>
            <a:off x="-1" y="5445124"/>
            <a:ext cx="4187825" cy="1412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DFC3A6D-5EBD-8F45-80E2-431D82ABD231}"/>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96AE350-F0FA-6142-A612-4AD2FCFA83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16" name="TextBox 15">
            <a:extLst>
              <a:ext uri="{FF2B5EF4-FFF2-40B4-BE49-F238E27FC236}">
                <a16:creationId xmlns:a16="http://schemas.microsoft.com/office/drawing/2014/main" id="{33340363-81C5-CA5E-98E7-F7D8B6E75A44}"/>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24" name="Picture 23">
            <a:extLst>
              <a:ext uri="{FF2B5EF4-FFF2-40B4-BE49-F238E27FC236}">
                <a16:creationId xmlns:a16="http://schemas.microsoft.com/office/drawing/2014/main" id="{2EB5C948-D535-54F3-7ECC-4D149A207FFD}"/>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303607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A242088-D032-4540-9C32-509124F8A561}"/>
              </a:ext>
            </a:extLst>
          </p:cNvPr>
          <p:cNvSpPr/>
          <p:nvPr userDrawn="1"/>
        </p:nvSpPr>
        <p:spPr>
          <a:xfrm>
            <a:off x="-1" y="270358"/>
            <a:ext cx="4516342" cy="6023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3C14CEF-1CF7-8644-9DCA-FC7C696AAA7E}"/>
              </a:ext>
            </a:extLst>
          </p:cNvPr>
          <p:cNvCxnSpPr>
            <a:cxnSpLocks/>
          </p:cNvCxnSpPr>
          <p:nvPr userDrawn="1"/>
        </p:nvCxnSpPr>
        <p:spPr>
          <a:xfrm flipH="1">
            <a:off x="554520" y="1554163"/>
            <a:ext cx="35863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2">
            <a:extLst>
              <a:ext uri="{FF2B5EF4-FFF2-40B4-BE49-F238E27FC236}">
                <a16:creationId xmlns:a16="http://schemas.microsoft.com/office/drawing/2014/main" id="{05FD6B15-C49E-574A-B490-ACD788725AB1}"/>
              </a:ext>
            </a:extLst>
          </p:cNvPr>
          <p:cNvSpPr>
            <a:spLocks noGrp="1"/>
          </p:cNvSpPr>
          <p:nvPr>
            <p:ph type="body" sz="quarter" idx="14" hasCustomPrompt="1"/>
          </p:nvPr>
        </p:nvSpPr>
        <p:spPr>
          <a:xfrm>
            <a:off x="454025" y="564556"/>
            <a:ext cx="3895338" cy="914386"/>
          </a:xfrm>
          <a:prstGeom prst="rect">
            <a:avLst/>
          </a:prstGeom>
        </p:spPr>
        <p:txBody>
          <a:bodyPr/>
          <a:lstStyle>
            <a:lvl1pPr marL="0" indent="0">
              <a:buNone/>
              <a:defRPr sz="3200" cap="all" baseline="0">
                <a:solidFill>
                  <a:schemeClr val="bg1"/>
                </a:solidFill>
              </a:defRPr>
            </a:lvl1pPr>
            <a:lvl2pPr marL="457200" indent="0">
              <a:buNone/>
              <a:defRPr/>
            </a:lvl2pPr>
          </a:lstStyle>
          <a:p>
            <a:pPr lvl="0"/>
            <a:r>
              <a:rPr lang="en-US" dirty="0"/>
              <a:t>Click to edit Header Text</a:t>
            </a:r>
          </a:p>
        </p:txBody>
      </p:sp>
      <p:sp>
        <p:nvSpPr>
          <p:cNvPr id="15" name="Slide Number Placeholder 5">
            <a:extLst>
              <a:ext uri="{FF2B5EF4-FFF2-40B4-BE49-F238E27FC236}">
                <a16:creationId xmlns:a16="http://schemas.microsoft.com/office/drawing/2014/main" id="{B488746A-8DE5-2E42-AE82-E652AC022F00}"/>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
        <p:nvSpPr>
          <p:cNvPr id="4" name="Text Placeholder 3">
            <a:extLst>
              <a:ext uri="{FF2B5EF4-FFF2-40B4-BE49-F238E27FC236}">
                <a16:creationId xmlns:a16="http://schemas.microsoft.com/office/drawing/2014/main" id="{861F7602-E98B-BC43-B77B-0C454276CC6D}"/>
              </a:ext>
            </a:extLst>
          </p:cNvPr>
          <p:cNvSpPr>
            <a:spLocks noGrp="1"/>
          </p:cNvSpPr>
          <p:nvPr>
            <p:ph type="body" sz="quarter" idx="18"/>
          </p:nvPr>
        </p:nvSpPr>
        <p:spPr>
          <a:xfrm>
            <a:off x="546006" y="1995488"/>
            <a:ext cx="3586162" cy="381635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3CC3849-531C-A04A-9E7D-39B97CF759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9" name="TextBox 8">
            <a:extLst>
              <a:ext uri="{FF2B5EF4-FFF2-40B4-BE49-F238E27FC236}">
                <a16:creationId xmlns:a16="http://schemas.microsoft.com/office/drawing/2014/main" id="{391334F4-FB83-D190-687B-99D4894B7A20}"/>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10" name="Picture 9">
            <a:extLst>
              <a:ext uri="{FF2B5EF4-FFF2-40B4-BE49-F238E27FC236}">
                <a16:creationId xmlns:a16="http://schemas.microsoft.com/office/drawing/2014/main" id="{9D8D5A63-5825-2E78-E562-8D8252F8C3FC}"/>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2522427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05FD6B15-C49E-574A-B490-ACD788725AB1}"/>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sp>
        <p:nvSpPr>
          <p:cNvPr id="15" name="Slide Number Placeholder 5">
            <a:extLst>
              <a:ext uri="{FF2B5EF4-FFF2-40B4-BE49-F238E27FC236}">
                <a16:creationId xmlns:a16="http://schemas.microsoft.com/office/drawing/2014/main" id="{B488746A-8DE5-2E42-AE82-E652AC022F00}"/>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
        <p:nvSpPr>
          <p:cNvPr id="4" name="SmartArt Placeholder 3">
            <a:extLst>
              <a:ext uri="{FF2B5EF4-FFF2-40B4-BE49-F238E27FC236}">
                <a16:creationId xmlns:a16="http://schemas.microsoft.com/office/drawing/2014/main" id="{CFC41E06-7C48-4C47-8305-FCFA6986BEF4}"/>
              </a:ext>
            </a:extLst>
          </p:cNvPr>
          <p:cNvSpPr>
            <a:spLocks noGrp="1"/>
          </p:cNvSpPr>
          <p:nvPr>
            <p:ph type="dgm" sz="quarter" idx="15"/>
          </p:nvPr>
        </p:nvSpPr>
        <p:spPr>
          <a:xfrm>
            <a:off x="454025" y="1435100"/>
            <a:ext cx="11425238" cy="4762500"/>
          </a:xfrm>
          <a:prstGeom prst="rect">
            <a:avLst/>
          </a:prstGeom>
        </p:spPr>
        <p:txBody>
          <a:bodyPr/>
          <a:lstStyle/>
          <a:p>
            <a:endParaRPr lang="en-US"/>
          </a:p>
        </p:txBody>
      </p:sp>
      <p:cxnSp>
        <p:nvCxnSpPr>
          <p:cNvPr id="7" name="Straight Connector 6">
            <a:extLst>
              <a:ext uri="{FF2B5EF4-FFF2-40B4-BE49-F238E27FC236}">
                <a16:creationId xmlns:a16="http://schemas.microsoft.com/office/drawing/2014/main" id="{3669987E-A573-3348-9704-CC77E2FFFA7F}"/>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A7F3ADA-208C-CE4F-9AE9-DB95AFB2E9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8" name="TextBox 7">
            <a:extLst>
              <a:ext uri="{FF2B5EF4-FFF2-40B4-BE49-F238E27FC236}">
                <a16:creationId xmlns:a16="http://schemas.microsoft.com/office/drawing/2014/main" id="{25D3BCC0-68B2-11D9-816D-A6A04A12D784}"/>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10" name="Picture 9">
            <a:extLst>
              <a:ext uri="{FF2B5EF4-FFF2-40B4-BE49-F238E27FC236}">
                <a16:creationId xmlns:a16="http://schemas.microsoft.com/office/drawing/2014/main" id="{C63AA13C-C46C-243B-F200-05D485902CCC}"/>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2216896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05FD6B15-C49E-574A-B490-ACD788725AB1}"/>
              </a:ext>
            </a:extLst>
          </p:cNvPr>
          <p:cNvSpPr>
            <a:spLocks noGrp="1"/>
          </p:cNvSpPr>
          <p:nvPr>
            <p:ph type="body" sz="quarter" idx="14" hasCustomPrompt="1"/>
          </p:nvPr>
        </p:nvSpPr>
        <p:spPr>
          <a:xfrm>
            <a:off x="454025" y="564556"/>
            <a:ext cx="11562968" cy="482191"/>
          </a:xfrm>
          <a:prstGeom prst="rect">
            <a:avLst/>
          </a:prstGeom>
        </p:spPr>
        <p:txBody>
          <a:bodyPr/>
          <a:lstStyle>
            <a:lvl1pPr marL="0" indent="0">
              <a:buNone/>
              <a:defRPr sz="3200" cap="all" baseline="0">
                <a:solidFill>
                  <a:srgbClr val="018752"/>
                </a:solidFill>
              </a:defRPr>
            </a:lvl1pPr>
            <a:lvl2pPr marL="457200" indent="0">
              <a:buNone/>
              <a:defRPr/>
            </a:lvl2pPr>
          </a:lstStyle>
          <a:p>
            <a:pPr lvl="0"/>
            <a:r>
              <a:rPr lang="en-US" dirty="0"/>
              <a:t>Click to edit Header Text</a:t>
            </a:r>
          </a:p>
        </p:txBody>
      </p:sp>
      <p:sp>
        <p:nvSpPr>
          <p:cNvPr id="15" name="Slide Number Placeholder 5">
            <a:extLst>
              <a:ext uri="{FF2B5EF4-FFF2-40B4-BE49-F238E27FC236}">
                <a16:creationId xmlns:a16="http://schemas.microsoft.com/office/drawing/2014/main" id="{B488746A-8DE5-2E42-AE82-E652AC022F00}"/>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cxnSp>
        <p:nvCxnSpPr>
          <p:cNvPr id="6" name="Straight Connector 5">
            <a:extLst>
              <a:ext uri="{FF2B5EF4-FFF2-40B4-BE49-F238E27FC236}">
                <a16:creationId xmlns:a16="http://schemas.microsoft.com/office/drawing/2014/main" id="{9C24F1AB-C97C-2F44-96E9-E9906FBBF1D2}"/>
              </a:ext>
            </a:extLst>
          </p:cNvPr>
          <p:cNvCxnSpPr>
            <a:cxnSpLocks/>
          </p:cNvCxnSpPr>
          <p:nvPr userDrawn="1"/>
        </p:nvCxnSpPr>
        <p:spPr>
          <a:xfrm flipH="1">
            <a:off x="538618" y="1140219"/>
            <a:ext cx="3586316"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6A0A9E6-575A-D74E-9BA9-9AC4134087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7" name="TextBox 6">
            <a:extLst>
              <a:ext uri="{FF2B5EF4-FFF2-40B4-BE49-F238E27FC236}">
                <a16:creationId xmlns:a16="http://schemas.microsoft.com/office/drawing/2014/main" id="{1A10F5FE-6C9B-D9AE-38E9-140D7E2BEDA8}"/>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75000"/>
                  </a:schemeClr>
                </a:solidFill>
              </a:rPr>
              <a:t>Customer First   ●   Differentiate with Our People   ●   Bias for Action   ●   Continuous Improvement   ●   Accountability</a:t>
            </a:r>
          </a:p>
        </p:txBody>
      </p:sp>
      <p:pic>
        <p:nvPicPr>
          <p:cNvPr id="9" name="Picture 8">
            <a:extLst>
              <a:ext uri="{FF2B5EF4-FFF2-40B4-BE49-F238E27FC236}">
                <a16:creationId xmlns:a16="http://schemas.microsoft.com/office/drawing/2014/main" id="{BA37E11B-9D56-35A0-6235-B59130A12F01}"/>
              </a:ext>
            </a:extLst>
          </p:cNvPr>
          <p:cNvPicPr>
            <a:picLocks noChangeAspect="1"/>
          </p:cNvPicPr>
          <p:nvPr userDrawn="1"/>
        </p:nvPicPr>
        <p:blipFill rotWithShape="1">
          <a:blip r:embed="rId3"/>
          <a:srcRect l="8222" t="18333" r="8890" b="32437"/>
          <a:stretch/>
        </p:blipFill>
        <p:spPr>
          <a:xfrm>
            <a:off x="10528273" y="244317"/>
            <a:ext cx="1351068" cy="802430"/>
          </a:xfrm>
          <a:prstGeom prst="rect">
            <a:avLst/>
          </a:prstGeom>
        </p:spPr>
      </p:pic>
    </p:spTree>
    <p:extLst>
      <p:ext uri="{BB962C8B-B14F-4D97-AF65-F5344CB8AC3E}">
        <p14:creationId xmlns:p14="http://schemas.microsoft.com/office/powerpoint/2010/main" val="413723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or Fac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C9CF7D-1791-7648-BFB6-D9EF5A1932D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309" t="6782" r="360" b="6782"/>
          <a:stretch/>
        </p:blipFill>
        <p:spPr>
          <a:xfrm>
            <a:off x="-63610" y="0"/>
            <a:ext cx="12255610" cy="6858000"/>
          </a:xfrm>
          <a:prstGeom prst="rect">
            <a:avLst/>
          </a:prstGeom>
        </p:spPr>
      </p:pic>
      <p:sp>
        <p:nvSpPr>
          <p:cNvPr id="4" name="Rectangle 3">
            <a:extLst>
              <a:ext uri="{FF2B5EF4-FFF2-40B4-BE49-F238E27FC236}">
                <a16:creationId xmlns:a16="http://schemas.microsoft.com/office/drawing/2014/main" id="{B6312F97-DECF-3841-B51B-E6E27F83811D}"/>
              </a:ext>
            </a:extLst>
          </p:cNvPr>
          <p:cNvSpPr/>
          <p:nvPr userDrawn="1"/>
        </p:nvSpPr>
        <p:spPr>
          <a:xfrm>
            <a:off x="2775005" y="1334729"/>
            <a:ext cx="6679095" cy="418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142B58C-96C3-470F-B3CE-5060CFC85064}"/>
              </a:ext>
            </a:extLst>
          </p:cNvPr>
          <p:cNvSpPr>
            <a:spLocks noGrp="1"/>
          </p:cNvSpPr>
          <p:nvPr>
            <p:ph type="ctrTitle" hasCustomPrompt="1"/>
          </p:nvPr>
        </p:nvSpPr>
        <p:spPr>
          <a:xfrm>
            <a:off x="3405721" y="1965325"/>
            <a:ext cx="5467935" cy="2927350"/>
          </a:xfrm>
          <a:prstGeom prst="rect">
            <a:avLst/>
          </a:prstGeom>
        </p:spPr>
        <p:txBody>
          <a:bodyPr anchor="ctr" anchorCtr="0">
            <a:normAutofit/>
          </a:bodyPr>
          <a:lstStyle>
            <a:lvl1pPr algn="ctr">
              <a:defRPr sz="2400" cap="all" baseline="0">
                <a:solidFill>
                  <a:srgbClr val="018752"/>
                </a:solidFill>
              </a:defRPr>
            </a:lvl1pPr>
          </a:lstStyle>
          <a:p>
            <a:r>
              <a:rPr lang="en-US" dirty="0"/>
              <a:t>Fact or Quote callout</a:t>
            </a:r>
          </a:p>
        </p:txBody>
      </p:sp>
      <p:sp>
        <p:nvSpPr>
          <p:cNvPr id="11" name="Slide Number Placeholder 5">
            <a:extLst>
              <a:ext uri="{FF2B5EF4-FFF2-40B4-BE49-F238E27FC236}">
                <a16:creationId xmlns:a16="http://schemas.microsoft.com/office/drawing/2014/main" id="{0992DF73-8633-7243-BCBE-8509FD43FD97}"/>
              </a:ext>
            </a:extLst>
          </p:cNvPr>
          <p:cNvSpPr>
            <a:spLocks noGrp="1"/>
          </p:cNvSpPr>
          <p:nvPr>
            <p:ph type="sldNum" sz="quarter" idx="15"/>
          </p:nvPr>
        </p:nvSpPr>
        <p:spPr>
          <a:xfrm>
            <a:off x="11100619" y="6438188"/>
            <a:ext cx="778722" cy="228086"/>
          </a:xfrm>
          <a:prstGeom prst="rect">
            <a:avLst/>
          </a:prstGeom>
        </p:spPr>
        <p:txBody>
          <a:bodyPr vert="horz" lIns="91440" tIns="45720" rIns="91440" bIns="45720" rtlCol="0" anchor="ctr"/>
          <a:lstStyle>
            <a:lvl1pPr algn="r">
              <a:defRPr sz="1400">
                <a:solidFill>
                  <a:schemeClr val="bg1"/>
                </a:solidFill>
              </a:defRPr>
            </a:lvl1pPr>
          </a:lstStyle>
          <a:p>
            <a:fld id="{94E0494F-D9D9-4FE9-B19B-AC7F2920D1CD}" type="slidenum">
              <a:rPr lang="en-US" smtClean="0"/>
              <a:pPr/>
              <a:t>‹#›</a:t>
            </a:fld>
            <a:endParaRPr lang="en-US" dirty="0"/>
          </a:p>
        </p:txBody>
      </p:sp>
      <p:cxnSp>
        <p:nvCxnSpPr>
          <p:cNvPr id="7" name="Straight Connector 6">
            <a:extLst>
              <a:ext uri="{FF2B5EF4-FFF2-40B4-BE49-F238E27FC236}">
                <a16:creationId xmlns:a16="http://schemas.microsoft.com/office/drawing/2014/main" id="{8C05A3EC-8ED6-6C47-99CA-328DACEC3CCD}"/>
              </a:ext>
            </a:extLst>
          </p:cNvPr>
          <p:cNvCxnSpPr/>
          <p:nvPr userDrawn="1"/>
        </p:nvCxnSpPr>
        <p:spPr>
          <a:xfrm flipH="1">
            <a:off x="3405722" y="2052291"/>
            <a:ext cx="471948"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0DAAF67-947B-9144-9F60-7533385687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8" name="TextBox 7">
            <a:extLst>
              <a:ext uri="{FF2B5EF4-FFF2-40B4-BE49-F238E27FC236}">
                <a16:creationId xmlns:a16="http://schemas.microsoft.com/office/drawing/2014/main" id="{3A5584FB-A741-6762-BE02-1B1C63813DB8}"/>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pic>
        <p:nvPicPr>
          <p:cNvPr id="6" name="Picture 5">
            <a:extLst>
              <a:ext uri="{FF2B5EF4-FFF2-40B4-BE49-F238E27FC236}">
                <a16:creationId xmlns:a16="http://schemas.microsoft.com/office/drawing/2014/main" id="{3DE33DD1-97CC-0460-57EF-BED519D9997D}"/>
              </a:ext>
            </a:extLst>
          </p:cNvPr>
          <p:cNvPicPr>
            <a:picLocks noChangeAspect="1"/>
          </p:cNvPicPr>
          <p:nvPr userDrawn="1"/>
        </p:nvPicPr>
        <p:blipFill rotWithShape="1">
          <a:blip r:embed="rId4"/>
          <a:srcRect t="17631" b="28926"/>
          <a:stretch/>
        </p:blipFill>
        <p:spPr>
          <a:xfrm>
            <a:off x="5217668" y="156949"/>
            <a:ext cx="1844040" cy="985520"/>
          </a:xfrm>
          <a:prstGeom prst="rect">
            <a:avLst/>
          </a:prstGeom>
        </p:spPr>
      </p:pic>
    </p:spTree>
    <p:extLst>
      <p:ext uri="{BB962C8B-B14F-4D97-AF65-F5344CB8AC3E}">
        <p14:creationId xmlns:p14="http://schemas.microsoft.com/office/powerpoint/2010/main" val="3055517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pic>
        <p:nvPicPr>
          <p:cNvPr id="3" name="Picture 2" descr="A picture containing person, indoor&#10;&#10;Description automatically generated">
            <a:extLst>
              <a:ext uri="{FF2B5EF4-FFF2-40B4-BE49-F238E27FC236}">
                <a16:creationId xmlns:a16="http://schemas.microsoft.com/office/drawing/2014/main" id="{AAE478F7-33C0-5A41-8A48-00C01CC479B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91696" y="1113747"/>
            <a:ext cx="4297414" cy="4633227"/>
          </a:xfrm>
          <a:prstGeom prst="rect">
            <a:avLst/>
          </a:prstGeom>
        </p:spPr>
      </p:pic>
      <p:sp>
        <p:nvSpPr>
          <p:cNvPr id="13" name="TextBox 12">
            <a:extLst>
              <a:ext uri="{FF2B5EF4-FFF2-40B4-BE49-F238E27FC236}">
                <a16:creationId xmlns:a16="http://schemas.microsoft.com/office/drawing/2014/main" id="{727F8FFB-270B-9232-33F9-8C8F3C6BCDC0}"/>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558911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12F97-DECF-3841-B51B-E6E27F83811D}"/>
              </a:ext>
            </a:extLst>
          </p:cNvPr>
          <p:cNvSpPr/>
          <p:nvPr userDrawn="1"/>
        </p:nvSpPr>
        <p:spPr>
          <a:xfrm>
            <a:off x="2551471" y="0"/>
            <a:ext cx="7089058"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142B58C-96C3-470F-B3CE-5060CFC85064}"/>
              </a:ext>
            </a:extLst>
          </p:cNvPr>
          <p:cNvSpPr>
            <a:spLocks noGrp="1"/>
          </p:cNvSpPr>
          <p:nvPr>
            <p:ph type="ctrTitle" hasCustomPrompt="1"/>
          </p:nvPr>
        </p:nvSpPr>
        <p:spPr>
          <a:xfrm>
            <a:off x="3156155" y="1965325"/>
            <a:ext cx="5879690" cy="2927350"/>
          </a:xfrm>
          <a:prstGeom prst="rect">
            <a:avLst/>
          </a:prstGeom>
        </p:spPr>
        <p:txBody>
          <a:bodyPr anchor="ctr" anchorCtr="0">
            <a:normAutofit/>
          </a:bodyPr>
          <a:lstStyle>
            <a:lvl1pPr algn="ctr">
              <a:defRPr sz="4400" cap="all" baseline="0">
                <a:solidFill>
                  <a:schemeClr val="bg1"/>
                </a:solidFill>
              </a:defRPr>
            </a:lvl1pPr>
          </a:lstStyle>
          <a:p>
            <a:r>
              <a:rPr lang="en-US" dirty="0"/>
              <a:t>callout</a:t>
            </a:r>
          </a:p>
        </p:txBody>
      </p:sp>
      <p:sp>
        <p:nvSpPr>
          <p:cNvPr id="11" name="Slide Number Placeholder 5">
            <a:extLst>
              <a:ext uri="{FF2B5EF4-FFF2-40B4-BE49-F238E27FC236}">
                <a16:creationId xmlns:a16="http://schemas.microsoft.com/office/drawing/2014/main" id="{0992DF73-8633-7243-BCBE-8509FD43FD97}"/>
              </a:ext>
            </a:extLst>
          </p:cNvPr>
          <p:cNvSpPr>
            <a:spLocks noGrp="1"/>
          </p:cNvSpPr>
          <p:nvPr>
            <p:ph type="sldNum" sz="quarter" idx="15"/>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pic>
        <p:nvPicPr>
          <p:cNvPr id="6" name="Picture 5">
            <a:extLst>
              <a:ext uri="{FF2B5EF4-FFF2-40B4-BE49-F238E27FC236}">
                <a16:creationId xmlns:a16="http://schemas.microsoft.com/office/drawing/2014/main" id="{F971163D-0B58-4A4B-BD6E-FF4F2E8171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pic>
        <p:nvPicPr>
          <p:cNvPr id="7" name="Picture 6">
            <a:extLst>
              <a:ext uri="{FF2B5EF4-FFF2-40B4-BE49-F238E27FC236}">
                <a16:creationId xmlns:a16="http://schemas.microsoft.com/office/drawing/2014/main" id="{042F3925-0A7B-6D53-193F-63384D6116B3}"/>
              </a:ext>
            </a:extLst>
          </p:cNvPr>
          <p:cNvPicPr>
            <a:picLocks noChangeAspect="1"/>
          </p:cNvPicPr>
          <p:nvPr userDrawn="1"/>
        </p:nvPicPr>
        <p:blipFill rotWithShape="1">
          <a:blip r:embed="rId3"/>
          <a:srcRect t="17631" b="28926"/>
          <a:stretch/>
        </p:blipFill>
        <p:spPr>
          <a:xfrm>
            <a:off x="5217668" y="156949"/>
            <a:ext cx="1844040" cy="985520"/>
          </a:xfrm>
          <a:prstGeom prst="rect">
            <a:avLst/>
          </a:prstGeom>
        </p:spPr>
      </p:pic>
    </p:spTree>
    <p:extLst>
      <p:ext uri="{BB962C8B-B14F-4D97-AF65-F5344CB8AC3E}">
        <p14:creationId xmlns:p14="http://schemas.microsoft.com/office/powerpoint/2010/main" val="2154829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C9CF7D-1791-7648-BFB6-D9EF5A1932DC}"/>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309" t="6782" r="360" b="6782"/>
          <a:stretch/>
        </p:blipFill>
        <p:spPr>
          <a:xfrm>
            <a:off x="-63610" y="0"/>
            <a:ext cx="12255610" cy="6858000"/>
          </a:xfrm>
          <a:prstGeom prst="rect">
            <a:avLst/>
          </a:prstGeom>
        </p:spPr>
      </p:pic>
      <p:sp>
        <p:nvSpPr>
          <p:cNvPr id="4" name="Rectangle 3">
            <a:extLst>
              <a:ext uri="{FF2B5EF4-FFF2-40B4-BE49-F238E27FC236}">
                <a16:creationId xmlns:a16="http://schemas.microsoft.com/office/drawing/2014/main" id="{B6312F97-DECF-3841-B51B-E6E27F83811D}"/>
              </a:ext>
            </a:extLst>
          </p:cNvPr>
          <p:cNvSpPr/>
          <p:nvPr userDrawn="1"/>
        </p:nvSpPr>
        <p:spPr>
          <a:xfrm>
            <a:off x="2775005" y="1334729"/>
            <a:ext cx="6679095" cy="4188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0992DF73-8633-7243-BCBE-8509FD43FD97}"/>
              </a:ext>
            </a:extLst>
          </p:cNvPr>
          <p:cNvSpPr>
            <a:spLocks noGrp="1"/>
          </p:cNvSpPr>
          <p:nvPr>
            <p:ph type="sldNum" sz="quarter" idx="15"/>
          </p:nvPr>
        </p:nvSpPr>
        <p:spPr>
          <a:xfrm>
            <a:off x="11100619" y="6438188"/>
            <a:ext cx="778722" cy="228086"/>
          </a:xfrm>
          <a:prstGeom prst="rect">
            <a:avLst/>
          </a:prstGeom>
        </p:spPr>
        <p:txBody>
          <a:bodyPr vert="horz" lIns="91440" tIns="45720" rIns="91440" bIns="45720" rtlCol="0" anchor="ctr"/>
          <a:lstStyle>
            <a:lvl1pPr algn="r">
              <a:defRPr sz="1400">
                <a:solidFill>
                  <a:schemeClr val="bg1"/>
                </a:solidFill>
              </a:defRPr>
            </a:lvl1pPr>
          </a:lstStyle>
          <a:p>
            <a:fld id="{94E0494F-D9D9-4FE9-B19B-AC7F2920D1CD}" type="slidenum">
              <a:rPr lang="en-US" smtClean="0"/>
              <a:pPr/>
              <a:t>‹#›</a:t>
            </a:fld>
            <a:endParaRPr lang="en-US" dirty="0"/>
          </a:p>
        </p:txBody>
      </p:sp>
      <p:cxnSp>
        <p:nvCxnSpPr>
          <p:cNvPr id="7" name="Straight Connector 6">
            <a:extLst>
              <a:ext uri="{FF2B5EF4-FFF2-40B4-BE49-F238E27FC236}">
                <a16:creationId xmlns:a16="http://schemas.microsoft.com/office/drawing/2014/main" id="{8C05A3EC-8ED6-6C47-99CA-328DACEC3CCD}"/>
              </a:ext>
            </a:extLst>
          </p:cNvPr>
          <p:cNvCxnSpPr/>
          <p:nvPr userDrawn="1"/>
        </p:nvCxnSpPr>
        <p:spPr>
          <a:xfrm flipH="1">
            <a:off x="3405722" y="2052291"/>
            <a:ext cx="471948" cy="0"/>
          </a:xfrm>
          <a:prstGeom prst="line">
            <a:avLst/>
          </a:prstGeom>
          <a:ln w="76200">
            <a:solidFill>
              <a:srgbClr val="01875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0DAAF67-947B-9144-9F60-7533385687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16" name="Title 1">
            <a:extLst>
              <a:ext uri="{FF2B5EF4-FFF2-40B4-BE49-F238E27FC236}">
                <a16:creationId xmlns:a16="http://schemas.microsoft.com/office/drawing/2014/main" id="{C8A50304-9A40-5149-B1A0-747661487758}"/>
              </a:ext>
            </a:extLst>
          </p:cNvPr>
          <p:cNvSpPr txBox="1">
            <a:spLocks/>
          </p:cNvSpPr>
          <p:nvPr userDrawn="1"/>
        </p:nvSpPr>
        <p:spPr>
          <a:xfrm>
            <a:off x="3362031" y="4233879"/>
            <a:ext cx="5467935" cy="5294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Gill Sans Nova" panose="020B0604020202020204" pitchFamily="34" charset="0"/>
                <a:ea typeface="+mj-ea"/>
                <a:cs typeface="+mj-cs"/>
              </a:defRPr>
            </a:lvl1pPr>
          </a:lstStyle>
          <a:p>
            <a:pPr algn="ctr"/>
            <a:r>
              <a:rPr lang="en-US" sz="3000" cap="all" baseline="0" dirty="0">
                <a:solidFill>
                  <a:srgbClr val="018752"/>
                </a:solidFill>
              </a:rPr>
              <a:t>Thank you</a:t>
            </a:r>
          </a:p>
        </p:txBody>
      </p:sp>
      <p:sp>
        <p:nvSpPr>
          <p:cNvPr id="17" name="Slide Number Placeholder 2">
            <a:extLst>
              <a:ext uri="{FF2B5EF4-FFF2-40B4-BE49-F238E27FC236}">
                <a16:creationId xmlns:a16="http://schemas.microsoft.com/office/drawing/2014/main" id="{430D9B3E-21F4-6644-BBBB-D04144FD5CC8}"/>
              </a:ext>
            </a:extLst>
          </p:cNvPr>
          <p:cNvSpPr txBox="1">
            <a:spLocks/>
          </p:cNvSpPr>
          <p:nvPr userDrawn="1"/>
        </p:nvSpPr>
        <p:spPr>
          <a:xfrm>
            <a:off x="11100619" y="6438188"/>
            <a:ext cx="778722" cy="228086"/>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E0494F-D9D9-4FE9-B19B-AC7F2920D1CD}" type="slidenum">
              <a:rPr lang="en-US" smtClean="0">
                <a:solidFill>
                  <a:schemeClr val="bg1"/>
                </a:solidFill>
              </a:rPr>
              <a:pPr/>
              <a:t>‹#›</a:t>
            </a:fld>
            <a:endParaRPr lang="en-US" dirty="0">
              <a:solidFill>
                <a:schemeClr val="bg1"/>
              </a:solidFill>
            </a:endParaRPr>
          </a:p>
        </p:txBody>
      </p:sp>
      <p:pic>
        <p:nvPicPr>
          <p:cNvPr id="18" name="Picture 17" descr="Icon&#10;&#10;Description automatically generated">
            <a:extLst>
              <a:ext uri="{FF2B5EF4-FFF2-40B4-BE49-F238E27FC236}">
                <a16:creationId xmlns:a16="http://schemas.microsoft.com/office/drawing/2014/main" id="{2B1955B7-6E3E-2A4F-AFFC-C964555194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65582" y="3004512"/>
            <a:ext cx="1460835" cy="504403"/>
          </a:xfrm>
          <a:prstGeom prst="rect">
            <a:avLst/>
          </a:prstGeom>
        </p:spPr>
      </p:pic>
      <p:sp>
        <p:nvSpPr>
          <p:cNvPr id="19" name="Subtitle 6">
            <a:extLst>
              <a:ext uri="{FF2B5EF4-FFF2-40B4-BE49-F238E27FC236}">
                <a16:creationId xmlns:a16="http://schemas.microsoft.com/office/drawing/2014/main" id="{EE55DDEC-CFBC-314E-A4ED-CE104738688B}"/>
              </a:ext>
            </a:extLst>
          </p:cNvPr>
          <p:cNvSpPr txBox="1">
            <a:spLocks/>
          </p:cNvSpPr>
          <p:nvPr userDrawn="1"/>
        </p:nvSpPr>
        <p:spPr>
          <a:xfrm>
            <a:off x="0" y="1879484"/>
            <a:ext cx="12192000" cy="4000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err="1">
                <a:solidFill>
                  <a:schemeClr val="tx2"/>
                </a:solidFill>
              </a:rPr>
              <a:t>www.Sun-Med.com</a:t>
            </a:r>
            <a:endParaRPr lang="en-US" sz="1600" baseline="30000" dirty="0">
              <a:solidFill>
                <a:schemeClr val="tx2"/>
              </a:solidFill>
            </a:endParaRPr>
          </a:p>
        </p:txBody>
      </p:sp>
      <p:pic>
        <p:nvPicPr>
          <p:cNvPr id="13" name="Picture 12">
            <a:extLst>
              <a:ext uri="{FF2B5EF4-FFF2-40B4-BE49-F238E27FC236}">
                <a16:creationId xmlns:a16="http://schemas.microsoft.com/office/drawing/2014/main" id="{3D5291D1-D4D5-BC85-FBC9-CD57FC5F7E7C}"/>
              </a:ext>
            </a:extLst>
          </p:cNvPr>
          <p:cNvPicPr>
            <a:picLocks noChangeAspect="1"/>
          </p:cNvPicPr>
          <p:nvPr userDrawn="1"/>
        </p:nvPicPr>
        <p:blipFill rotWithShape="1">
          <a:blip r:embed="rId5"/>
          <a:srcRect t="17631" b="28926"/>
          <a:stretch/>
        </p:blipFill>
        <p:spPr>
          <a:xfrm>
            <a:off x="5217668" y="156949"/>
            <a:ext cx="1844040" cy="985520"/>
          </a:xfrm>
          <a:prstGeom prst="rect">
            <a:avLst/>
          </a:prstGeom>
        </p:spPr>
      </p:pic>
    </p:spTree>
    <p:extLst>
      <p:ext uri="{BB962C8B-B14F-4D97-AF65-F5344CB8AC3E}">
        <p14:creationId xmlns:p14="http://schemas.microsoft.com/office/powerpoint/2010/main" val="2875769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5C8185D-90D9-4CDB-85DA-1A7B121C26DD}"/>
              </a:ext>
            </a:extLst>
          </p:cNvPr>
          <p:cNvSpPr/>
          <p:nvPr userDrawn="1"/>
        </p:nvSpPr>
        <p:spPr>
          <a:xfrm>
            <a:off x="0" y="185017"/>
            <a:ext cx="12192000" cy="611074"/>
          </a:xfrm>
          <a:prstGeom prst="rect">
            <a:avLst/>
          </a:prstGeom>
          <a:solidFill>
            <a:srgbClr val="01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A54845-1CA3-4C04-AF3C-C95E3942AA1C}"/>
              </a:ext>
            </a:extLst>
          </p:cNvPr>
          <p:cNvSpPr>
            <a:spLocks noGrp="1"/>
          </p:cNvSpPr>
          <p:nvPr>
            <p:ph idx="1"/>
          </p:nvPr>
        </p:nvSpPr>
        <p:spPr>
          <a:xfrm>
            <a:off x="838200" y="1005840"/>
            <a:ext cx="10515600" cy="517112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1DE7E-6AB8-43DF-B1D3-CA93266450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41A9A1-29C6-4D03-BBB3-0633B5E496AB}"/>
              </a:ext>
            </a:extLst>
          </p:cNvPr>
          <p:cNvSpPr>
            <a:spLocks noGrp="1"/>
          </p:cNvSpPr>
          <p:nvPr>
            <p:ph type="ftr" sz="quarter" idx="11"/>
          </p:nvPr>
        </p:nvSpPr>
        <p:spPr/>
        <p:txBody>
          <a:bodyPr/>
          <a:lstStyle/>
          <a:p>
            <a:endParaRPr lang="en-US"/>
          </a:p>
        </p:txBody>
      </p:sp>
      <p:sp>
        <p:nvSpPr>
          <p:cNvPr id="17" name="Title 1">
            <a:extLst>
              <a:ext uri="{FF2B5EF4-FFF2-40B4-BE49-F238E27FC236}">
                <a16:creationId xmlns:a16="http://schemas.microsoft.com/office/drawing/2014/main" id="{A9E86BA0-AB72-436C-AC1C-CCA7D0ABFCE7}"/>
              </a:ext>
            </a:extLst>
          </p:cNvPr>
          <p:cNvSpPr>
            <a:spLocks noGrp="1"/>
          </p:cNvSpPr>
          <p:nvPr>
            <p:ph type="ctrTitle"/>
          </p:nvPr>
        </p:nvSpPr>
        <p:spPr>
          <a:xfrm>
            <a:off x="454294" y="194434"/>
            <a:ext cx="11114854" cy="592037"/>
          </a:xfrm>
        </p:spPr>
        <p:txBody>
          <a:bodyPr anchor="b">
            <a:normAutofit/>
          </a:bodyPr>
          <a:lstStyle>
            <a:lvl1pPr algn="l">
              <a:defRPr sz="3200" cap="all" baseline="0">
                <a:solidFill>
                  <a:schemeClr val="bg1"/>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6766C8DA-53CB-4CA1-AA69-1C3082661A9A}"/>
              </a:ext>
            </a:extLst>
          </p:cNvPr>
          <p:cNvSpPr>
            <a:spLocks noGrp="1"/>
          </p:cNvSpPr>
          <p:nvPr>
            <p:ph type="sldNum" sz="quarter" idx="12"/>
          </p:nvPr>
        </p:nvSpPr>
        <p:spPr>
          <a:xfrm>
            <a:off x="9273793" y="6513712"/>
            <a:ext cx="2743200" cy="365125"/>
          </a:xfrm>
        </p:spPr>
        <p:txBody>
          <a:bodyPr/>
          <a:lstStyle>
            <a:lvl1pPr>
              <a:defRPr>
                <a:solidFill>
                  <a:schemeClr val="tx2"/>
                </a:solidFill>
              </a:defRPr>
            </a:lvl1pPr>
          </a:lstStyle>
          <a:p>
            <a:fld id="{D57F1E4F-1CFF-5643-939E-217C01CDF565}" type="slidenum">
              <a:rPr lang="en-US" smtClean="0"/>
              <a:pPr/>
              <a:t>‹#›</a:t>
            </a:fld>
            <a:endParaRPr lang="en-US"/>
          </a:p>
        </p:txBody>
      </p:sp>
      <p:pic>
        <p:nvPicPr>
          <p:cNvPr id="13" name="Picture 12" descr="A picture containing drawing&#10;&#10;Description automatically generated">
            <a:extLst>
              <a:ext uri="{FF2B5EF4-FFF2-40B4-BE49-F238E27FC236}">
                <a16:creationId xmlns:a16="http://schemas.microsoft.com/office/drawing/2014/main" id="{6FA1AFD8-0E8B-47C6-94A5-663A07B48453}"/>
              </a:ext>
            </a:extLst>
          </p:cNvPr>
          <p:cNvPicPr>
            <a:picLocks noChangeAspect="1"/>
          </p:cNvPicPr>
          <p:nvPr userDrawn="1"/>
        </p:nvPicPr>
        <p:blipFill>
          <a:blip r:embed="rId2"/>
          <a:stretch>
            <a:fillRect/>
          </a:stretch>
        </p:blipFill>
        <p:spPr>
          <a:xfrm>
            <a:off x="10106108" y="6257126"/>
            <a:ext cx="1463040" cy="731520"/>
          </a:xfrm>
          <a:prstGeom prst="rect">
            <a:avLst/>
          </a:prstGeom>
        </p:spPr>
      </p:pic>
    </p:spTree>
    <p:extLst>
      <p:ext uri="{BB962C8B-B14F-4D97-AF65-F5344CB8AC3E}">
        <p14:creationId xmlns:p14="http://schemas.microsoft.com/office/powerpoint/2010/main" val="1732187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7C6220-D187-40A0-9356-4B836B142745}"/>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10D6212-2BCB-4094-8343-C3A86CF74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EC0AB0-DBE8-492C-B6D3-E751CD18A5DC}"/>
              </a:ext>
            </a:extLst>
          </p:cNvPr>
          <p:cNvSpPr>
            <a:spLocks noGrp="1"/>
          </p:cNvSpPr>
          <p:nvPr>
            <p:ph type="sldNum" sz="quarter" idx="12"/>
          </p:nvPr>
        </p:nvSpPr>
        <p:spPr/>
        <p:txBody>
          <a:bodyPr/>
          <a:lstStyle/>
          <a:p>
            <a:fld id="{94E0494F-D9D9-4FE9-B19B-AC7F2920D1CD}" type="slidenum">
              <a:rPr lang="en-US" smtClean="0"/>
              <a:pPr/>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12130030-BF1D-4301-846C-4F968C35123F}"/>
              </a:ext>
            </a:extLst>
          </p:cNvPr>
          <p:cNvPicPr>
            <a:picLocks noChangeAspect="1"/>
          </p:cNvPicPr>
          <p:nvPr userDrawn="1"/>
        </p:nvPicPr>
        <p:blipFill>
          <a:blip r:embed="rId2"/>
          <a:stretch>
            <a:fillRect/>
          </a:stretch>
        </p:blipFill>
        <p:spPr>
          <a:xfrm>
            <a:off x="10106108" y="6257126"/>
            <a:ext cx="1463040" cy="731520"/>
          </a:xfrm>
          <a:prstGeom prst="rect">
            <a:avLst/>
          </a:prstGeom>
        </p:spPr>
      </p:pic>
      <p:sp>
        <p:nvSpPr>
          <p:cNvPr id="11" name="Rectangle 10">
            <a:extLst>
              <a:ext uri="{FF2B5EF4-FFF2-40B4-BE49-F238E27FC236}">
                <a16:creationId xmlns:a16="http://schemas.microsoft.com/office/drawing/2014/main" id="{1B8D0DB2-2D4B-48DD-8556-41C4901CFDB8}"/>
              </a:ext>
            </a:extLst>
          </p:cNvPr>
          <p:cNvSpPr/>
          <p:nvPr userDrawn="1"/>
        </p:nvSpPr>
        <p:spPr>
          <a:xfrm>
            <a:off x="0" y="185017"/>
            <a:ext cx="12192000" cy="611074"/>
          </a:xfrm>
          <a:prstGeom prst="rect">
            <a:avLst/>
          </a:prstGeom>
          <a:solidFill>
            <a:srgbClr val="01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CE73A127-CCDA-4939-A521-1AAA31174FF1}"/>
              </a:ext>
            </a:extLst>
          </p:cNvPr>
          <p:cNvSpPr>
            <a:spLocks noGrp="1"/>
          </p:cNvSpPr>
          <p:nvPr>
            <p:ph type="ctrTitle"/>
          </p:nvPr>
        </p:nvSpPr>
        <p:spPr>
          <a:xfrm>
            <a:off x="454294" y="194434"/>
            <a:ext cx="11114854" cy="592037"/>
          </a:xfrm>
        </p:spPr>
        <p:txBody>
          <a:bodyPr anchor="b">
            <a:normAutofit/>
          </a:bodyPr>
          <a:lstStyle>
            <a:lvl1pPr algn="l">
              <a:defRPr sz="32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594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Slid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pic>
        <p:nvPicPr>
          <p:cNvPr id="7" name="Picture 6" descr="A picture containing person, indoor, hospital room&#10;&#10;Description automatically generated">
            <a:extLst>
              <a:ext uri="{FF2B5EF4-FFF2-40B4-BE49-F238E27FC236}">
                <a16:creationId xmlns:a16="http://schemas.microsoft.com/office/drawing/2014/main" id="{8C535C4D-8289-A440-AA92-BA313853D4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91696" y="1108628"/>
            <a:ext cx="4297414" cy="4647348"/>
          </a:xfrm>
          <a:prstGeom prst="rect">
            <a:avLst/>
          </a:prstGeom>
        </p:spPr>
      </p:pic>
      <p:sp>
        <p:nvSpPr>
          <p:cNvPr id="13" name="TextBox 12">
            <a:extLst>
              <a:ext uri="{FF2B5EF4-FFF2-40B4-BE49-F238E27FC236}">
                <a16:creationId xmlns:a16="http://schemas.microsoft.com/office/drawing/2014/main" id="{2C01D0CD-96FE-D686-C8D5-90131B68AC23}"/>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77453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Slid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pic>
        <p:nvPicPr>
          <p:cNvPr id="3" name="Picture 2" descr="A picture containing person, indoor, child, child&#10;&#10;Description automatically generated">
            <a:extLst>
              <a:ext uri="{FF2B5EF4-FFF2-40B4-BE49-F238E27FC236}">
                <a16:creationId xmlns:a16="http://schemas.microsoft.com/office/drawing/2014/main" id="{6881B044-597E-BF4E-8D30-E49B96085E5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91696" y="1094210"/>
            <a:ext cx="4297414" cy="4661757"/>
          </a:xfrm>
          <a:prstGeom prst="rect">
            <a:avLst/>
          </a:prstGeom>
        </p:spPr>
      </p:pic>
      <p:sp>
        <p:nvSpPr>
          <p:cNvPr id="13" name="TextBox 12">
            <a:extLst>
              <a:ext uri="{FF2B5EF4-FFF2-40B4-BE49-F238E27FC236}">
                <a16:creationId xmlns:a16="http://schemas.microsoft.com/office/drawing/2014/main" id="{2BF4027B-C64D-C8DF-53B8-4A19947B0417}"/>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74595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Slide 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pic>
        <p:nvPicPr>
          <p:cNvPr id="3" name="Picture 2" descr="A picture containing person, indoor, child, child&#10;&#10;Description automatically generated">
            <a:extLst>
              <a:ext uri="{FF2B5EF4-FFF2-40B4-BE49-F238E27FC236}">
                <a16:creationId xmlns:a16="http://schemas.microsoft.com/office/drawing/2014/main" id="{6881B044-597E-BF4E-8D30-E49B96085E5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91696" y="1094210"/>
            <a:ext cx="4297414" cy="4661757"/>
          </a:xfrm>
          <a:prstGeom prst="rect">
            <a:avLst/>
          </a:prstGeom>
        </p:spPr>
      </p:pic>
      <p:pic>
        <p:nvPicPr>
          <p:cNvPr id="9" name="Picture 8" descr="A picture containing person, indoor, toothbrush&#10;&#10;Description automatically generated">
            <a:extLst>
              <a:ext uri="{FF2B5EF4-FFF2-40B4-BE49-F238E27FC236}">
                <a16:creationId xmlns:a16="http://schemas.microsoft.com/office/drawing/2014/main" id="{678217BD-50F9-FD40-B47E-C6E2309B004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91696" y="1094208"/>
            <a:ext cx="4297414" cy="4672632"/>
          </a:xfrm>
          <a:prstGeom prst="rect">
            <a:avLst/>
          </a:prstGeom>
        </p:spPr>
      </p:pic>
      <p:sp>
        <p:nvSpPr>
          <p:cNvPr id="13" name="TextBox 12">
            <a:extLst>
              <a:ext uri="{FF2B5EF4-FFF2-40B4-BE49-F238E27FC236}">
                <a16:creationId xmlns:a16="http://schemas.microsoft.com/office/drawing/2014/main" id="{DEBC6C1B-AD3C-A2C8-83D5-1EE715AF112E}"/>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634587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tion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pic>
        <p:nvPicPr>
          <p:cNvPr id="7" name="Picture 6" descr="A picture containing person, indoor, close&#10;&#10;Description automatically generated">
            <a:extLst>
              <a:ext uri="{FF2B5EF4-FFF2-40B4-BE49-F238E27FC236}">
                <a16:creationId xmlns:a16="http://schemas.microsoft.com/office/drawing/2014/main" id="{E5F9610D-C09D-2148-9247-E70F9274724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891696" y="1047916"/>
            <a:ext cx="4297414" cy="4751090"/>
          </a:xfrm>
          <a:prstGeom prst="rect">
            <a:avLst/>
          </a:prstGeom>
        </p:spPr>
      </p:pic>
      <p:sp>
        <p:nvSpPr>
          <p:cNvPr id="13" name="TextBox 12">
            <a:extLst>
              <a:ext uri="{FF2B5EF4-FFF2-40B4-BE49-F238E27FC236}">
                <a16:creationId xmlns:a16="http://schemas.microsoft.com/office/drawing/2014/main" id="{CB3D71C5-3019-A84E-DBFA-CA6827C34D8A}"/>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929610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on Slide 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dirty="0"/>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pic>
        <p:nvPicPr>
          <p:cNvPr id="3" name="Picture 2" descr="A picture containing person, indoor&#10;&#10;Description automatically generated">
            <a:extLst>
              <a:ext uri="{FF2B5EF4-FFF2-40B4-BE49-F238E27FC236}">
                <a16:creationId xmlns:a16="http://schemas.microsoft.com/office/drawing/2014/main" id="{DC15DADA-4292-5942-B192-651D2F07F94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66"/>
          <a:stretch/>
        </p:blipFill>
        <p:spPr>
          <a:xfrm flipH="1">
            <a:off x="6891696" y="1111007"/>
            <a:ext cx="4297414" cy="4635983"/>
          </a:xfrm>
          <a:prstGeom prst="rect">
            <a:avLst/>
          </a:prstGeom>
        </p:spPr>
      </p:pic>
      <p:sp>
        <p:nvSpPr>
          <p:cNvPr id="13" name="TextBox 12">
            <a:extLst>
              <a:ext uri="{FF2B5EF4-FFF2-40B4-BE49-F238E27FC236}">
                <a16:creationId xmlns:a16="http://schemas.microsoft.com/office/drawing/2014/main" id="{58E495FC-A082-5966-06CA-9EB8D5B7968E}"/>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3904706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 Slide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28A7DB-6F42-024E-B081-853D001FE35E}"/>
              </a:ext>
            </a:extLst>
          </p:cNvPr>
          <p:cNvSpPr/>
          <p:nvPr userDrawn="1"/>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752927-15F4-9D4F-8D3A-8192A00C4828}"/>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570" t="6782" b="6782"/>
          <a:stretch/>
        </p:blipFill>
        <p:spPr>
          <a:xfrm>
            <a:off x="0" y="1"/>
            <a:ext cx="12192000" cy="6858000"/>
          </a:xfrm>
          <a:prstGeom prst="rect">
            <a:avLst/>
          </a:prstGeom>
        </p:spPr>
      </p:pic>
      <p:pic>
        <p:nvPicPr>
          <p:cNvPr id="10" name="Picture 9">
            <a:extLst>
              <a:ext uri="{FF2B5EF4-FFF2-40B4-BE49-F238E27FC236}">
                <a16:creationId xmlns:a16="http://schemas.microsoft.com/office/drawing/2014/main" id="{5AFE147A-612F-47F0-A9A1-2DB53F6FFB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63545" y="5714519"/>
            <a:ext cx="1968820" cy="984410"/>
          </a:xfrm>
          <a:prstGeom prst="rect">
            <a:avLst/>
          </a:prstGeom>
        </p:spPr>
      </p:pic>
      <p:cxnSp>
        <p:nvCxnSpPr>
          <p:cNvPr id="12" name="Straight Connector 11">
            <a:extLst>
              <a:ext uri="{FF2B5EF4-FFF2-40B4-BE49-F238E27FC236}">
                <a16:creationId xmlns:a16="http://schemas.microsoft.com/office/drawing/2014/main" id="{C9FAE78A-B854-3642-A4F8-BE099B37323F}"/>
              </a:ext>
            </a:extLst>
          </p:cNvPr>
          <p:cNvCxnSpPr/>
          <p:nvPr userDrawn="1"/>
        </p:nvCxnSpPr>
        <p:spPr>
          <a:xfrm flipH="1">
            <a:off x="11189110" y="835742"/>
            <a:ext cx="47194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A3DC510-BFDE-C04F-AA86-2FCC4D101D86}"/>
              </a:ext>
            </a:extLst>
          </p:cNvPr>
          <p:cNvSpPr>
            <a:spLocks noGrp="1"/>
          </p:cNvSpPr>
          <p:nvPr>
            <p:ph type="body" sz="half" idx="2"/>
          </p:nvPr>
        </p:nvSpPr>
        <p:spPr>
          <a:xfrm>
            <a:off x="530942" y="713116"/>
            <a:ext cx="6124300" cy="253916"/>
          </a:xfrm>
          <a:prstGeom prst="rect">
            <a:avLst/>
          </a:prstGeom>
        </p:spPr>
        <p:txBody>
          <a:bodyPr>
            <a:normAutofit/>
          </a:bodyPr>
          <a:lstStyle>
            <a:lvl1pPr marL="0" indent="0">
              <a:buNone/>
              <a:defRPr sz="105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Text Placeholder 3">
            <a:extLst>
              <a:ext uri="{FF2B5EF4-FFF2-40B4-BE49-F238E27FC236}">
                <a16:creationId xmlns:a16="http://schemas.microsoft.com/office/drawing/2014/main" id="{8E6F7B48-CA98-9746-B355-00D5D0A0CDFA}"/>
              </a:ext>
            </a:extLst>
          </p:cNvPr>
          <p:cNvSpPr>
            <a:spLocks noGrp="1"/>
          </p:cNvSpPr>
          <p:nvPr>
            <p:ph type="body" sz="half" idx="10"/>
          </p:nvPr>
        </p:nvSpPr>
        <p:spPr>
          <a:xfrm>
            <a:off x="1377694" y="4838119"/>
            <a:ext cx="5277548" cy="253916"/>
          </a:xfrm>
          <a:prstGeom prst="rect">
            <a:avLst/>
          </a:prstGeom>
        </p:spPr>
        <p:txBody>
          <a:bodyPr>
            <a:noAutofit/>
          </a:bodyPr>
          <a:lstStyle>
            <a:lvl1pPr marL="0" indent="0">
              <a:buNone/>
              <a:defRPr sz="1800" cap="none"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4" name="Picture Placeholder 23">
            <a:extLst>
              <a:ext uri="{FF2B5EF4-FFF2-40B4-BE49-F238E27FC236}">
                <a16:creationId xmlns:a16="http://schemas.microsoft.com/office/drawing/2014/main" id="{555DE446-1AB8-0449-8E4A-DA805E143E18}"/>
              </a:ext>
            </a:extLst>
          </p:cNvPr>
          <p:cNvSpPr>
            <a:spLocks noGrp="1"/>
          </p:cNvSpPr>
          <p:nvPr>
            <p:ph type="pic" sz="quarter" idx="11"/>
          </p:nvPr>
        </p:nvSpPr>
        <p:spPr>
          <a:xfrm>
            <a:off x="6891696" y="1136649"/>
            <a:ext cx="4297414" cy="4584700"/>
          </a:xfrm>
          <a:prstGeom prst="rect">
            <a:avLst/>
          </a:prstGeom>
        </p:spPr>
        <p:txBody>
          <a:bodyPr/>
          <a:lstStyle/>
          <a:p>
            <a:endParaRPr lang="en-US"/>
          </a:p>
        </p:txBody>
      </p:sp>
      <p:sp>
        <p:nvSpPr>
          <p:cNvPr id="26" name="Text Placeholder 25">
            <a:extLst>
              <a:ext uri="{FF2B5EF4-FFF2-40B4-BE49-F238E27FC236}">
                <a16:creationId xmlns:a16="http://schemas.microsoft.com/office/drawing/2014/main" id="{2318C7DD-E0FD-E847-B8EC-8647769B48F0}"/>
              </a:ext>
            </a:extLst>
          </p:cNvPr>
          <p:cNvSpPr>
            <a:spLocks noGrp="1"/>
          </p:cNvSpPr>
          <p:nvPr>
            <p:ph type="body" sz="quarter" idx="12" hasCustomPrompt="1"/>
          </p:nvPr>
        </p:nvSpPr>
        <p:spPr>
          <a:xfrm>
            <a:off x="1377694" y="1680148"/>
            <a:ext cx="5277548" cy="2990278"/>
          </a:xfrm>
          <a:prstGeom prst="rect">
            <a:avLst/>
          </a:prstGeom>
        </p:spPr>
        <p:txBody>
          <a:bodyPr anchor="b" anchorCtr="0"/>
          <a:lstStyle>
            <a:lvl1pPr marL="0" indent="0">
              <a:buNone/>
              <a:defRPr sz="4400" cap="all" baseline="0">
                <a:solidFill>
                  <a:schemeClr val="bg1"/>
                </a:solidFill>
              </a:defRPr>
            </a:lvl1pPr>
          </a:lstStyle>
          <a:p>
            <a:pPr lvl="0"/>
            <a:r>
              <a:rPr lang="en-US" dirty="0"/>
              <a:t>Click to edit master title</a:t>
            </a:r>
          </a:p>
        </p:txBody>
      </p:sp>
      <p:sp>
        <p:nvSpPr>
          <p:cNvPr id="11" name="TextBox 10">
            <a:extLst>
              <a:ext uri="{FF2B5EF4-FFF2-40B4-BE49-F238E27FC236}">
                <a16:creationId xmlns:a16="http://schemas.microsoft.com/office/drawing/2014/main" id="{8195662D-3B19-3760-8CE5-198DCAA404A2}"/>
              </a:ext>
            </a:extLst>
          </p:cNvPr>
          <p:cNvSpPr txBox="1"/>
          <p:nvPr userDrawn="1"/>
        </p:nvSpPr>
        <p:spPr>
          <a:xfrm>
            <a:off x="650066" y="6251304"/>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14176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80E06D9-E1C9-5146-A0B8-103A2B5836B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570" t="79773" b="6782"/>
          <a:stretch/>
        </p:blipFill>
        <p:spPr>
          <a:xfrm>
            <a:off x="0" y="5791199"/>
            <a:ext cx="12192000" cy="1066801"/>
          </a:xfrm>
          <a:prstGeom prst="rect">
            <a:avLst/>
          </a:prstGeom>
        </p:spPr>
      </p:pic>
      <p:sp>
        <p:nvSpPr>
          <p:cNvPr id="2" name="Title 1">
            <a:extLst>
              <a:ext uri="{FF2B5EF4-FFF2-40B4-BE49-F238E27FC236}">
                <a16:creationId xmlns:a16="http://schemas.microsoft.com/office/drawing/2014/main" id="{82051FCD-2CD4-4A5C-94A5-C0932949F760}"/>
              </a:ext>
            </a:extLst>
          </p:cNvPr>
          <p:cNvSpPr>
            <a:spLocks noGrp="1"/>
          </p:cNvSpPr>
          <p:nvPr>
            <p:ph type="title" hasCustomPrompt="1"/>
          </p:nvPr>
        </p:nvSpPr>
        <p:spPr>
          <a:xfrm>
            <a:off x="6774426" y="1709738"/>
            <a:ext cx="4573024" cy="2852737"/>
          </a:xfrm>
          <a:prstGeom prst="rect">
            <a:avLst/>
          </a:prstGeom>
        </p:spPr>
        <p:txBody>
          <a:bodyPr anchor="b">
            <a:normAutofit/>
          </a:bodyPr>
          <a:lstStyle>
            <a:lvl1pPr algn="r">
              <a:defRPr sz="4000" cap="all" baseline="0">
                <a:solidFill>
                  <a:schemeClr val="tx1">
                    <a:lumMod val="65000"/>
                    <a:lumOff val="35000"/>
                  </a:schemeClr>
                </a:solidFill>
              </a:defRPr>
            </a:lvl1pPr>
          </a:lstStyle>
          <a:p>
            <a:r>
              <a:rPr lang="en-US" dirty="0"/>
              <a:t>Click to edit Section Header</a:t>
            </a:r>
          </a:p>
        </p:txBody>
      </p:sp>
      <p:sp>
        <p:nvSpPr>
          <p:cNvPr id="3" name="Text Placeholder 2">
            <a:extLst>
              <a:ext uri="{FF2B5EF4-FFF2-40B4-BE49-F238E27FC236}">
                <a16:creationId xmlns:a16="http://schemas.microsoft.com/office/drawing/2014/main" id="{1F22CDA0-8BCD-4CFB-B6E2-1EE11199A6F0}"/>
              </a:ext>
            </a:extLst>
          </p:cNvPr>
          <p:cNvSpPr>
            <a:spLocks noGrp="1"/>
          </p:cNvSpPr>
          <p:nvPr>
            <p:ph type="body" idx="1" hasCustomPrompt="1"/>
          </p:nvPr>
        </p:nvSpPr>
        <p:spPr>
          <a:xfrm>
            <a:off x="6774426" y="4589463"/>
            <a:ext cx="4573024" cy="1500187"/>
          </a:xfrm>
          <a:prstGeom prst="rect">
            <a:avLst/>
          </a:prstGeom>
        </p:spPr>
        <p:txBody>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subtext</a:t>
            </a:r>
          </a:p>
        </p:txBody>
      </p:sp>
      <p:sp>
        <p:nvSpPr>
          <p:cNvPr id="9" name="Slide Number Placeholder 3">
            <a:extLst>
              <a:ext uri="{FF2B5EF4-FFF2-40B4-BE49-F238E27FC236}">
                <a16:creationId xmlns:a16="http://schemas.microsoft.com/office/drawing/2014/main" id="{CC2B9F0F-25B9-4389-BAC1-986AB9754294}"/>
              </a:ext>
            </a:extLst>
          </p:cNvPr>
          <p:cNvSpPr txBox="1">
            <a:spLocks/>
          </p:cNvSpPr>
          <p:nvPr userDrawn="1"/>
        </p:nvSpPr>
        <p:spPr>
          <a:xfrm>
            <a:off x="9315994" y="649287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2" name="Slide Number Placeholder 5">
            <a:extLst>
              <a:ext uri="{FF2B5EF4-FFF2-40B4-BE49-F238E27FC236}">
                <a16:creationId xmlns:a16="http://schemas.microsoft.com/office/drawing/2014/main" id="{FD953DC4-772E-5440-A056-202C6A07056C}"/>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bg1"/>
                </a:solidFill>
              </a:defRPr>
            </a:lvl1pPr>
          </a:lstStyle>
          <a:p>
            <a:fld id="{94E0494F-D9D9-4FE9-B19B-AC7F2920D1CD}" type="slidenum">
              <a:rPr lang="en-US" smtClean="0"/>
              <a:pPr/>
              <a:t>‹#›</a:t>
            </a:fld>
            <a:endParaRPr lang="en-US" dirty="0"/>
          </a:p>
        </p:txBody>
      </p:sp>
      <p:sp>
        <p:nvSpPr>
          <p:cNvPr id="8" name="Picture Placeholder 7">
            <a:extLst>
              <a:ext uri="{FF2B5EF4-FFF2-40B4-BE49-F238E27FC236}">
                <a16:creationId xmlns:a16="http://schemas.microsoft.com/office/drawing/2014/main" id="{C1109886-AF5F-AB4E-9778-3209F6982E6E}"/>
              </a:ext>
            </a:extLst>
          </p:cNvPr>
          <p:cNvSpPr>
            <a:spLocks noGrp="1"/>
          </p:cNvSpPr>
          <p:nvPr>
            <p:ph type="pic" sz="quarter" idx="10"/>
          </p:nvPr>
        </p:nvSpPr>
        <p:spPr>
          <a:xfrm>
            <a:off x="0" y="0"/>
            <a:ext cx="6311900" cy="5791200"/>
          </a:xfrm>
          <a:prstGeom prst="rect">
            <a:avLst/>
          </a:prstGeom>
        </p:spPr>
        <p:txBody>
          <a:bodyPr/>
          <a:lstStyle/>
          <a:p>
            <a:endParaRPr lang="en-US"/>
          </a:p>
        </p:txBody>
      </p:sp>
      <p:sp>
        <p:nvSpPr>
          <p:cNvPr id="13" name="Rectangle 12">
            <a:extLst>
              <a:ext uri="{FF2B5EF4-FFF2-40B4-BE49-F238E27FC236}">
                <a16:creationId xmlns:a16="http://schemas.microsoft.com/office/drawing/2014/main" id="{FDBE9A1B-E8DD-4740-B0FD-B5FF9117FA2B}"/>
              </a:ext>
            </a:extLst>
          </p:cNvPr>
          <p:cNvSpPr/>
          <p:nvPr userDrawn="1"/>
        </p:nvSpPr>
        <p:spPr>
          <a:xfrm>
            <a:off x="10687594" y="1617329"/>
            <a:ext cx="571295" cy="5712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808FF3CB-DF6E-0D48-8BE6-DE7B44F313BC}"/>
              </a:ext>
            </a:extLst>
          </p:cNvPr>
          <p:cNvSpPr>
            <a:spLocks noGrp="1"/>
          </p:cNvSpPr>
          <p:nvPr>
            <p:ph type="body" sz="quarter" idx="12" hasCustomPrompt="1"/>
          </p:nvPr>
        </p:nvSpPr>
        <p:spPr>
          <a:xfrm>
            <a:off x="10781512" y="1682750"/>
            <a:ext cx="363794" cy="432210"/>
          </a:xfrm>
          <a:prstGeom prst="rect">
            <a:avLst/>
          </a:prstGeom>
        </p:spPr>
        <p:txBody>
          <a:bodyPr/>
          <a:lstStyle>
            <a:lvl1pPr marL="0" indent="0">
              <a:buNone/>
              <a:defRPr>
                <a:solidFill>
                  <a:schemeClr val="bg1"/>
                </a:solidFill>
              </a:defRPr>
            </a:lvl1pPr>
            <a:lvl5pPr marL="1828800" indent="0">
              <a:buNone/>
              <a:defRPr/>
            </a:lvl5pPr>
          </a:lstStyle>
          <a:p>
            <a:pPr lvl="0"/>
            <a:r>
              <a:rPr lang="en-US" dirty="0"/>
              <a:t>1</a:t>
            </a:r>
          </a:p>
        </p:txBody>
      </p:sp>
      <p:pic>
        <p:nvPicPr>
          <p:cNvPr id="14" name="Picture 13">
            <a:extLst>
              <a:ext uri="{FF2B5EF4-FFF2-40B4-BE49-F238E27FC236}">
                <a16:creationId xmlns:a16="http://schemas.microsoft.com/office/drawing/2014/main" id="{6D5CEBCB-1F59-3D48-ABFA-494C4EC22E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6139" y="6196861"/>
            <a:ext cx="1152144" cy="576072"/>
          </a:xfrm>
          <a:prstGeom prst="rect">
            <a:avLst/>
          </a:prstGeom>
        </p:spPr>
      </p:pic>
      <p:sp>
        <p:nvSpPr>
          <p:cNvPr id="17" name="TextBox 16">
            <a:extLst>
              <a:ext uri="{FF2B5EF4-FFF2-40B4-BE49-F238E27FC236}">
                <a16:creationId xmlns:a16="http://schemas.microsoft.com/office/drawing/2014/main" id="{D9C83B0F-151B-C2EC-E79E-5E921CA05BB1}"/>
              </a:ext>
            </a:extLst>
          </p:cNvPr>
          <p:cNvSpPr txBox="1"/>
          <p:nvPr userDrawn="1"/>
        </p:nvSpPr>
        <p:spPr>
          <a:xfrm>
            <a:off x="639720" y="6447135"/>
            <a:ext cx="774578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rPr>
              <a:t>Customer First   ●   Differentiate with Our People   ●   Bias for Action   ●   Continuous Improvement   ●   Accountability</a:t>
            </a:r>
          </a:p>
        </p:txBody>
      </p:sp>
      <p:pic>
        <p:nvPicPr>
          <p:cNvPr id="5" name="Picture 4">
            <a:extLst>
              <a:ext uri="{FF2B5EF4-FFF2-40B4-BE49-F238E27FC236}">
                <a16:creationId xmlns:a16="http://schemas.microsoft.com/office/drawing/2014/main" id="{624128AC-E60F-9604-0F49-9A4ADBD84C86}"/>
              </a:ext>
            </a:extLst>
          </p:cNvPr>
          <p:cNvPicPr>
            <a:picLocks noChangeAspect="1"/>
          </p:cNvPicPr>
          <p:nvPr userDrawn="1"/>
        </p:nvPicPr>
        <p:blipFill rotWithShape="1">
          <a:blip r:embed="rId4"/>
          <a:srcRect l="8222" t="18333" r="8890" b="32437"/>
          <a:stretch/>
        </p:blipFill>
        <p:spPr>
          <a:xfrm>
            <a:off x="10057855" y="18558"/>
            <a:ext cx="1830771" cy="1087337"/>
          </a:xfrm>
          <a:prstGeom prst="rect">
            <a:avLst/>
          </a:prstGeom>
        </p:spPr>
      </p:pic>
    </p:spTree>
    <p:extLst>
      <p:ext uri="{BB962C8B-B14F-4D97-AF65-F5344CB8AC3E}">
        <p14:creationId xmlns:p14="http://schemas.microsoft.com/office/powerpoint/2010/main" val="2344149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D60A7D-F737-4D5A-8638-85A0BCB7D965}"/>
              </a:ext>
            </a:extLst>
          </p:cNvPr>
          <p:cNvSpPr>
            <a:spLocks noGrp="1"/>
          </p:cNvSpPr>
          <p:nvPr>
            <p:ph type="sldNum" sz="quarter" idx="4"/>
          </p:nvPr>
        </p:nvSpPr>
        <p:spPr>
          <a:xfrm>
            <a:off x="11100619" y="6438188"/>
            <a:ext cx="778722" cy="228086"/>
          </a:xfrm>
          <a:prstGeom prst="rect">
            <a:avLst/>
          </a:prstGeom>
        </p:spPr>
        <p:txBody>
          <a:bodyPr vert="horz" lIns="91440" tIns="45720" rIns="91440" bIns="45720" rtlCol="0" anchor="ctr"/>
          <a:lstStyle>
            <a:lvl1pPr algn="r">
              <a:defRPr sz="1400">
                <a:solidFill>
                  <a:schemeClr val="tx1">
                    <a:lumMod val="75000"/>
                    <a:lumOff val="25000"/>
                  </a:schemeClr>
                </a:solidFill>
              </a:defRPr>
            </a:lvl1pPr>
          </a:lstStyle>
          <a:p>
            <a:fld id="{94E0494F-D9D9-4FE9-B19B-AC7F2920D1CD}" type="slidenum">
              <a:rPr lang="en-US" smtClean="0"/>
              <a:pPr/>
              <a:t>‹#›</a:t>
            </a:fld>
            <a:endParaRPr lang="en-US" dirty="0"/>
          </a:p>
        </p:txBody>
      </p:sp>
    </p:spTree>
    <p:extLst>
      <p:ext uri="{BB962C8B-B14F-4D97-AF65-F5344CB8AC3E}">
        <p14:creationId xmlns:p14="http://schemas.microsoft.com/office/powerpoint/2010/main" val="333210047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2" r:id="rId7"/>
    <p:sldLayoutId id="2147483668" r:id="rId8"/>
    <p:sldLayoutId id="2147483686" r:id="rId9"/>
    <p:sldLayoutId id="2147483684" r:id="rId10"/>
    <p:sldLayoutId id="2147483685" r:id="rId11"/>
    <p:sldLayoutId id="2147483687" r:id="rId12"/>
    <p:sldLayoutId id="2147483688" r:id="rId13"/>
    <p:sldLayoutId id="2147483701" r:id="rId14"/>
    <p:sldLayoutId id="2147483709" r:id="rId15"/>
    <p:sldLayoutId id="2147483711" r:id="rId16"/>
    <p:sldLayoutId id="2147483710" r:id="rId17"/>
    <p:sldLayoutId id="2147483707" r:id="rId18"/>
    <p:sldLayoutId id="2147483690" r:id="rId19"/>
    <p:sldLayoutId id="2147483708" r:id="rId20"/>
    <p:sldLayoutId id="2147483719" r:id="rId21"/>
    <p:sldLayoutId id="2147483720" r:id="rId22"/>
    <p:sldLayoutId id="2147483721" r:id="rId23"/>
  </p:sldLayoutIdLst>
  <p:hf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Gill Sans Nova"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0.xml"/><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2.png"/><Relationship Id="rId18" Type="http://schemas.openxmlformats.org/officeDocument/2006/relationships/customXml" Target="../ink/ink8.xml"/><Relationship Id="rId3" Type="http://schemas.openxmlformats.org/officeDocument/2006/relationships/image" Target="../media/image78.jpeg"/><Relationship Id="rId7" Type="http://schemas.openxmlformats.org/officeDocument/2006/relationships/image" Target="../media/image79.png"/><Relationship Id="rId12" Type="http://schemas.openxmlformats.org/officeDocument/2006/relationships/customXml" Target="../ink/ink5.xml"/><Relationship Id="rId17" Type="http://schemas.openxmlformats.org/officeDocument/2006/relationships/image" Target="../media/image84.png"/><Relationship Id="rId2" Type="http://schemas.openxmlformats.org/officeDocument/2006/relationships/notesSlide" Target="../notesSlides/notesSlide11.xml"/><Relationship Id="rId16" Type="http://schemas.openxmlformats.org/officeDocument/2006/relationships/customXml" Target="../ink/ink7.xml"/><Relationship Id="rId1" Type="http://schemas.openxmlformats.org/officeDocument/2006/relationships/slideLayout" Target="../slideLayouts/slideLayout10.xml"/><Relationship Id="rId6" Type="http://schemas.openxmlformats.org/officeDocument/2006/relationships/customXml" Target="../ink/ink2.xml"/><Relationship Id="rId11" Type="http://schemas.openxmlformats.org/officeDocument/2006/relationships/image" Target="../media/image81.png"/><Relationship Id="rId5" Type="http://schemas.openxmlformats.org/officeDocument/2006/relationships/image" Target="../media/image78.png"/><Relationship Id="rId15" Type="http://schemas.openxmlformats.org/officeDocument/2006/relationships/image" Target="../media/image83.png"/><Relationship Id="rId10" Type="http://schemas.openxmlformats.org/officeDocument/2006/relationships/customXml" Target="../ink/ink4.xml"/><Relationship Id="rId19" Type="http://schemas.openxmlformats.org/officeDocument/2006/relationships/image" Target="../media/image85.png"/><Relationship Id="rId4" Type="http://schemas.openxmlformats.org/officeDocument/2006/relationships/customXml" Target="../ink/ink1.xml"/><Relationship Id="rId9" Type="http://schemas.openxmlformats.org/officeDocument/2006/relationships/image" Target="../media/image80.png"/><Relationship Id="rId14" Type="http://schemas.openxmlformats.org/officeDocument/2006/relationships/customXml" Target="../ink/ink6.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1.emf"/><Relationship Id="rId5" Type="http://schemas.openxmlformats.org/officeDocument/2006/relationships/package" Target="../embeddings/Microsoft_Excel_Worksheet.xlsx"/><Relationship Id="rId4" Type="http://schemas.openxmlformats.org/officeDocument/2006/relationships/image" Target="../media/image80.emf"/></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chart" Target="../charts/chart1.xml"/><Relationship Id="rId9"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8.png"/><Relationship Id="rId1" Type="http://schemas.openxmlformats.org/officeDocument/2006/relationships/slideLayout" Target="../slideLayouts/slideLayout10.xml"/><Relationship Id="rId5" Type="http://schemas.openxmlformats.org/officeDocument/2006/relationships/image" Target="../media/image116.png"/><Relationship Id="rId4" Type="http://schemas.openxmlformats.org/officeDocument/2006/relationships/image" Target="../media/image1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14.jpeg"/><Relationship Id="rId4" Type="http://schemas.openxmlformats.org/officeDocument/2006/relationships/image" Target="../media/image120.jpe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8.png"/><Relationship Id="rId1" Type="http://schemas.openxmlformats.org/officeDocument/2006/relationships/slideLayout" Target="../slideLayouts/slideLayout10.xml"/><Relationship Id="rId5" Type="http://schemas.openxmlformats.org/officeDocument/2006/relationships/image" Target="../media/image122.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3.png"/><Relationship Id="rId1" Type="http://schemas.openxmlformats.org/officeDocument/2006/relationships/slideLayout" Target="../slideLayouts/slideLayout10.xml"/><Relationship Id="rId6" Type="http://schemas.openxmlformats.org/officeDocument/2006/relationships/image" Target="../media/image124.png"/><Relationship Id="rId5" Type="http://schemas.openxmlformats.org/officeDocument/2006/relationships/image" Target="../media/image59.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8.png"/><Relationship Id="rId1" Type="http://schemas.openxmlformats.org/officeDocument/2006/relationships/slideLayout" Target="../slideLayouts/slideLayout10.xml"/><Relationship Id="rId5" Type="http://schemas.openxmlformats.org/officeDocument/2006/relationships/image" Target="../media/image127.png"/><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10.xml"/><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2B182-89EC-4448-8D3C-F5A2FB136C98}"/>
              </a:ext>
            </a:extLst>
          </p:cNvPr>
          <p:cNvSpPr>
            <a:spLocks noGrp="1"/>
          </p:cNvSpPr>
          <p:nvPr>
            <p:ph type="sldNum" sz="quarter" idx="4294967295"/>
          </p:nvPr>
        </p:nvSpPr>
        <p:spPr>
          <a:xfrm>
            <a:off x="644013" y="6190497"/>
            <a:ext cx="2743200" cy="365125"/>
          </a:xfrm>
        </p:spPr>
        <p:txBody>
          <a:bodyPr/>
          <a:lstStyle/>
          <a:p>
            <a:fld id="{94E0494F-D9D9-4FE9-B19B-AC7F2920D1CD}" type="slidenum">
              <a:rPr lang="en-US" smtClean="0"/>
              <a:pPr/>
              <a:t>1</a:t>
            </a:fld>
            <a:endParaRPr lang="en-US" dirty="0"/>
          </a:p>
        </p:txBody>
      </p:sp>
      <p:sp>
        <p:nvSpPr>
          <p:cNvPr id="3" name="Text Placeholder 2">
            <a:extLst>
              <a:ext uri="{FF2B5EF4-FFF2-40B4-BE49-F238E27FC236}">
                <a16:creationId xmlns:a16="http://schemas.microsoft.com/office/drawing/2014/main" id="{706A79AF-83EF-A348-B5E2-32135B8D7513}"/>
              </a:ext>
            </a:extLst>
          </p:cNvPr>
          <p:cNvSpPr>
            <a:spLocks noGrp="1"/>
          </p:cNvSpPr>
          <p:nvPr>
            <p:ph type="body" sz="half" idx="2"/>
          </p:nvPr>
        </p:nvSpPr>
        <p:spPr/>
        <p:txBody>
          <a:bodyPr/>
          <a:lstStyle/>
          <a:p>
            <a:r>
              <a:rPr lang="en-US" dirty="0"/>
              <a:t>2022 Sales Conference</a:t>
            </a:r>
          </a:p>
        </p:txBody>
      </p:sp>
      <p:sp>
        <p:nvSpPr>
          <p:cNvPr id="4" name="Text Placeholder 3">
            <a:extLst>
              <a:ext uri="{FF2B5EF4-FFF2-40B4-BE49-F238E27FC236}">
                <a16:creationId xmlns:a16="http://schemas.microsoft.com/office/drawing/2014/main" id="{46F4DCD6-74E7-F04C-85B7-ADCF4B4F9542}"/>
              </a:ext>
            </a:extLst>
          </p:cNvPr>
          <p:cNvSpPr>
            <a:spLocks noGrp="1"/>
          </p:cNvSpPr>
          <p:nvPr>
            <p:ph type="body" sz="half" idx="10"/>
          </p:nvPr>
        </p:nvSpPr>
        <p:spPr/>
        <p:txBody>
          <a:bodyPr/>
          <a:lstStyle/>
          <a:p>
            <a:r>
              <a:rPr lang="en-US" dirty="0"/>
              <a:t>&amp; Circuit Accessories</a:t>
            </a:r>
          </a:p>
        </p:txBody>
      </p:sp>
      <p:sp>
        <p:nvSpPr>
          <p:cNvPr id="6" name="Text Placeholder 5">
            <a:extLst>
              <a:ext uri="{FF2B5EF4-FFF2-40B4-BE49-F238E27FC236}">
                <a16:creationId xmlns:a16="http://schemas.microsoft.com/office/drawing/2014/main" id="{8B1970C1-66BE-794E-8FEF-B0F5981FEA89}"/>
              </a:ext>
            </a:extLst>
          </p:cNvPr>
          <p:cNvSpPr>
            <a:spLocks noGrp="1"/>
          </p:cNvSpPr>
          <p:nvPr>
            <p:ph type="body" sz="quarter" idx="12"/>
          </p:nvPr>
        </p:nvSpPr>
        <p:spPr/>
        <p:txBody>
          <a:bodyPr/>
          <a:lstStyle/>
          <a:p>
            <a:r>
              <a:rPr lang="en-US" dirty="0"/>
              <a:t>Anesthesia CIRCUITs</a:t>
            </a:r>
          </a:p>
        </p:txBody>
      </p:sp>
      <p:pic>
        <p:nvPicPr>
          <p:cNvPr id="14" name="Picture Placeholder 13">
            <a:extLst>
              <a:ext uri="{FF2B5EF4-FFF2-40B4-BE49-F238E27FC236}">
                <a16:creationId xmlns:a16="http://schemas.microsoft.com/office/drawing/2014/main" id="{54808FA3-F031-6D84-5534-17710EC92EC9}"/>
              </a:ext>
            </a:extLst>
          </p:cNvPr>
          <p:cNvPicPr>
            <a:picLocks noGrp="1" noChangeAspect="1"/>
          </p:cNvPicPr>
          <p:nvPr>
            <p:ph type="pic" sz="quarter" idx="11"/>
          </p:nvPr>
        </p:nvPicPr>
        <p:blipFill rotWithShape="1">
          <a:blip r:embed="rId2"/>
          <a:srcRect l="6050" t="8533" r="6742" b="11854"/>
          <a:stretch/>
        </p:blipFill>
        <p:spPr>
          <a:xfrm>
            <a:off x="6655242" y="2091132"/>
            <a:ext cx="4873225" cy="2504100"/>
          </a:xfrm>
        </p:spPr>
      </p:pic>
    </p:spTree>
    <p:extLst>
      <p:ext uri="{BB962C8B-B14F-4D97-AF65-F5344CB8AC3E}">
        <p14:creationId xmlns:p14="http://schemas.microsoft.com/office/powerpoint/2010/main" val="203906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7B6C5D6-1E2D-F77C-D93F-B15FCE02A085}"/>
              </a:ext>
            </a:extLst>
          </p:cNvPr>
          <p:cNvPicPr>
            <a:picLocks noGrp="1" noChangeAspect="1"/>
          </p:cNvPicPr>
          <p:nvPr>
            <p:ph sz="half" idx="1"/>
          </p:nvPr>
        </p:nvPicPr>
        <p:blipFill rotWithShape="1">
          <a:blip r:embed="rId3"/>
          <a:srcRect l="1817" r="1817"/>
          <a:stretch/>
        </p:blipFill>
        <p:spPr>
          <a:xfrm>
            <a:off x="596774" y="1445623"/>
            <a:ext cx="5417573" cy="4625791"/>
          </a:xfrm>
          <a:prstGeom prst="rect">
            <a:avLst/>
          </a:prstGeom>
          <a:noFill/>
        </p:spPr>
      </p:pic>
      <p:sp>
        <p:nvSpPr>
          <p:cNvPr id="4" name="Slide Number Placeholder 3">
            <a:extLst>
              <a:ext uri="{FF2B5EF4-FFF2-40B4-BE49-F238E27FC236}">
                <a16:creationId xmlns:a16="http://schemas.microsoft.com/office/drawing/2014/main" id="{2E7C433D-A4F6-644A-B838-64F2C4D6738A}"/>
              </a:ext>
            </a:extLst>
          </p:cNvPr>
          <p:cNvSpPr>
            <a:spLocks noGrp="1"/>
          </p:cNvSpPr>
          <p:nvPr>
            <p:ph type="sldNum" sz="quarter" idx="4"/>
          </p:nvPr>
        </p:nvSpPr>
        <p:spPr/>
        <p:txBody>
          <a:bodyPr/>
          <a:lstStyle/>
          <a:p>
            <a:fld id="{94E0494F-D9D9-4FE9-B19B-AC7F2920D1CD}" type="slidenum">
              <a:rPr lang="en-US" smtClean="0"/>
              <a:pPr/>
              <a:t>10</a:t>
            </a:fld>
            <a:endParaRPr lang="en-US" dirty="0"/>
          </a:p>
        </p:txBody>
      </p:sp>
      <p:sp>
        <p:nvSpPr>
          <p:cNvPr id="8" name="Text Placeholder 7">
            <a:extLst>
              <a:ext uri="{FF2B5EF4-FFF2-40B4-BE49-F238E27FC236}">
                <a16:creationId xmlns:a16="http://schemas.microsoft.com/office/drawing/2014/main" id="{711C6314-E449-A792-33E2-3EA6826A8D61}"/>
              </a:ext>
            </a:extLst>
          </p:cNvPr>
          <p:cNvSpPr>
            <a:spLocks noGrp="1"/>
          </p:cNvSpPr>
          <p:nvPr>
            <p:ph type="body" sz="quarter" idx="14"/>
          </p:nvPr>
        </p:nvSpPr>
        <p:spPr/>
        <p:txBody>
          <a:bodyPr/>
          <a:lstStyle/>
          <a:p>
            <a:r>
              <a:rPr lang="en-US" dirty="0"/>
              <a:t>Simple complex</a:t>
            </a:r>
          </a:p>
        </p:txBody>
      </p:sp>
      <p:sp>
        <p:nvSpPr>
          <p:cNvPr id="11" name="Content Placeholder 10">
            <a:extLst>
              <a:ext uri="{FF2B5EF4-FFF2-40B4-BE49-F238E27FC236}">
                <a16:creationId xmlns:a16="http://schemas.microsoft.com/office/drawing/2014/main" id="{C8646D52-78C3-CB14-A5FA-A2D016080F43}"/>
              </a:ext>
            </a:extLst>
          </p:cNvPr>
          <p:cNvSpPr>
            <a:spLocks noGrp="1"/>
          </p:cNvSpPr>
          <p:nvPr>
            <p:ph sz="half" idx="2"/>
          </p:nvPr>
        </p:nvSpPr>
        <p:spPr>
          <a:xfrm>
            <a:off x="6177655" y="1812020"/>
            <a:ext cx="5417574" cy="3892995"/>
          </a:xfrm>
        </p:spPr>
        <p:txBody>
          <a:bodyPr/>
          <a:lstStyle/>
          <a:p>
            <a:r>
              <a:rPr lang="en-US" sz="3200" dirty="0"/>
              <a:t>Speak with an aura of customization, but focus on standardization</a:t>
            </a:r>
          </a:p>
          <a:p>
            <a:endParaRPr lang="en-US" sz="3200" dirty="0"/>
          </a:p>
          <a:p>
            <a:r>
              <a:rPr lang="en-US" sz="3200" dirty="0"/>
              <a:t>A customer’s </a:t>
            </a:r>
            <a:r>
              <a:rPr lang="en-US" sz="3200" i="1" dirty="0"/>
              <a:t>Want</a:t>
            </a:r>
            <a:r>
              <a:rPr lang="en-US" sz="3200" dirty="0"/>
              <a:t> can be complex, the solutions you offer to solve their </a:t>
            </a:r>
            <a:r>
              <a:rPr lang="en-US" sz="3200" i="1" dirty="0"/>
              <a:t>Need</a:t>
            </a:r>
            <a:r>
              <a:rPr lang="en-US" sz="3200" dirty="0"/>
              <a:t> doesn’t have to be</a:t>
            </a:r>
          </a:p>
          <a:p>
            <a:endParaRPr lang="en-US" dirty="0"/>
          </a:p>
        </p:txBody>
      </p:sp>
    </p:spTree>
    <p:extLst>
      <p:ext uri="{BB962C8B-B14F-4D97-AF65-F5344CB8AC3E}">
        <p14:creationId xmlns:p14="http://schemas.microsoft.com/office/powerpoint/2010/main" val="298521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F81DE-DA8C-A940-3D8E-D339FC3F2623}"/>
              </a:ext>
            </a:extLst>
          </p:cNvPr>
          <p:cNvPicPr>
            <a:picLocks noChangeAspect="1"/>
          </p:cNvPicPr>
          <p:nvPr/>
        </p:nvPicPr>
        <p:blipFill>
          <a:blip r:embed="rId3"/>
          <a:stretch>
            <a:fillRect/>
          </a:stretch>
        </p:blipFill>
        <p:spPr>
          <a:xfrm>
            <a:off x="7756635" y="1909643"/>
            <a:ext cx="2696692" cy="895543"/>
          </a:xfrm>
          <a:prstGeom prst="rect">
            <a:avLst/>
          </a:prstGeom>
        </p:spPr>
      </p:pic>
      <p:pic>
        <p:nvPicPr>
          <p:cNvPr id="16386" name="Picture 2" descr="Bolsa de Anestesia descartable 2 litros - Westmed - Neumomak">
            <a:extLst>
              <a:ext uri="{FF2B5EF4-FFF2-40B4-BE49-F238E27FC236}">
                <a16:creationId xmlns:a16="http://schemas.microsoft.com/office/drawing/2014/main" id="{9958D18C-1C3C-6BC2-460A-96670D2AC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454" y="943147"/>
            <a:ext cx="2696692" cy="26966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233246A7-BD65-3B3D-F9EC-52E5FF60576B}"/>
              </a:ext>
            </a:extLst>
          </p:cNvPr>
          <p:cNvSpPr>
            <a:spLocks noGrp="1"/>
          </p:cNvSpPr>
          <p:nvPr>
            <p:ph type="body" sz="quarter" idx="13"/>
          </p:nvPr>
        </p:nvSpPr>
        <p:spPr>
          <a:xfrm>
            <a:off x="454023" y="2779761"/>
            <a:ext cx="11562969" cy="3513683"/>
          </a:xfrm>
        </p:spPr>
        <p:txBody>
          <a:bodyPr/>
          <a:lstStyle/>
          <a:p>
            <a:r>
              <a:rPr lang="en-US" sz="2000" dirty="0"/>
              <a:t>SunMed offers a comprehensive line of circuits and circuit accessories that can meet the needs of the various anesthesia machines on the market, with the ability to customize for unique circumstances. We offer both pediatric and adult circuits to meet the various patient populations. </a:t>
            </a:r>
          </a:p>
          <a:p>
            <a:endParaRPr lang="en-US" sz="2000" dirty="0"/>
          </a:p>
          <a:p>
            <a:r>
              <a:rPr lang="en-US" sz="2000" dirty="0"/>
              <a:t>Our circuits are made of low-density polypropylene (LDPE) for the corrugated tubing, with the expandable tubing made of a combination of the LDPE and a polypropylene copolymer. The wye connectors are  medium density polypropylene, and the gas sample lines are PVC. We are Phthalate free and DEHP free. </a:t>
            </a:r>
          </a:p>
          <a:p>
            <a:endParaRPr lang="en-US" sz="2000" dirty="0"/>
          </a:p>
          <a:p>
            <a:r>
              <a:rPr lang="en-US" sz="2000" dirty="0"/>
              <a:t>As we determine more of our sustainability position in the market, it is important to understand that we have some recycling options for circuits, more info to come as we work with our recycling partners.</a:t>
            </a:r>
          </a:p>
          <a:p>
            <a:endParaRPr lang="en-US" dirty="0"/>
          </a:p>
        </p:txBody>
      </p:sp>
      <p:sp>
        <p:nvSpPr>
          <p:cNvPr id="7" name="Text Placeholder 6">
            <a:extLst>
              <a:ext uri="{FF2B5EF4-FFF2-40B4-BE49-F238E27FC236}">
                <a16:creationId xmlns:a16="http://schemas.microsoft.com/office/drawing/2014/main" id="{040CB1E1-8AD6-6304-6162-AC37499E573D}"/>
              </a:ext>
            </a:extLst>
          </p:cNvPr>
          <p:cNvSpPr>
            <a:spLocks noGrp="1"/>
          </p:cNvSpPr>
          <p:nvPr>
            <p:ph type="body" sz="quarter" idx="14"/>
          </p:nvPr>
        </p:nvSpPr>
        <p:spPr/>
        <p:txBody>
          <a:bodyPr/>
          <a:lstStyle/>
          <a:p>
            <a:r>
              <a:rPr lang="en-US" dirty="0"/>
              <a:t>Sunmed circuits</a:t>
            </a:r>
          </a:p>
        </p:txBody>
      </p:sp>
      <p:sp>
        <p:nvSpPr>
          <p:cNvPr id="4" name="Slide Number Placeholder 3">
            <a:extLst>
              <a:ext uri="{FF2B5EF4-FFF2-40B4-BE49-F238E27FC236}">
                <a16:creationId xmlns:a16="http://schemas.microsoft.com/office/drawing/2014/main" id="{F4DADF3F-78A3-0123-310A-A82045D8E26A}"/>
              </a:ext>
            </a:extLst>
          </p:cNvPr>
          <p:cNvSpPr>
            <a:spLocks noGrp="1"/>
          </p:cNvSpPr>
          <p:nvPr>
            <p:ph type="sldNum" sz="quarter" idx="4"/>
          </p:nvPr>
        </p:nvSpPr>
        <p:spPr/>
        <p:txBody>
          <a:bodyPr/>
          <a:lstStyle/>
          <a:p>
            <a:fld id="{94E0494F-D9D9-4FE9-B19B-AC7F2920D1CD}" type="slidenum">
              <a:rPr lang="en-US" smtClean="0"/>
              <a:pPr/>
              <a:t>11</a:t>
            </a:fld>
            <a:endParaRPr lang="en-US" dirty="0"/>
          </a:p>
        </p:txBody>
      </p:sp>
      <p:pic>
        <p:nvPicPr>
          <p:cNvPr id="16388" name="Picture 4" descr="SunMed - Home | SunMed">
            <a:extLst>
              <a:ext uri="{FF2B5EF4-FFF2-40B4-BE49-F238E27FC236}">
                <a16:creationId xmlns:a16="http://schemas.microsoft.com/office/drawing/2014/main" id="{0CABF20C-0258-08C6-E5B9-A8823BEB6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3" y="1265554"/>
            <a:ext cx="3533775"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03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952F25-89CD-2A0C-4861-84DD108852D3}"/>
              </a:ext>
            </a:extLst>
          </p:cNvPr>
          <p:cNvPicPr>
            <a:picLocks noChangeAspect="1"/>
          </p:cNvPicPr>
          <p:nvPr/>
        </p:nvPicPr>
        <p:blipFill>
          <a:blip r:embed="rId2"/>
          <a:stretch>
            <a:fillRect/>
          </a:stretch>
        </p:blipFill>
        <p:spPr>
          <a:xfrm>
            <a:off x="1808185" y="3585875"/>
            <a:ext cx="4035189" cy="2630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8" name="Picture 4">
            <a:extLst>
              <a:ext uri="{FF2B5EF4-FFF2-40B4-BE49-F238E27FC236}">
                <a16:creationId xmlns:a16="http://schemas.microsoft.com/office/drawing/2014/main" id="{0CABF20C-0258-08C6-E5B9-A8823BEB6436}"/>
              </a:ext>
            </a:extLst>
          </p:cNvPr>
          <p:cNvPicPr>
            <a:picLocks noChangeAspect="1" noChangeArrowheads="1"/>
          </p:cNvPicPr>
          <p:nvPr/>
        </p:nvPicPr>
        <p:blipFill>
          <a:blip r:embed="rId3"/>
          <a:srcRect/>
          <a:stretch/>
        </p:blipFill>
        <p:spPr bwMode="auto">
          <a:xfrm>
            <a:off x="6096000" y="1215617"/>
            <a:ext cx="3000375" cy="1948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5FDDCE1-A2C9-5EB6-C467-F98323F5F32D}"/>
              </a:ext>
            </a:extLst>
          </p:cNvPr>
          <p:cNvPicPr>
            <a:picLocks noChangeAspect="1"/>
          </p:cNvPicPr>
          <p:nvPr/>
        </p:nvPicPr>
        <p:blipFill>
          <a:blip r:embed="rId4"/>
          <a:srcRect/>
          <a:stretch/>
        </p:blipFill>
        <p:spPr>
          <a:xfrm>
            <a:off x="8387776" y="3077003"/>
            <a:ext cx="2425228" cy="3139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5DBF81DE-DA8C-A940-3D8E-D339FC3F2623}"/>
              </a:ext>
            </a:extLst>
          </p:cNvPr>
          <p:cNvPicPr>
            <a:picLocks noChangeAspect="1"/>
          </p:cNvPicPr>
          <p:nvPr/>
        </p:nvPicPr>
        <p:blipFill>
          <a:blip r:embed="rId5"/>
          <a:srcRect/>
          <a:stretch/>
        </p:blipFill>
        <p:spPr>
          <a:xfrm>
            <a:off x="454025" y="1208482"/>
            <a:ext cx="3000375" cy="1572958"/>
          </a:xfrm>
          <a:prstGeom prst="rect">
            <a:avLst/>
          </a:prstGeom>
        </p:spPr>
      </p:pic>
      <p:sp>
        <p:nvSpPr>
          <p:cNvPr id="7" name="Text Placeholder 6">
            <a:extLst>
              <a:ext uri="{FF2B5EF4-FFF2-40B4-BE49-F238E27FC236}">
                <a16:creationId xmlns:a16="http://schemas.microsoft.com/office/drawing/2014/main" id="{040CB1E1-8AD6-6304-6162-AC37499E573D}"/>
              </a:ext>
            </a:extLst>
          </p:cNvPr>
          <p:cNvSpPr>
            <a:spLocks noGrp="1"/>
          </p:cNvSpPr>
          <p:nvPr>
            <p:ph type="body" sz="quarter" idx="14"/>
          </p:nvPr>
        </p:nvSpPr>
        <p:spPr/>
        <p:txBody>
          <a:bodyPr/>
          <a:lstStyle/>
          <a:p>
            <a:r>
              <a:rPr lang="en-US" dirty="0"/>
              <a:t>Sunmed: Private label customers</a:t>
            </a:r>
          </a:p>
        </p:txBody>
      </p:sp>
      <p:sp>
        <p:nvSpPr>
          <p:cNvPr id="4" name="Slide Number Placeholder 3">
            <a:extLst>
              <a:ext uri="{FF2B5EF4-FFF2-40B4-BE49-F238E27FC236}">
                <a16:creationId xmlns:a16="http://schemas.microsoft.com/office/drawing/2014/main" id="{F4DADF3F-78A3-0123-310A-A82045D8E26A}"/>
              </a:ext>
            </a:extLst>
          </p:cNvPr>
          <p:cNvSpPr>
            <a:spLocks noGrp="1"/>
          </p:cNvSpPr>
          <p:nvPr>
            <p:ph type="sldNum" sz="quarter" idx="4"/>
          </p:nvPr>
        </p:nvSpPr>
        <p:spPr/>
        <p:txBody>
          <a:bodyPr/>
          <a:lstStyle/>
          <a:p>
            <a:fld id="{94E0494F-D9D9-4FE9-B19B-AC7F2920D1CD}" type="slidenum">
              <a:rPr lang="en-US" smtClean="0"/>
              <a:pPr/>
              <a:t>12</a:t>
            </a:fld>
            <a:endParaRPr lang="en-US" dirty="0"/>
          </a:p>
        </p:txBody>
      </p:sp>
      <p:pic>
        <p:nvPicPr>
          <p:cNvPr id="28674" name="Picture 2" descr="Anesthesia Catalog - Flip eBook Pages 1-12 | AnyFlip">
            <a:extLst>
              <a:ext uri="{FF2B5EF4-FFF2-40B4-BE49-F238E27FC236}">
                <a16:creationId xmlns:a16="http://schemas.microsoft.com/office/drawing/2014/main" id="{08B7426F-CD16-9983-A4C8-4FAE3CD9B4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075" y="2781440"/>
            <a:ext cx="2420647" cy="31394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91EAC6-4450-B38F-5B20-7F423719BAC6}"/>
              </a:ext>
            </a:extLst>
          </p:cNvPr>
          <p:cNvPicPr>
            <a:picLocks noChangeAspect="1"/>
          </p:cNvPicPr>
          <p:nvPr/>
        </p:nvPicPr>
        <p:blipFill>
          <a:blip r:embed="rId7"/>
          <a:stretch>
            <a:fillRect/>
          </a:stretch>
        </p:blipFill>
        <p:spPr>
          <a:xfrm>
            <a:off x="6348628" y="2668406"/>
            <a:ext cx="2436778" cy="3139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304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57505119-F29A-3E48-BDFB-9EC8251F1BCB}"/>
              </a:ext>
            </a:extLst>
          </p:cNvPr>
          <p:cNvPicPr>
            <a:picLocks noChangeAspect="1"/>
          </p:cNvPicPr>
          <p:nvPr/>
        </p:nvPicPr>
        <p:blipFill rotWithShape="1">
          <a:blip r:embed="rId2"/>
          <a:srcRect/>
          <a:stretch/>
        </p:blipFill>
        <p:spPr>
          <a:xfrm>
            <a:off x="-1" y="4099"/>
            <a:ext cx="8432801" cy="5789963"/>
          </a:xfrm>
          <a:prstGeom prst="rect">
            <a:avLst/>
          </a:prstGeom>
        </p:spPr>
      </p:pic>
      <p:sp>
        <p:nvSpPr>
          <p:cNvPr id="2" name="Title 1">
            <a:extLst>
              <a:ext uri="{FF2B5EF4-FFF2-40B4-BE49-F238E27FC236}">
                <a16:creationId xmlns:a16="http://schemas.microsoft.com/office/drawing/2014/main" id="{969280AB-DAF4-844F-8CCB-BCDC5E640DE5}"/>
              </a:ext>
            </a:extLst>
          </p:cNvPr>
          <p:cNvSpPr>
            <a:spLocks noGrp="1"/>
          </p:cNvSpPr>
          <p:nvPr>
            <p:ph type="title"/>
          </p:nvPr>
        </p:nvSpPr>
        <p:spPr>
          <a:xfrm>
            <a:off x="6945695" y="2922299"/>
            <a:ext cx="4573024" cy="2852737"/>
          </a:xfrm>
        </p:spPr>
        <p:txBody>
          <a:bodyPr/>
          <a:lstStyle/>
          <a:p>
            <a:r>
              <a:rPr lang="en-US" dirty="0"/>
              <a:t>Product Overview</a:t>
            </a:r>
          </a:p>
        </p:txBody>
      </p:sp>
      <p:sp>
        <p:nvSpPr>
          <p:cNvPr id="4" name="Slide Number Placeholder 3">
            <a:extLst>
              <a:ext uri="{FF2B5EF4-FFF2-40B4-BE49-F238E27FC236}">
                <a16:creationId xmlns:a16="http://schemas.microsoft.com/office/drawing/2014/main" id="{8821F1DA-A446-6644-B6DC-A28F75E6A2A8}"/>
              </a:ext>
            </a:extLst>
          </p:cNvPr>
          <p:cNvSpPr>
            <a:spLocks noGrp="1"/>
          </p:cNvSpPr>
          <p:nvPr>
            <p:ph type="sldNum" sz="quarter" idx="4"/>
          </p:nvPr>
        </p:nvSpPr>
        <p:spPr/>
        <p:txBody>
          <a:bodyPr/>
          <a:lstStyle/>
          <a:p>
            <a:fld id="{94E0494F-D9D9-4FE9-B19B-AC7F2920D1CD}" type="slidenum">
              <a:rPr lang="en-US" smtClean="0"/>
              <a:pPr/>
              <a:t>13</a:t>
            </a:fld>
            <a:endParaRPr lang="en-US" dirty="0"/>
          </a:p>
        </p:txBody>
      </p:sp>
      <p:sp>
        <p:nvSpPr>
          <p:cNvPr id="6" name="Text Placeholder 5">
            <a:extLst>
              <a:ext uri="{FF2B5EF4-FFF2-40B4-BE49-F238E27FC236}">
                <a16:creationId xmlns:a16="http://schemas.microsoft.com/office/drawing/2014/main" id="{C13C4C6A-E8ED-C54F-AC88-220C402635E4}"/>
              </a:ext>
            </a:extLst>
          </p:cNvPr>
          <p:cNvSpPr>
            <a:spLocks noGrp="1"/>
          </p:cNvSpPr>
          <p:nvPr>
            <p:ph type="body" sz="quarter" idx="12"/>
          </p:nvPr>
        </p:nvSpPr>
        <p:spPr/>
        <p:txBody>
          <a:bodyPr/>
          <a:lstStyle/>
          <a:p>
            <a:r>
              <a:rPr lang="en-US" dirty="0"/>
              <a:t>2</a:t>
            </a:r>
          </a:p>
        </p:txBody>
      </p:sp>
    </p:spTree>
    <p:extLst>
      <p:ext uri="{BB962C8B-B14F-4D97-AF65-F5344CB8AC3E}">
        <p14:creationId xmlns:p14="http://schemas.microsoft.com/office/powerpoint/2010/main" val="355949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85925E-2912-8815-3F87-14283A9E8168}"/>
              </a:ext>
            </a:extLst>
          </p:cNvPr>
          <p:cNvSpPr>
            <a:spLocks noGrp="1"/>
          </p:cNvSpPr>
          <p:nvPr>
            <p:ph type="body" sz="quarter" idx="13"/>
          </p:nvPr>
        </p:nvSpPr>
        <p:spPr>
          <a:xfrm>
            <a:off x="1016000" y="1145309"/>
            <a:ext cx="11000993" cy="5292879"/>
          </a:xfrm>
        </p:spPr>
        <p:txBody>
          <a:bodyPr/>
          <a:lstStyle/>
          <a:p>
            <a:pPr marL="0" indent="0">
              <a:buNone/>
            </a:pPr>
            <a:r>
              <a:rPr lang="en-US" u="sng" dirty="0"/>
              <a:t>Anesthesia</a:t>
            </a:r>
          </a:p>
          <a:p>
            <a:r>
              <a:rPr lang="en-US" sz="1800" dirty="0"/>
              <a:t>Anesthesia circuits are circle systems and are closed circuits.</a:t>
            </a:r>
          </a:p>
          <a:p>
            <a:r>
              <a:rPr lang="en-US" sz="1800" dirty="0"/>
              <a:t>An anesthesia circuit is a breathing system consisting of an assembly of components, which connects the patient's airway to the anesthesia machine, creating an artificial atmosphere, from and into which the patient breathes.</a:t>
            </a:r>
          </a:p>
          <a:p>
            <a:pPr marL="0" indent="0">
              <a:buNone/>
            </a:pPr>
            <a:r>
              <a:rPr lang="en-US" u="sng" dirty="0"/>
              <a:t>Respiratory</a:t>
            </a:r>
          </a:p>
          <a:p>
            <a:r>
              <a:rPr lang="en-US" sz="1800" dirty="0"/>
              <a:t>Respiratory Circuits are also considered closed systems, but not referred to as circle systems like with single or dual limb anesthesia circuits.  Single limb ventilator circuits are an open circuit as they vent to atmosphere when the exhalation valve is open. Dual limb ventilator circuits are a closed system with venting to atmosphere through the ventilator.</a:t>
            </a:r>
          </a:p>
          <a:p>
            <a:r>
              <a:rPr lang="en-US" sz="1800" dirty="0"/>
              <a:t>Respiratory circuits are used for 30 days and not changed unless visibly soiled with biomaterial.</a:t>
            </a:r>
          </a:p>
          <a:p>
            <a:pPr marL="0" indent="0">
              <a:buNone/>
            </a:pPr>
            <a:r>
              <a:rPr lang="en-US" u="sng" dirty="0"/>
              <a:t>Mapleson</a:t>
            </a:r>
          </a:p>
          <a:p>
            <a:r>
              <a:rPr lang="en-US" sz="1800" dirty="0"/>
              <a:t>Mapleson functions on the same premise as Respiratory circuits, the APL valve essentially leaks creating an open system.</a:t>
            </a:r>
          </a:p>
          <a:p>
            <a:r>
              <a:rPr lang="en-US" sz="1800" dirty="0"/>
              <a:t>Mapleson type circuits are primarily only used in veterinary medicine.</a:t>
            </a:r>
          </a:p>
          <a:p>
            <a:r>
              <a:rPr lang="en-US" sz="1800" i="1" dirty="0"/>
              <a:t>If we don’t have it DO NOT offer to build it.</a:t>
            </a:r>
          </a:p>
          <a:p>
            <a:endParaRPr lang="en-US" dirty="0"/>
          </a:p>
        </p:txBody>
      </p:sp>
      <p:sp>
        <p:nvSpPr>
          <p:cNvPr id="3" name="Text Placeholder 2">
            <a:extLst>
              <a:ext uri="{FF2B5EF4-FFF2-40B4-BE49-F238E27FC236}">
                <a16:creationId xmlns:a16="http://schemas.microsoft.com/office/drawing/2014/main" id="{E3886482-DFD5-BFA9-D61C-970A80BA3F6D}"/>
              </a:ext>
            </a:extLst>
          </p:cNvPr>
          <p:cNvSpPr>
            <a:spLocks noGrp="1"/>
          </p:cNvSpPr>
          <p:nvPr>
            <p:ph type="body" sz="quarter" idx="14"/>
          </p:nvPr>
        </p:nvSpPr>
        <p:spPr/>
        <p:txBody>
          <a:bodyPr/>
          <a:lstStyle/>
          <a:p>
            <a:r>
              <a:rPr lang="en-US" dirty="0"/>
              <a:t>Circuit types – “clear as mud” breakdown</a:t>
            </a:r>
          </a:p>
        </p:txBody>
      </p:sp>
      <p:sp>
        <p:nvSpPr>
          <p:cNvPr id="4" name="Slide Number Placeholder 3">
            <a:extLst>
              <a:ext uri="{FF2B5EF4-FFF2-40B4-BE49-F238E27FC236}">
                <a16:creationId xmlns:a16="http://schemas.microsoft.com/office/drawing/2014/main" id="{0C7F84B8-B854-B88A-8D2C-8C5DA849F08E}"/>
              </a:ext>
            </a:extLst>
          </p:cNvPr>
          <p:cNvSpPr>
            <a:spLocks noGrp="1"/>
          </p:cNvSpPr>
          <p:nvPr>
            <p:ph type="sldNum" sz="quarter" idx="4"/>
          </p:nvPr>
        </p:nvSpPr>
        <p:spPr/>
        <p:txBody>
          <a:bodyPr/>
          <a:lstStyle/>
          <a:p>
            <a:fld id="{94E0494F-D9D9-4FE9-B19B-AC7F2920D1CD}" type="slidenum">
              <a:rPr lang="en-US" smtClean="0"/>
              <a:pPr/>
              <a:t>14</a:t>
            </a:fld>
            <a:endParaRPr lang="en-US" dirty="0"/>
          </a:p>
        </p:txBody>
      </p:sp>
      <p:pic>
        <p:nvPicPr>
          <p:cNvPr id="6" name="Picture 5">
            <a:extLst>
              <a:ext uri="{FF2B5EF4-FFF2-40B4-BE49-F238E27FC236}">
                <a16:creationId xmlns:a16="http://schemas.microsoft.com/office/drawing/2014/main" id="{FC886FFF-BDFC-7361-2AB3-0B311FA1CF38}"/>
              </a:ext>
            </a:extLst>
          </p:cNvPr>
          <p:cNvPicPr>
            <a:picLocks noChangeAspect="1"/>
          </p:cNvPicPr>
          <p:nvPr/>
        </p:nvPicPr>
        <p:blipFill>
          <a:blip r:embed="rId3"/>
          <a:stretch>
            <a:fillRect/>
          </a:stretch>
        </p:blipFill>
        <p:spPr>
          <a:xfrm>
            <a:off x="435014" y="5030325"/>
            <a:ext cx="580986" cy="1216950"/>
          </a:xfrm>
          <a:prstGeom prst="rect">
            <a:avLst/>
          </a:prstGeom>
        </p:spPr>
      </p:pic>
      <p:pic>
        <p:nvPicPr>
          <p:cNvPr id="7" name="Picture 6">
            <a:extLst>
              <a:ext uri="{FF2B5EF4-FFF2-40B4-BE49-F238E27FC236}">
                <a16:creationId xmlns:a16="http://schemas.microsoft.com/office/drawing/2014/main" id="{8779F993-C639-7D63-2925-7FA23F136BBD}"/>
              </a:ext>
            </a:extLst>
          </p:cNvPr>
          <p:cNvPicPr>
            <a:picLocks noChangeAspect="1"/>
          </p:cNvPicPr>
          <p:nvPr/>
        </p:nvPicPr>
        <p:blipFill>
          <a:blip r:embed="rId4"/>
          <a:srcRect/>
          <a:stretch/>
        </p:blipFill>
        <p:spPr>
          <a:xfrm>
            <a:off x="413519" y="3186917"/>
            <a:ext cx="580986" cy="1209662"/>
          </a:xfrm>
          <a:prstGeom prst="rect">
            <a:avLst/>
          </a:prstGeom>
        </p:spPr>
      </p:pic>
      <p:pic>
        <p:nvPicPr>
          <p:cNvPr id="8" name="Picture 7">
            <a:extLst>
              <a:ext uri="{FF2B5EF4-FFF2-40B4-BE49-F238E27FC236}">
                <a16:creationId xmlns:a16="http://schemas.microsoft.com/office/drawing/2014/main" id="{8066EF6E-6508-23E6-AD53-9BF46E9FCDD7}"/>
              </a:ext>
            </a:extLst>
          </p:cNvPr>
          <p:cNvPicPr>
            <a:picLocks noChangeAspect="1"/>
          </p:cNvPicPr>
          <p:nvPr/>
        </p:nvPicPr>
        <p:blipFill>
          <a:blip r:embed="rId5"/>
          <a:srcRect/>
          <a:stretch/>
        </p:blipFill>
        <p:spPr>
          <a:xfrm>
            <a:off x="418692" y="1502641"/>
            <a:ext cx="575813" cy="1216950"/>
          </a:xfrm>
          <a:prstGeom prst="rect">
            <a:avLst/>
          </a:prstGeom>
        </p:spPr>
      </p:pic>
    </p:spTree>
    <p:extLst>
      <p:ext uri="{BB962C8B-B14F-4D97-AF65-F5344CB8AC3E}">
        <p14:creationId xmlns:p14="http://schemas.microsoft.com/office/powerpoint/2010/main" val="1585166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889584-BA7E-F8E6-EAA3-83448243A49D}"/>
              </a:ext>
            </a:extLst>
          </p:cNvPr>
          <p:cNvSpPr/>
          <p:nvPr/>
        </p:nvSpPr>
        <p:spPr>
          <a:xfrm>
            <a:off x="4817522" y="4715455"/>
            <a:ext cx="6283095" cy="14558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E04CEEFC-62CC-C730-38DF-C342EBB8A9C4}"/>
              </a:ext>
            </a:extLst>
          </p:cNvPr>
          <p:cNvSpPr/>
          <p:nvPr/>
        </p:nvSpPr>
        <p:spPr>
          <a:xfrm>
            <a:off x="4817523" y="3052625"/>
            <a:ext cx="6283095" cy="14558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05FE8A8-F8E4-DE01-B225-419F6EFB281B}"/>
              </a:ext>
            </a:extLst>
          </p:cNvPr>
          <p:cNvSpPr/>
          <p:nvPr/>
        </p:nvSpPr>
        <p:spPr>
          <a:xfrm>
            <a:off x="4817524" y="1325590"/>
            <a:ext cx="6283095" cy="14558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 Placeholder 1">
            <a:extLst>
              <a:ext uri="{FF2B5EF4-FFF2-40B4-BE49-F238E27FC236}">
                <a16:creationId xmlns:a16="http://schemas.microsoft.com/office/drawing/2014/main" id="{9D2A42D9-7015-DF74-E3B2-BC5B7446BFBE}"/>
              </a:ext>
            </a:extLst>
          </p:cNvPr>
          <p:cNvSpPr>
            <a:spLocks noGrp="1"/>
          </p:cNvSpPr>
          <p:nvPr>
            <p:ph type="body" sz="quarter" idx="13"/>
          </p:nvPr>
        </p:nvSpPr>
        <p:spPr>
          <a:xfrm>
            <a:off x="4817524" y="1277196"/>
            <a:ext cx="6642955" cy="4875967"/>
          </a:xfrm>
        </p:spPr>
        <p:txBody>
          <a:bodyPr/>
          <a:lstStyle/>
          <a:p>
            <a:pPr marL="0" indent="0">
              <a:buNone/>
            </a:pPr>
            <a:r>
              <a:rPr lang="en-US" dirty="0"/>
              <a:t>Coaxial – </a:t>
            </a:r>
            <a:r>
              <a:rPr lang="en-US" sz="1600" dirty="0"/>
              <a:t>Single Limb or UniLimb</a:t>
            </a:r>
            <a:endParaRPr lang="en-US" dirty="0"/>
          </a:p>
          <a:p>
            <a:r>
              <a:rPr lang="en-US" sz="1500" dirty="0"/>
              <a:t>Inspiratory tube is surrounded by exhalation tube</a:t>
            </a:r>
          </a:p>
          <a:p>
            <a:r>
              <a:rPr lang="en-US" sz="1500" dirty="0"/>
              <a:t>Less obstructive to provide clear visual of patient</a:t>
            </a:r>
          </a:p>
          <a:p>
            <a:r>
              <a:rPr lang="en-US" sz="1500" dirty="0"/>
              <a:t>Aids in heat conservation as exhalation tube surrounds inhalation tube</a:t>
            </a:r>
          </a:p>
          <a:p>
            <a:pPr marL="0" indent="0">
              <a:buNone/>
            </a:pPr>
            <a:endParaRPr lang="en-US" sz="800" dirty="0"/>
          </a:p>
          <a:p>
            <a:pPr marL="0" indent="0">
              <a:buNone/>
            </a:pPr>
            <a:r>
              <a:rPr lang="en-US" dirty="0"/>
              <a:t>Expandable – </a:t>
            </a:r>
            <a:r>
              <a:rPr lang="en-US" sz="1600" dirty="0"/>
              <a:t>Dual Limb</a:t>
            </a:r>
          </a:p>
          <a:p>
            <a:r>
              <a:rPr lang="en-US" sz="1500" dirty="0"/>
              <a:t>Stretches to variable lengths to accommodate each OR</a:t>
            </a:r>
          </a:p>
          <a:p>
            <a:r>
              <a:rPr lang="en-US" sz="1500" dirty="0"/>
              <a:t>Prevent dislodging of the ET tube</a:t>
            </a:r>
          </a:p>
          <a:p>
            <a:r>
              <a:rPr lang="en-US" sz="1500" dirty="0"/>
              <a:t>Allows for drapability </a:t>
            </a:r>
          </a:p>
          <a:p>
            <a:endParaRPr lang="en-US" sz="400" dirty="0"/>
          </a:p>
          <a:p>
            <a:pPr marL="0" indent="0">
              <a:buNone/>
            </a:pPr>
            <a:r>
              <a:rPr lang="en-US" dirty="0"/>
              <a:t>Corrugated – </a:t>
            </a:r>
            <a:r>
              <a:rPr lang="en-US" sz="1600" dirty="0"/>
              <a:t>Dual Limb</a:t>
            </a:r>
          </a:p>
          <a:p>
            <a:r>
              <a:rPr lang="en-US" sz="1500" dirty="0"/>
              <a:t>Low-cost solution</a:t>
            </a:r>
          </a:p>
          <a:p>
            <a:r>
              <a:rPr lang="en-US" sz="1500" dirty="0"/>
              <a:t>Light weight and durable</a:t>
            </a:r>
          </a:p>
          <a:p>
            <a:endParaRPr lang="en-US" sz="1500" dirty="0"/>
          </a:p>
        </p:txBody>
      </p:sp>
      <p:sp>
        <p:nvSpPr>
          <p:cNvPr id="3" name="Text Placeholder 2">
            <a:extLst>
              <a:ext uri="{FF2B5EF4-FFF2-40B4-BE49-F238E27FC236}">
                <a16:creationId xmlns:a16="http://schemas.microsoft.com/office/drawing/2014/main" id="{4F8B5EA5-BA98-3CD5-B995-76A482A704BD}"/>
              </a:ext>
            </a:extLst>
          </p:cNvPr>
          <p:cNvSpPr>
            <a:spLocks noGrp="1"/>
          </p:cNvSpPr>
          <p:nvPr>
            <p:ph type="body" sz="quarter" idx="14"/>
          </p:nvPr>
        </p:nvSpPr>
        <p:spPr/>
        <p:txBody>
          <a:bodyPr/>
          <a:lstStyle/>
          <a:p>
            <a:r>
              <a:rPr lang="en-US" dirty="0"/>
              <a:t>Tube types – adult to pediatric patients</a:t>
            </a:r>
          </a:p>
        </p:txBody>
      </p:sp>
      <p:sp>
        <p:nvSpPr>
          <p:cNvPr id="4" name="Slide Number Placeholder 3">
            <a:extLst>
              <a:ext uri="{FF2B5EF4-FFF2-40B4-BE49-F238E27FC236}">
                <a16:creationId xmlns:a16="http://schemas.microsoft.com/office/drawing/2014/main" id="{8A3A0C3B-3DFE-264A-422B-0A5230D0A162}"/>
              </a:ext>
            </a:extLst>
          </p:cNvPr>
          <p:cNvSpPr>
            <a:spLocks noGrp="1"/>
          </p:cNvSpPr>
          <p:nvPr>
            <p:ph type="sldNum" sz="quarter" idx="4"/>
          </p:nvPr>
        </p:nvSpPr>
        <p:spPr/>
        <p:txBody>
          <a:bodyPr/>
          <a:lstStyle/>
          <a:p>
            <a:fld id="{94E0494F-D9D9-4FE9-B19B-AC7F2920D1CD}" type="slidenum">
              <a:rPr lang="en-US" smtClean="0"/>
              <a:pPr/>
              <a:t>15</a:t>
            </a:fld>
            <a:endParaRPr lang="en-US" dirty="0"/>
          </a:p>
        </p:txBody>
      </p:sp>
      <p:pic>
        <p:nvPicPr>
          <p:cNvPr id="6" name="Picture 5">
            <a:extLst>
              <a:ext uri="{FF2B5EF4-FFF2-40B4-BE49-F238E27FC236}">
                <a16:creationId xmlns:a16="http://schemas.microsoft.com/office/drawing/2014/main" id="{08B68580-396B-1B78-490B-E4CCF64182A3}"/>
              </a:ext>
            </a:extLst>
          </p:cNvPr>
          <p:cNvPicPr>
            <a:picLocks noChangeAspect="1"/>
          </p:cNvPicPr>
          <p:nvPr/>
        </p:nvPicPr>
        <p:blipFill>
          <a:blip r:embed="rId3"/>
          <a:stretch>
            <a:fillRect/>
          </a:stretch>
        </p:blipFill>
        <p:spPr>
          <a:xfrm>
            <a:off x="532402" y="1325590"/>
            <a:ext cx="4013472" cy="1455860"/>
          </a:xfrm>
          <a:prstGeom prst="rect">
            <a:avLst/>
          </a:prstGeom>
        </p:spPr>
      </p:pic>
      <p:pic>
        <p:nvPicPr>
          <p:cNvPr id="7" name="Picture 6">
            <a:extLst>
              <a:ext uri="{FF2B5EF4-FFF2-40B4-BE49-F238E27FC236}">
                <a16:creationId xmlns:a16="http://schemas.microsoft.com/office/drawing/2014/main" id="{479EA13F-292A-750B-7530-DD0CD7F35F46}"/>
              </a:ext>
            </a:extLst>
          </p:cNvPr>
          <p:cNvPicPr>
            <a:picLocks noChangeAspect="1"/>
          </p:cNvPicPr>
          <p:nvPr/>
        </p:nvPicPr>
        <p:blipFill>
          <a:blip r:embed="rId4"/>
          <a:srcRect/>
          <a:stretch/>
        </p:blipFill>
        <p:spPr>
          <a:xfrm>
            <a:off x="532402" y="3052625"/>
            <a:ext cx="4013472" cy="1357212"/>
          </a:xfrm>
          <a:prstGeom prst="rect">
            <a:avLst/>
          </a:prstGeom>
        </p:spPr>
      </p:pic>
      <p:pic>
        <p:nvPicPr>
          <p:cNvPr id="8" name="Picture 7">
            <a:extLst>
              <a:ext uri="{FF2B5EF4-FFF2-40B4-BE49-F238E27FC236}">
                <a16:creationId xmlns:a16="http://schemas.microsoft.com/office/drawing/2014/main" id="{246A5488-42C6-A6EA-3513-77ECBF78F2DD}"/>
              </a:ext>
            </a:extLst>
          </p:cNvPr>
          <p:cNvPicPr>
            <a:picLocks noChangeAspect="1"/>
          </p:cNvPicPr>
          <p:nvPr/>
        </p:nvPicPr>
        <p:blipFill>
          <a:blip r:embed="rId5"/>
          <a:srcRect/>
          <a:stretch/>
        </p:blipFill>
        <p:spPr>
          <a:xfrm>
            <a:off x="532402" y="4733608"/>
            <a:ext cx="4013472" cy="1419555"/>
          </a:xfrm>
          <a:prstGeom prst="rect">
            <a:avLst/>
          </a:prstGeom>
        </p:spPr>
      </p:pic>
      <p:sp>
        <p:nvSpPr>
          <p:cNvPr id="12" name="TextBox 11">
            <a:extLst>
              <a:ext uri="{FF2B5EF4-FFF2-40B4-BE49-F238E27FC236}">
                <a16:creationId xmlns:a16="http://schemas.microsoft.com/office/drawing/2014/main" id="{4CD37E51-2CDE-CCF9-CA41-5DBD713FCE45}"/>
              </a:ext>
            </a:extLst>
          </p:cNvPr>
          <p:cNvSpPr txBox="1"/>
          <p:nvPr/>
        </p:nvSpPr>
        <p:spPr>
          <a:xfrm>
            <a:off x="8724303" y="4050833"/>
            <a:ext cx="2154386" cy="1200329"/>
          </a:xfrm>
          <a:prstGeom prst="rect">
            <a:avLst/>
          </a:prstGeom>
          <a:solidFill>
            <a:srgbClr val="00B050"/>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prstMaterial="dkEdge">
            <a:bevelB w="165100" prst="coolSlant"/>
          </a:sp3d>
        </p:spPr>
        <p:txBody>
          <a:bodyPr wrap="square" rtlCol="0">
            <a:spAutoFit/>
          </a:bodyPr>
          <a:lstStyle/>
          <a:p>
            <a:r>
              <a:rPr lang="en-US" sz="2400" dirty="0">
                <a:solidFill>
                  <a:schemeClr val="bg1"/>
                </a:solidFill>
              </a:rPr>
              <a:t>Also referred to as “Y” Circuits</a:t>
            </a:r>
          </a:p>
        </p:txBody>
      </p:sp>
      <p:pic>
        <p:nvPicPr>
          <p:cNvPr id="2050" name="Picture 2" descr="Y Anesthesia Hose Rigid Connector - 350.05496.2">
            <a:extLst>
              <a:ext uri="{FF2B5EF4-FFF2-40B4-BE49-F238E27FC236}">
                <a16:creationId xmlns:a16="http://schemas.microsoft.com/office/drawing/2014/main" id="{BF56F201-0217-5C10-E4F8-E09A75B84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0082480" y="4465195"/>
            <a:ext cx="724736" cy="724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47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a:xfrm>
            <a:off x="202313" y="564556"/>
            <a:ext cx="11814680" cy="482191"/>
          </a:xfrm>
        </p:spPr>
        <p:txBody>
          <a:bodyPr/>
          <a:lstStyle/>
          <a:p>
            <a:r>
              <a:rPr lang="en-US" dirty="0"/>
              <a:t>Tube sizes</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16</a:t>
            </a:fld>
            <a:endParaRPr lang="en-US" dirty="0"/>
          </a:p>
        </p:txBody>
      </p:sp>
      <p:sp>
        <p:nvSpPr>
          <p:cNvPr id="9" name="TextBox 8">
            <a:extLst>
              <a:ext uri="{FF2B5EF4-FFF2-40B4-BE49-F238E27FC236}">
                <a16:creationId xmlns:a16="http://schemas.microsoft.com/office/drawing/2014/main" id="{EEF097BD-2061-4A5E-417E-6C0A2ADFA926}"/>
              </a:ext>
            </a:extLst>
          </p:cNvPr>
          <p:cNvSpPr txBox="1"/>
          <p:nvPr/>
        </p:nvSpPr>
        <p:spPr>
          <a:xfrm>
            <a:off x="7268131" y="1975288"/>
            <a:ext cx="3575360" cy="461665"/>
          </a:xfrm>
          <a:prstGeom prst="rect">
            <a:avLst/>
          </a:prstGeom>
          <a:noFill/>
        </p:spPr>
        <p:txBody>
          <a:bodyPr wrap="square">
            <a:spAutoFit/>
          </a:bodyPr>
          <a:lstStyle/>
          <a:p>
            <a:r>
              <a:rPr lang="en-US" sz="2400" b="1" dirty="0"/>
              <a:t>Corrugated or “Fixed”</a:t>
            </a:r>
          </a:p>
        </p:txBody>
      </p:sp>
      <p:sp>
        <p:nvSpPr>
          <p:cNvPr id="12" name="TextBox 11">
            <a:extLst>
              <a:ext uri="{FF2B5EF4-FFF2-40B4-BE49-F238E27FC236}">
                <a16:creationId xmlns:a16="http://schemas.microsoft.com/office/drawing/2014/main" id="{22748213-1272-44AB-F478-EF944F296B96}"/>
              </a:ext>
            </a:extLst>
          </p:cNvPr>
          <p:cNvSpPr txBox="1"/>
          <p:nvPr/>
        </p:nvSpPr>
        <p:spPr>
          <a:xfrm>
            <a:off x="202313" y="1978612"/>
            <a:ext cx="3575360" cy="461665"/>
          </a:xfrm>
          <a:prstGeom prst="rect">
            <a:avLst/>
          </a:prstGeom>
          <a:noFill/>
        </p:spPr>
        <p:txBody>
          <a:bodyPr wrap="square">
            <a:spAutoFit/>
          </a:bodyPr>
          <a:lstStyle/>
          <a:p>
            <a:r>
              <a:rPr lang="en-US" sz="2400" b="1" dirty="0"/>
              <a:t>Expandable</a:t>
            </a:r>
          </a:p>
        </p:txBody>
      </p:sp>
      <p:pic>
        <p:nvPicPr>
          <p:cNvPr id="5" name="Picture 4">
            <a:extLst>
              <a:ext uri="{FF2B5EF4-FFF2-40B4-BE49-F238E27FC236}">
                <a16:creationId xmlns:a16="http://schemas.microsoft.com/office/drawing/2014/main" id="{82B42F13-68ED-B5B6-5782-F13D4B66D0A2}"/>
              </a:ext>
            </a:extLst>
          </p:cNvPr>
          <p:cNvPicPr>
            <a:picLocks noChangeAspect="1"/>
          </p:cNvPicPr>
          <p:nvPr/>
        </p:nvPicPr>
        <p:blipFill>
          <a:blip r:embed="rId3"/>
          <a:stretch>
            <a:fillRect/>
          </a:stretch>
        </p:blipFill>
        <p:spPr>
          <a:xfrm>
            <a:off x="202313" y="2436953"/>
            <a:ext cx="5172863" cy="2582656"/>
          </a:xfrm>
          <a:prstGeom prst="rect">
            <a:avLst/>
          </a:prstGeom>
        </p:spPr>
      </p:pic>
      <p:pic>
        <p:nvPicPr>
          <p:cNvPr id="7" name="Picture 6">
            <a:extLst>
              <a:ext uri="{FF2B5EF4-FFF2-40B4-BE49-F238E27FC236}">
                <a16:creationId xmlns:a16="http://schemas.microsoft.com/office/drawing/2014/main" id="{45237D54-F7DE-0283-4A16-A4C2CFE552EC}"/>
              </a:ext>
            </a:extLst>
          </p:cNvPr>
          <p:cNvPicPr>
            <a:picLocks noChangeAspect="1"/>
          </p:cNvPicPr>
          <p:nvPr/>
        </p:nvPicPr>
        <p:blipFill>
          <a:blip r:embed="rId4"/>
          <a:stretch>
            <a:fillRect/>
          </a:stretch>
        </p:blipFill>
        <p:spPr>
          <a:xfrm>
            <a:off x="6096000" y="2436954"/>
            <a:ext cx="5458195" cy="2697728"/>
          </a:xfrm>
          <a:prstGeom prst="rect">
            <a:avLst/>
          </a:prstGeom>
        </p:spPr>
      </p:pic>
    </p:spTree>
    <p:extLst>
      <p:ext uri="{BB962C8B-B14F-4D97-AF65-F5344CB8AC3E}">
        <p14:creationId xmlns:p14="http://schemas.microsoft.com/office/powerpoint/2010/main" val="2558944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852F53-569F-47CA-CD39-49F0FF47E19E}"/>
              </a:ext>
            </a:extLst>
          </p:cNvPr>
          <p:cNvSpPr>
            <a:spLocks noGrp="1"/>
          </p:cNvSpPr>
          <p:nvPr>
            <p:ph type="body" sz="quarter" idx="14"/>
          </p:nvPr>
        </p:nvSpPr>
        <p:spPr/>
        <p:txBody>
          <a:bodyPr/>
          <a:lstStyle/>
          <a:p>
            <a:r>
              <a:rPr lang="en-US" dirty="0"/>
              <a:t>Single-limb tube type: corrugated</a:t>
            </a:r>
          </a:p>
        </p:txBody>
      </p:sp>
      <p:sp>
        <p:nvSpPr>
          <p:cNvPr id="4" name="Slide Number Placeholder 3">
            <a:extLst>
              <a:ext uri="{FF2B5EF4-FFF2-40B4-BE49-F238E27FC236}">
                <a16:creationId xmlns:a16="http://schemas.microsoft.com/office/drawing/2014/main" id="{D5F273F5-3192-D198-728C-81BC6B232C3E}"/>
              </a:ext>
            </a:extLst>
          </p:cNvPr>
          <p:cNvSpPr>
            <a:spLocks noGrp="1"/>
          </p:cNvSpPr>
          <p:nvPr>
            <p:ph type="sldNum" sz="quarter" idx="4"/>
          </p:nvPr>
        </p:nvSpPr>
        <p:spPr/>
        <p:txBody>
          <a:bodyPr/>
          <a:lstStyle/>
          <a:p>
            <a:fld id="{94E0494F-D9D9-4FE9-B19B-AC7F2920D1CD}" type="slidenum">
              <a:rPr lang="en-US" smtClean="0"/>
              <a:pPr/>
              <a:t>17</a:t>
            </a:fld>
            <a:endParaRPr lang="en-US" dirty="0"/>
          </a:p>
        </p:txBody>
      </p:sp>
      <p:pic>
        <p:nvPicPr>
          <p:cNvPr id="5" name="Picture 4">
            <a:extLst>
              <a:ext uri="{FF2B5EF4-FFF2-40B4-BE49-F238E27FC236}">
                <a16:creationId xmlns:a16="http://schemas.microsoft.com/office/drawing/2014/main" id="{162FED80-98D2-46F8-AFAC-1CBBC8745779}"/>
              </a:ext>
            </a:extLst>
          </p:cNvPr>
          <p:cNvPicPr>
            <a:picLocks noChangeAspect="1"/>
          </p:cNvPicPr>
          <p:nvPr/>
        </p:nvPicPr>
        <p:blipFill>
          <a:blip r:embed="rId3"/>
          <a:stretch>
            <a:fillRect/>
          </a:stretch>
        </p:blipFill>
        <p:spPr>
          <a:xfrm>
            <a:off x="314515" y="1700716"/>
            <a:ext cx="5192603" cy="2041751"/>
          </a:xfrm>
          <a:prstGeom prst="rect">
            <a:avLst/>
          </a:prstGeom>
        </p:spPr>
      </p:pic>
      <p:pic>
        <p:nvPicPr>
          <p:cNvPr id="6" name="Picture 6">
            <a:extLst>
              <a:ext uri="{FF2B5EF4-FFF2-40B4-BE49-F238E27FC236}">
                <a16:creationId xmlns:a16="http://schemas.microsoft.com/office/drawing/2014/main" id="{3CFA4F75-A82F-5C3A-31FA-A5998A0CC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2839" y="1233502"/>
            <a:ext cx="2789425" cy="2789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FF43D4C-CC16-24FF-D6BA-0F0C2FFB93EC}"/>
              </a:ext>
            </a:extLst>
          </p:cNvPr>
          <p:cNvSpPr>
            <a:spLocks noGrp="1"/>
          </p:cNvSpPr>
          <p:nvPr>
            <p:ph type="body" sz="quarter" idx="13"/>
          </p:nvPr>
        </p:nvSpPr>
        <p:spPr>
          <a:xfrm>
            <a:off x="314515" y="4209682"/>
            <a:ext cx="11562969" cy="2228506"/>
          </a:xfrm>
        </p:spPr>
        <p:txBody>
          <a:bodyPr/>
          <a:lstStyle/>
          <a:p>
            <a:r>
              <a:rPr lang="en-US" sz="1800" dirty="0"/>
              <a:t>The ‘circuit-within-a-circuit’ is known by many names in the industry. This circuit is unique as it generally has an inner circuit, shrouded by an outer circuit.  The theory is that the inner inspiratory limb is heated and humidified by the expiratory limb that surrounds it. It looks like a single limb, but really is a 2-into-1 dual limb circuit, as noted by the connector end that directs either inspiratory or expiratory gas flow. </a:t>
            </a:r>
          </a:p>
          <a:p>
            <a:r>
              <a:rPr lang="en-US" sz="1800" dirty="0"/>
              <a:t>Competitors offer similar or differentiated versions: </a:t>
            </a:r>
          </a:p>
          <a:p>
            <a:pPr lvl="1"/>
            <a:r>
              <a:rPr lang="en-US" sz="1400" dirty="0"/>
              <a:t>King (Ambu) has the Flex 2 family, Vyaire (Vital Signs) have the Limb-O, while Medline, Smiths, </a:t>
            </a:r>
            <a:r>
              <a:rPr lang="en-US" sz="1400" dirty="0" err="1"/>
              <a:t>Flexicare</a:t>
            </a:r>
            <a:r>
              <a:rPr lang="en-US" sz="1400" dirty="0"/>
              <a:t> all have a version, as does SunMed, which is pictured above. </a:t>
            </a:r>
          </a:p>
          <a:p>
            <a:pPr lvl="1"/>
            <a:r>
              <a:rPr lang="en-US" sz="1400" b="1" u="sng" dirty="0"/>
              <a:t>Tip</a:t>
            </a:r>
            <a:r>
              <a:rPr lang="en-US" sz="1400" dirty="0"/>
              <a:t>: You can offer a substitutable cross to an Ambu/King System Universal Flex Circuit with </a:t>
            </a:r>
            <a:r>
              <a:rPr lang="en-US" sz="1400" dirty="0" err="1"/>
              <a:t>SunMed’s</a:t>
            </a:r>
            <a:r>
              <a:rPr lang="en-US" sz="1400" dirty="0"/>
              <a:t> Coaxial offering.</a:t>
            </a:r>
          </a:p>
        </p:txBody>
      </p:sp>
      <p:pic>
        <p:nvPicPr>
          <p:cNvPr id="7" name="Picture 6">
            <a:extLst>
              <a:ext uri="{FF2B5EF4-FFF2-40B4-BE49-F238E27FC236}">
                <a16:creationId xmlns:a16="http://schemas.microsoft.com/office/drawing/2014/main" id="{0C03BE4D-DD7D-A959-E72C-AB0A494E26E3}"/>
              </a:ext>
            </a:extLst>
          </p:cNvPr>
          <p:cNvPicPr>
            <a:picLocks noChangeAspect="1"/>
          </p:cNvPicPr>
          <p:nvPr/>
        </p:nvPicPr>
        <p:blipFill>
          <a:blip r:embed="rId5"/>
          <a:stretch>
            <a:fillRect/>
          </a:stretch>
        </p:blipFill>
        <p:spPr>
          <a:xfrm>
            <a:off x="5605277" y="2158529"/>
            <a:ext cx="3217562" cy="1167149"/>
          </a:xfrm>
          <a:prstGeom prst="rect">
            <a:avLst/>
          </a:prstGeom>
        </p:spPr>
      </p:pic>
      <p:cxnSp>
        <p:nvCxnSpPr>
          <p:cNvPr id="9" name="Straight Arrow Connector 8">
            <a:extLst>
              <a:ext uri="{FF2B5EF4-FFF2-40B4-BE49-F238E27FC236}">
                <a16:creationId xmlns:a16="http://schemas.microsoft.com/office/drawing/2014/main" id="{647E9EDB-ED86-77DE-A3EA-3E3270E2EDF8}"/>
              </a:ext>
            </a:extLst>
          </p:cNvPr>
          <p:cNvCxnSpPr>
            <a:cxnSpLocks/>
          </p:cNvCxnSpPr>
          <p:nvPr/>
        </p:nvCxnSpPr>
        <p:spPr>
          <a:xfrm flipV="1">
            <a:off x="6634607" y="2652200"/>
            <a:ext cx="286328" cy="100139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60617907-340E-3902-E635-0F1DA69D3D10}"/>
              </a:ext>
            </a:extLst>
          </p:cNvPr>
          <p:cNvSpPr txBox="1"/>
          <p:nvPr/>
        </p:nvSpPr>
        <p:spPr>
          <a:xfrm>
            <a:off x="5883154" y="3653595"/>
            <a:ext cx="3217562" cy="369332"/>
          </a:xfrm>
          <a:prstGeom prst="rect">
            <a:avLst/>
          </a:prstGeom>
          <a:noFill/>
        </p:spPr>
        <p:txBody>
          <a:bodyPr wrap="square" rtlCol="0">
            <a:spAutoFit/>
          </a:bodyPr>
          <a:lstStyle/>
          <a:p>
            <a:r>
              <a:rPr lang="en-US" b="1" dirty="0">
                <a:solidFill>
                  <a:srgbClr val="D92128"/>
                </a:solidFill>
              </a:rPr>
              <a:t>Inspiratory line (inner tube)</a:t>
            </a:r>
          </a:p>
        </p:txBody>
      </p:sp>
      <p:cxnSp>
        <p:nvCxnSpPr>
          <p:cNvPr id="16" name="Straight Arrow Connector 15">
            <a:extLst>
              <a:ext uri="{FF2B5EF4-FFF2-40B4-BE49-F238E27FC236}">
                <a16:creationId xmlns:a16="http://schemas.microsoft.com/office/drawing/2014/main" id="{001E0C1C-CE3B-2D47-88BF-8DE8147C82E7}"/>
              </a:ext>
            </a:extLst>
          </p:cNvPr>
          <p:cNvCxnSpPr>
            <a:cxnSpLocks/>
          </p:cNvCxnSpPr>
          <p:nvPr/>
        </p:nvCxnSpPr>
        <p:spPr>
          <a:xfrm flipH="1">
            <a:off x="6326909" y="1768196"/>
            <a:ext cx="594026" cy="61478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731CDFE4-E6DC-C562-BC09-3162F92091EE}"/>
              </a:ext>
            </a:extLst>
          </p:cNvPr>
          <p:cNvSpPr txBox="1"/>
          <p:nvPr/>
        </p:nvSpPr>
        <p:spPr>
          <a:xfrm>
            <a:off x="5883154" y="1374664"/>
            <a:ext cx="3217562" cy="369332"/>
          </a:xfrm>
          <a:prstGeom prst="rect">
            <a:avLst/>
          </a:prstGeom>
          <a:noFill/>
        </p:spPr>
        <p:txBody>
          <a:bodyPr wrap="square" rtlCol="0">
            <a:spAutoFit/>
          </a:bodyPr>
          <a:lstStyle/>
          <a:p>
            <a:r>
              <a:rPr lang="en-US" b="1" dirty="0">
                <a:solidFill>
                  <a:srgbClr val="7030A0"/>
                </a:solidFill>
              </a:rPr>
              <a:t>Expiratory line (outer tube)</a:t>
            </a:r>
          </a:p>
        </p:txBody>
      </p:sp>
    </p:spTree>
    <p:extLst>
      <p:ext uri="{BB962C8B-B14F-4D97-AF65-F5344CB8AC3E}">
        <p14:creationId xmlns:p14="http://schemas.microsoft.com/office/powerpoint/2010/main" val="1215587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5CA95-AE9E-F4D1-50B5-808EC91AB1E6}"/>
              </a:ext>
            </a:extLst>
          </p:cNvPr>
          <p:cNvSpPr>
            <a:spLocks noGrp="1"/>
          </p:cNvSpPr>
          <p:nvPr>
            <p:ph type="body" sz="quarter" idx="13"/>
          </p:nvPr>
        </p:nvSpPr>
        <p:spPr>
          <a:xfrm>
            <a:off x="285440" y="1200728"/>
            <a:ext cx="8720015" cy="5237460"/>
          </a:xfrm>
        </p:spPr>
        <p:txBody>
          <a:bodyPr/>
          <a:lstStyle/>
          <a:p>
            <a:r>
              <a:rPr lang="en-US" sz="2400" dirty="0">
                <a:solidFill>
                  <a:srgbClr val="00B050"/>
                </a:solidFill>
              </a:rPr>
              <a:t>Uni-Lim™ and Pedi-Lim™ Single Limb Coaxial Anesthesia Circuit</a:t>
            </a:r>
          </a:p>
          <a:p>
            <a:r>
              <a:rPr lang="en-US" sz="2000" dirty="0"/>
              <a:t>Features a streamlined tube-within-a-tube design which eliminates twisting between the inspiratory and expiratory limbs</a:t>
            </a:r>
          </a:p>
          <a:p>
            <a:r>
              <a:rPr lang="en-US" sz="2000" dirty="0"/>
              <a:t>Provides natural heat and moisture conservation properties to that of a standard circle circuit</a:t>
            </a:r>
          </a:p>
          <a:p>
            <a:r>
              <a:rPr lang="en-US" sz="2000" dirty="0"/>
              <a:t>Engineered with a secure-t inspiratory limb to prevent patient end disconnects – no floating internal tubes</a:t>
            </a:r>
          </a:p>
          <a:p>
            <a:r>
              <a:rPr lang="en-US" sz="2000" dirty="0"/>
              <a:t>ISO-standard connections for secure, leak-resistant attachments</a:t>
            </a:r>
          </a:p>
          <a:p>
            <a:pPr marL="0" indent="0">
              <a:buNone/>
            </a:pPr>
            <a:r>
              <a:rPr lang="en-US" sz="2000" b="1" dirty="0">
                <a:solidFill>
                  <a:srgbClr val="FF0000"/>
                </a:solidFill>
              </a:rPr>
              <a:t>PROS</a:t>
            </a:r>
          </a:p>
          <a:p>
            <a:r>
              <a:rPr lang="en-US" sz="2000" dirty="0">
                <a:solidFill>
                  <a:schemeClr val="tx1"/>
                </a:solidFill>
              </a:rPr>
              <a:t>Provides natural heat and moisture conservation</a:t>
            </a:r>
          </a:p>
          <a:p>
            <a:r>
              <a:rPr lang="en-US" sz="2000" dirty="0">
                <a:solidFill>
                  <a:schemeClr val="tx1"/>
                </a:solidFill>
              </a:rPr>
              <a:t>Streamlined design, eliminates bulky connectors at patient interface</a:t>
            </a:r>
          </a:p>
          <a:p>
            <a:pPr marL="0" indent="0">
              <a:buNone/>
            </a:pPr>
            <a:r>
              <a:rPr lang="en-US" sz="2000" b="1" dirty="0">
                <a:solidFill>
                  <a:srgbClr val="FF0000"/>
                </a:solidFill>
              </a:rPr>
              <a:t>CONS</a:t>
            </a:r>
          </a:p>
          <a:p>
            <a:r>
              <a:rPr lang="en-US" sz="2000" dirty="0">
                <a:solidFill>
                  <a:schemeClr val="tx1"/>
                </a:solidFill>
              </a:rPr>
              <a:t>Heavier than Corrugated or Expandable</a:t>
            </a:r>
          </a:p>
          <a:p>
            <a:r>
              <a:rPr lang="en-US" sz="2000" dirty="0">
                <a:solidFill>
                  <a:schemeClr val="tx1"/>
                </a:solidFill>
              </a:rPr>
              <a:t>More expensive than Corrugated or Expandable</a:t>
            </a:r>
          </a:p>
          <a:p>
            <a:endParaRPr lang="en-US" sz="2000" dirty="0"/>
          </a:p>
        </p:txBody>
      </p:sp>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p:txBody>
          <a:bodyPr/>
          <a:lstStyle/>
          <a:p>
            <a:r>
              <a:rPr lang="en-US" dirty="0"/>
              <a:t>Single-limb tube type: sunmed offering</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18</a:t>
            </a:fld>
            <a:endParaRPr lang="en-US" dirty="0"/>
          </a:p>
        </p:txBody>
      </p:sp>
      <p:pic>
        <p:nvPicPr>
          <p:cNvPr id="11" name="Picture 10">
            <a:extLst>
              <a:ext uri="{FF2B5EF4-FFF2-40B4-BE49-F238E27FC236}">
                <a16:creationId xmlns:a16="http://schemas.microsoft.com/office/drawing/2014/main" id="{4B7D7CB8-7F25-13CD-C355-272A559314B7}"/>
              </a:ext>
            </a:extLst>
          </p:cNvPr>
          <p:cNvPicPr>
            <a:picLocks noChangeAspect="1"/>
          </p:cNvPicPr>
          <p:nvPr/>
        </p:nvPicPr>
        <p:blipFill>
          <a:blip r:embed="rId3"/>
          <a:stretch>
            <a:fillRect/>
          </a:stretch>
        </p:blipFill>
        <p:spPr>
          <a:xfrm>
            <a:off x="7619999" y="4427055"/>
            <a:ext cx="4259341" cy="1705890"/>
          </a:xfrm>
          <a:prstGeom prst="rect">
            <a:avLst/>
          </a:prstGeom>
        </p:spPr>
      </p:pic>
      <p:pic>
        <p:nvPicPr>
          <p:cNvPr id="6152" name="Picture 8">
            <a:extLst>
              <a:ext uri="{FF2B5EF4-FFF2-40B4-BE49-F238E27FC236}">
                <a16:creationId xmlns:a16="http://schemas.microsoft.com/office/drawing/2014/main" id="{E46CE7D2-5F5A-8C8A-3228-7EC69E7E6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436" y="1365057"/>
            <a:ext cx="2641543" cy="2899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38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6641C8-0DC2-6844-BEA9-55351C2AF820}"/>
              </a:ext>
            </a:extLst>
          </p:cNvPr>
          <p:cNvSpPr>
            <a:spLocks noGrp="1"/>
          </p:cNvSpPr>
          <p:nvPr>
            <p:ph type="body" sz="quarter" idx="14"/>
          </p:nvPr>
        </p:nvSpPr>
        <p:spPr/>
        <p:txBody>
          <a:bodyPr/>
          <a:lstStyle/>
          <a:p>
            <a:r>
              <a:rPr lang="en-US" dirty="0"/>
              <a:t>Single limb circuits: competitive comparison</a:t>
            </a:r>
          </a:p>
        </p:txBody>
      </p:sp>
      <p:sp>
        <p:nvSpPr>
          <p:cNvPr id="3" name="Slide Number Placeholder 2">
            <a:extLst>
              <a:ext uri="{FF2B5EF4-FFF2-40B4-BE49-F238E27FC236}">
                <a16:creationId xmlns:a16="http://schemas.microsoft.com/office/drawing/2014/main" id="{66CC78E3-CF32-9940-A72C-58250B44E137}"/>
              </a:ext>
            </a:extLst>
          </p:cNvPr>
          <p:cNvSpPr>
            <a:spLocks noGrp="1"/>
          </p:cNvSpPr>
          <p:nvPr>
            <p:ph type="sldNum" sz="quarter" idx="4"/>
          </p:nvPr>
        </p:nvSpPr>
        <p:spPr/>
        <p:txBody>
          <a:bodyPr/>
          <a:lstStyle/>
          <a:p>
            <a:fld id="{94E0494F-D9D9-4FE9-B19B-AC7F2920D1CD}" type="slidenum">
              <a:rPr lang="en-US" smtClean="0"/>
              <a:pPr/>
              <a:t>19</a:t>
            </a:fld>
            <a:endParaRPr lang="en-US" dirty="0"/>
          </a:p>
        </p:txBody>
      </p:sp>
      <p:pic>
        <p:nvPicPr>
          <p:cNvPr id="14" name="Picture Placeholder 13">
            <a:extLst>
              <a:ext uri="{FF2B5EF4-FFF2-40B4-BE49-F238E27FC236}">
                <a16:creationId xmlns:a16="http://schemas.microsoft.com/office/drawing/2014/main" id="{BFD4AD0D-D856-6C6C-1D80-7E11CE87235E}"/>
              </a:ext>
            </a:extLst>
          </p:cNvPr>
          <p:cNvPicPr>
            <a:picLocks noGrp="1" noChangeAspect="1"/>
          </p:cNvPicPr>
          <p:nvPr>
            <p:ph type="pic" sz="quarter" idx="15"/>
          </p:nvPr>
        </p:nvPicPr>
        <p:blipFill rotWithShape="1">
          <a:blip r:embed="rId3"/>
          <a:srcRect l="2012" r="2012"/>
          <a:stretch/>
        </p:blipFill>
        <p:spPr>
          <a:xfrm>
            <a:off x="601663" y="1541345"/>
            <a:ext cx="2939641" cy="2491786"/>
          </a:xfrm>
        </p:spPr>
      </p:pic>
      <p:sp>
        <p:nvSpPr>
          <p:cNvPr id="5" name="Text Placeholder 4">
            <a:extLst>
              <a:ext uri="{FF2B5EF4-FFF2-40B4-BE49-F238E27FC236}">
                <a16:creationId xmlns:a16="http://schemas.microsoft.com/office/drawing/2014/main" id="{9D4A6183-0705-C141-84C3-F60D4737AF43}"/>
              </a:ext>
            </a:extLst>
          </p:cNvPr>
          <p:cNvSpPr>
            <a:spLocks noGrp="1"/>
          </p:cNvSpPr>
          <p:nvPr>
            <p:ph type="body" sz="quarter" idx="16"/>
          </p:nvPr>
        </p:nvSpPr>
        <p:spPr>
          <a:xfrm>
            <a:off x="934959" y="4218717"/>
            <a:ext cx="2912916" cy="326442"/>
          </a:xfrm>
        </p:spPr>
        <p:txBody>
          <a:bodyPr/>
          <a:lstStyle/>
          <a:p>
            <a:r>
              <a:rPr lang="en-US" sz="1800" dirty="0"/>
              <a:t>SunMed Coaxial</a:t>
            </a:r>
          </a:p>
        </p:txBody>
      </p:sp>
      <p:sp>
        <p:nvSpPr>
          <p:cNvPr id="6" name="Text Placeholder 5">
            <a:extLst>
              <a:ext uri="{FF2B5EF4-FFF2-40B4-BE49-F238E27FC236}">
                <a16:creationId xmlns:a16="http://schemas.microsoft.com/office/drawing/2014/main" id="{02235CC8-03B8-7941-9E98-74B988DCD4DA}"/>
              </a:ext>
            </a:extLst>
          </p:cNvPr>
          <p:cNvSpPr>
            <a:spLocks noGrp="1"/>
          </p:cNvSpPr>
          <p:nvPr>
            <p:ph type="body" sz="quarter" idx="17"/>
          </p:nvPr>
        </p:nvSpPr>
        <p:spPr>
          <a:xfrm>
            <a:off x="934959" y="4667547"/>
            <a:ext cx="2939641" cy="1338262"/>
          </a:xfrm>
        </p:spPr>
        <p:txBody>
          <a:bodyPr/>
          <a:lstStyle/>
          <a:p>
            <a:pPr marL="171450" indent="-171450">
              <a:buFont typeface="Arial" panose="020B0604020202020204" pitchFamily="34" charset="0"/>
              <a:buChar char="•"/>
            </a:pPr>
            <a:r>
              <a:rPr lang="en-US" dirty="0"/>
              <a:t>Tube-within-a-Tube</a:t>
            </a:r>
          </a:p>
          <a:p>
            <a:pPr marL="171450" indent="-171450">
              <a:buFont typeface="Arial" panose="020B0604020202020204" pitchFamily="34" charset="0"/>
              <a:buChar char="•"/>
            </a:pPr>
            <a:r>
              <a:rPr lang="en-US" dirty="0"/>
              <a:t>Inner-tube : Inspiratory</a:t>
            </a:r>
          </a:p>
          <a:p>
            <a:pPr marL="171450" indent="-171450">
              <a:buFont typeface="Arial" panose="020B0604020202020204" pitchFamily="34" charset="0"/>
              <a:buChar char="•"/>
            </a:pPr>
            <a:r>
              <a:rPr lang="en-US" dirty="0"/>
              <a:t>Outer-tube: Expiratory</a:t>
            </a:r>
          </a:p>
          <a:p>
            <a:pPr marL="171450" indent="-171450">
              <a:buFont typeface="Arial" panose="020B0604020202020204" pitchFamily="34" charset="0"/>
              <a:buChar char="•"/>
            </a:pPr>
            <a:r>
              <a:rPr lang="en-US" dirty="0"/>
              <a:t>Expiratory connection at machine end</a:t>
            </a:r>
          </a:p>
        </p:txBody>
      </p:sp>
      <p:pic>
        <p:nvPicPr>
          <p:cNvPr id="17" name="Picture Placeholder 16">
            <a:extLst>
              <a:ext uri="{FF2B5EF4-FFF2-40B4-BE49-F238E27FC236}">
                <a16:creationId xmlns:a16="http://schemas.microsoft.com/office/drawing/2014/main" id="{DD5044E6-FCDD-6950-E8B3-268F78B9F5B7}"/>
              </a:ext>
            </a:extLst>
          </p:cNvPr>
          <p:cNvPicPr>
            <a:picLocks noGrp="1" noChangeAspect="1"/>
          </p:cNvPicPr>
          <p:nvPr>
            <p:ph type="pic" sz="quarter" idx="18"/>
          </p:nvPr>
        </p:nvPicPr>
        <p:blipFill>
          <a:blip r:embed="rId4"/>
          <a:srcRect t="9951" b="9951"/>
          <a:stretch>
            <a:fillRect/>
          </a:stretch>
        </p:blipFill>
        <p:spPr>
          <a:xfrm>
            <a:off x="4626179" y="1553306"/>
            <a:ext cx="2939641" cy="2491786"/>
          </a:xfrm>
          <a:prstGeom prst="rect">
            <a:avLst/>
          </a:prstGeom>
        </p:spPr>
      </p:pic>
      <p:sp>
        <p:nvSpPr>
          <p:cNvPr id="8" name="Text Placeholder 7">
            <a:extLst>
              <a:ext uri="{FF2B5EF4-FFF2-40B4-BE49-F238E27FC236}">
                <a16:creationId xmlns:a16="http://schemas.microsoft.com/office/drawing/2014/main" id="{74AD2861-35D8-5848-900E-AF4D4B1E60B6}"/>
              </a:ext>
            </a:extLst>
          </p:cNvPr>
          <p:cNvSpPr>
            <a:spLocks noGrp="1"/>
          </p:cNvSpPr>
          <p:nvPr>
            <p:ph type="body" sz="quarter" idx="19"/>
          </p:nvPr>
        </p:nvSpPr>
        <p:spPr>
          <a:xfrm>
            <a:off x="4626179" y="4218717"/>
            <a:ext cx="2912916" cy="326442"/>
          </a:xfrm>
        </p:spPr>
        <p:txBody>
          <a:bodyPr/>
          <a:lstStyle/>
          <a:p>
            <a:r>
              <a:rPr lang="en-US" sz="1800" dirty="0"/>
              <a:t>Vyaire “Limb-O”</a:t>
            </a:r>
          </a:p>
        </p:txBody>
      </p:sp>
      <p:sp>
        <p:nvSpPr>
          <p:cNvPr id="9" name="Text Placeholder 8">
            <a:extLst>
              <a:ext uri="{FF2B5EF4-FFF2-40B4-BE49-F238E27FC236}">
                <a16:creationId xmlns:a16="http://schemas.microsoft.com/office/drawing/2014/main" id="{4D03DE86-C2CE-A04C-A0A0-AB1493415642}"/>
              </a:ext>
            </a:extLst>
          </p:cNvPr>
          <p:cNvSpPr>
            <a:spLocks noGrp="1"/>
          </p:cNvSpPr>
          <p:nvPr>
            <p:ph type="body" sz="quarter" idx="20"/>
          </p:nvPr>
        </p:nvSpPr>
        <p:spPr>
          <a:xfrm>
            <a:off x="4626179" y="4667546"/>
            <a:ext cx="2939641" cy="1625897"/>
          </a:xfrm>
        </p:spPr>
        <p:txBody>
          <a:bodyPr/>
          <a:lstStyle/>
          <a:p>
            <a:pPr marL="171450" indent="-171450">
              <a:buFont typeface="Arial" panose="020B0604020202020204" pitchFamily="34" charset="0"/>
              <a:buChar char="•"/>
            </a:pPr>
            <a:r>
              <a:rPr lang="en-US" dirty="0"/>
              <a:t>The inspiratory and expiratory pathways are separated by a flexible septum or bifurcated, not a “tube-within-a-tube”</a:t>
            </a:r>
          </a:p>
          <a:p>
            <a:pPr marL="171450" indent="-171450">
              <a:buFont typeface="Arial" panose="020B0604020202020204" pitchFamily="34" charset="0"/>
              <a:buChar char="•"/>
            </a:pPr>
            <a:r>
              <a:rPr lang="en-US" dirty="0"/>
              <a:t>Not considered a true coaxial circuit, but reduces material and weight, while being able to market to coaxial benefits</a:t>
            </a:r>
          </a:p>
          <a:p>
            <a:pPr marL="171450" indent="-171450">
              <a:buFont typeface="Arial" panose="020B0604020202020204" pitchFamily="34" charset="0"/>
              <a:buChar char="•"/>
            </a:pPr>
            <a:r>
              <a:rPr lang="en-US" dirty="0"/>
              <a:t>Expiratory connection at machine end</a:t>
            </a:r>
          </a:p>
        </p:txBody>
      </p:sp>
      <p:pic>
        <p:nvPicPr>
          <p:cNvPr id="18" name="Picture Placeholder 17">
            <a:extLst>
              <a:ext uri="{FF2B5EF4-FFF2-40B4-BE49-F238E27FC236}">
                <a16:creationId xmlns:a16="http://schemas.microsoft.com/office/drawing/2014/main" id="{22B45D1E-EF6F-CD2A-5154-8B7088D5CFD8}"/>
              </a:ext>
            </a:extLst>
          </p:cNvPr>
          <p:cNvPicPr>
            <a:picLocks noGrp="1" noChangeAspect="1"/>
          </p:cNvPicPr>
          <p:nvPr>
            <p:ph type="pic" sz="quarter" idx="21"/>
          </p:nvPr>
        </p:nvPicPr>
        <p:blipFill>
          <a:blip r:embed="rId5"/>
          <a:srcRect t="7640" b="7640"/>
          <a:stretch>
            <a:fillRect/>
          </a:stretch>
        </p:blipFill>
        <p:spPr>
          <a:xfrm>
            <a:off x="8487388" y="1729182"/>
            <a:ext cx="3144472" cy="2665411"/>
          </a:xfrm>
          <a:prstGeom prst="rect">
            <a:avLst/>
          </a:prstGeom>
        </p:spPr>
      </p:pic>
      <p:sp>
        <p:nvSpPr>
          <p:cNvPr id="11" name="Text Placeholder 10">
            <a:extLst>
              <a:ext uri="{FF2B5EF4-FFF2-40B4-BE49-F238E27FC236}">
                <a16:creationId xmlns:a16="http://schemas.microsoft.com/office/drawing/2014/main" id="{A9C400AB-82C8-5F4C-9CA9-E537BF64B017}"/>
              </a:ext>
            </a:extLst>
          </p:cNvPr>
          <p:cNvSpPr>
            <a:spLocks noGrp="1"/>
          </p:cNvSpPr>
          <p:nvPr>
            <p:ph type="body" sz="quarter" idx="22"/>
          </p:nvPr>
        </p:nvSpPr>
        <p:spPr>
          <a:xfrm>
            <a:off x="8623969" y="4112370"/>
            <a:ext cx="2912916" cy="564447"/>
          </a:xfrm>
        </p:spPr>
        <p:txBody>
          <a:bodyPr/>
          <a:lstStyle/>
          <a:p>
            <a:pPr algn="ctr"/>
            <a:r>
              <a:rPr lang="en-US" sz="1800" dirty="0"/>
              <a:t>Ambu “Universal Flex2” </a:t>
            </a:r>
            <a:r>
              <a:rPr lang="en-US" dirty="0">
                <a:solidFill>
                  <a:srgbClr val="FF0000"/>
                </a:solidFill>
              </a:rPr>
              <a:t>or “F” Circuit™</a:t>
            </a:r>
          </a:p>
          <a:p>
            <a:endParaRPr lang="en-US" sz="1800" dirty="0"/>
          </a:p>
        </p:txBody>
      </p:sp>
      <p:sp>
        <p:nvSpPr>
          <p:cNvPr id="12" name="Text Placeholder 11">
            <a:extLst>
              <a:ext uri="{FF2B5EF4-FFF2-40B4-BE49-F238E27FC236}">
                <a16:creationId xmlns:a16="http://schemas.microsoft.com/office/drawing/2014/main" id="{AC991B62-9503-904D-960F-99D01C9DE3C5}"/>
              </a:ext>
            </a:extLst>
          </p:cNvPr>
          <p:cNvSpPr>
            <a:spLocks noGrp="1"/>
          </p:cNvSpPr>
          <p:nvPr>
            <p:ph type="body" sz="quarter" idx="23"/>
          </p:nvPr>
        </p:nvSpPr>
        <p:spPr>
          <a:xfrm>
            <a:off x="8623970" y="4655586"/>
            <a:ext cx="2939641" cy="1625896"/>
          </a:xfrm>
        </p:spPr>
        <p:txBody>
          <a:bodyPr/>
          <a:lstStyle/>
          <a:p>
            <a:pPr marL="171450" indent="-171450">
              <a:buFont typeface="Arial" panose="020B0604020202020204" pitchFamily="34" charset="0"/>
              <a:buChar char="•"/>
            </a:pPr>
            <a:r>
              <a:rPr lang="en-US" dirty="0"/>
              <a:t>Combination of a Single Limb Coaxial circuit and Expandable circuit all-in-one. Otherwise performs like SunMed option</a:t>
            </a:r>
          </a:p>
          <a:p>
            <a:pPr marL="171450" indent="-171450">
              <a:buFont typeface="Arial" panose="020B0604020202020204" pitchFamily="34" charset="0"/>
              <a:buChar char="•"/>
            </a:pPr>
            <a:r>
              <a:rPr lang="en-US" b="1" dirty="0"/>
              <a:t>Proprietary design</a:t>
            </a:r>
          </a:p>
          <a:p>
            <a:pPr marL="171450" indent="-171450">
              <a:buFont typeface="Arial" panose="020B0604020202020204" pitchFamily="34" charset="0"/>
              <a:buChar char="•"/>
            </a:pPr>
            <a:r>
              <a:rPr lang="en-US" dirty="0"/>
              <a:t>Requires customers to retrofit their machines with a special connector, which can be lost or damaged necessitating replacement</a:t>
            </a:r>
          </a:p>
        </p:txBody>
      </p:sp>
      <p:pic>
        <p:nvPicPr>
          <p:cNvPr id="30726" name="Picture 6" descr="Limb-O™ – Timik Group Finland">
            <a:extLst>
              <a:ext uri="{FF2B5EF4-FFF2-40B4-BE49-F238E27FC236}">
                <a16:creationId xmlns:a16="http://schemas.microsoft.com/office/drawing/2014/main" id="{2D18DDEB-359B-3730-ECA3-17739FEE7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608" y="2605545"/>
            <a:ext cx="1184261" cy="1184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C44F5F36-2161-5D12-8DB7-D2E9066EBD5C}"/>
              </a:ext>
            </a:extLst>
          </p:cNvPr>
          <p:cNvSpPr/>
          <p:nvPr/>
        </p:nvSpPr>
        <p:spPr>
          <a:xfrm>
            <a:off x="526473" y="1413164"/>
            <a:ext cx="7148945" cy="4880279"/>
          </a:xfrm>
          <a:prstGeom prst="rect">
            <a:avLst/>
          </a:prstGeom>
          <a:no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1F74588C-F48F-BFC8-7198-D9FC1B83C29A}"/>
              </a:ext>
            </a:extLst>
          </p:cNvPr>
          <p:cNvSpPr/>
          <p:nvPr/>
        </p:nvSpPr>
        <p:spPr>
          <a:xfrm>
            <a:off x="8453722" y="1413163"/>
            <a:ext cx="3211805" cy="4880279"/>
          </a:xfrm>
          <a:prstGeom prst="rect">
            <a:avLst/>
          </a:prstGeom>
          <a:no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C8215AFD-C18E-468B-8F10-C89C3B45C03E}"/>
              </a:ext>
            </a:extLst>
          </p:cNvPr>
          <p:cNvSpPr txBox="1"/>
          <p:nvPr/>
        </p:nvSpPr>
        <p:spPr>
          <a:xfrm>
            <a:off x="542376" y="5878212"/>
            <a:ext cx="2154386" cy="400110"/>
          </a:xfrm>
          <a:prstGeom prst="rect">
            <a:avLst/>
          </a:prstGeom>
          <a:solidFill>
            <a:srgbClr val="00B050"/>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prstMaterial="dkEdge">
            <a:bevelB w="165100" prst="coolSlant"/>
          </a:sp3d>
        </p:spPr>
        <p:txBody>
          <a:bodyPr wrap="square" rtlCol="0">
            <a:spAutoFit/>
          </a:bodyPr>
          <a:lstStyle/>
          <a:p>
            <a:r>
              <a:rPr lang="en-US" sz="2000" dirty="0">
                <a:solidFill>
                  <a:schemeClr val="bg1"/>
                </a:solidFill>
              </a:rPr>
              <a:t>Corrugated Tubing</a:t>
            </a:r>
          </a:p>
        </p:txBody>
      </p:sp>
      <p:sp>
        <p:nvSpPr>
          <p:cNvPr id="20" name="TextBox 19">
            <a:extLst>
              <a:ext uri="{FF2B5EF4-FFF2-40B4-BE49-F238E27FC236}">
                <a16:creationId xmlns:a16="http://schemas.microsoft.com/office/drawing/2014/main" id="{C3A22F09-92E2-4710-FA7E-68FE210CF569}"/>
              </a:ext>
            </a:extLst>
          </p:cNvPr>
          <p:cNvSpPr txBox="1"/>
          <p:nvPr/>
        </p:nvSpPr>
        <p:spPr>
          <a:xfrm>
            <a:off x="9559636" y="1413163"/>
            <a:ext cx="2105890" cy="400110"/>
          </a:xfrm>
          <a:prstGeom prst="rect">
            <a:avLst/>
          </a:prstGeom>
          <a:solidFill>
            <a:srgbClr val="00B050"/>
          </a:solidFill>
          <a:ln>
            <a:solidFill>
              <a:schemeClr val="accent1"/>
            </a:solidFill>
          </a:ln>
          <a:effectLst>
            <a:outerShdw blurRad="50800" dist="38100" dir="2700000" algn="tl" rotWithShape="0">
              <a:prstClr val="black">
                <a:alpha val="40000"/>
              </a:prstClr>
            </a:outerShdw>
          </a:effectLst>
          <a:scene3d>
            <a:camera prst="orthographicFront"/>
            <a:lightRig rig="threePt" dir="t"/>
          </a:scene3d>
          <a:sp3d prstMaterial="dkEdge">
            <a:bevelB w="165100" prst="coolSlant"/>
          </a:sp3d>
        </p:spPr>
        <p:txBody>
          <a:bodyPr wrap="square" rtlCol="0">
            <a:spAutoFit/>
          </a:bodyPr>
          <a:lstStyle/>
          <a:p>
            <a:r>
              <a:rPr lang="en-US" sz="2000" dirty="0">
                <a:solidFill>
                  <a:schemeClr val="bg1"/>
                </a:solidFill>
              </a:rPr>
              <a:t>Expandable Tubing</a:t>
            </a:r>
          </a:p>
        </p:txBody>
      </p:sp>
    </p:spTree>
    <p:extLst>
      <p:ext uri="{BB962C8B-B14F-4D97-AF65-F5344CB8AC3E}">
        <p14:creationId xmlns:p14="http://schemas.microsoft.com/office/powerpoint/2010/main" val="74656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644314-04BA-0316-5690-0722D23FF94E}"/>
              </a:ext>
            </a:extLst>
          </p:cNvPr>
          <p:cNvSpPr>
            <a:spLocks noGrp="1"/>
          </p:cNvSpPr>
          <p:nvPr>
            <p:ph type="sldNum" sz="quarter" idx="15"/>
          </p:nvPr>
        </p:nvSpPr>
        <p:spPr/>
        <p:txBody>
          <a:bodyPr/>
          <a:lstStyle/>
          <a:p>
            <a:fld id="{94E0494F-D9D9-4FE9-B19B-AC7F2920D1CD}" type="slidenum">
              <a:rPr lang="en-US" smtClean="0"/>
              <a:pPr/>
              <a:t>2</a:t>
            </a:fld>
            <a:endParaRPr lang="en-US" dirty="0"/>
          </a:p>
        </p:txBody>
      </p:sp>
      <p:sp>
        <p:nvSpPr>
          <p:cNvPr id="4" name="Title 1">
            <a:extLst>
              <a:ext uri="{FF2B5EF4-FFF2-40B4-BE49-F238E27FC236}">
                <a16:creationId xmlns:a16="http://schemas.microsoft.com/office/drawing/2014/main" id="{617EF1BE-9C44-B895-645F-FB01DE95EAF3}"/>
              </a:ext>
            </a:extLst>
          </p:cNvPr>
          <p:cNvSpPr>
            <a:spLocks noGrp="1"/>
          </p:cNvSpPr>
          <p:nvPr>
            <p:ph type="ctrTitle"/>
          </p:nvPr>
        </p:nvSpPr>
        <p:spPr>
          <a:xfrm>
            <a:off x="3323647" y="1790665"/>
            <a:ext cx="5613622" cy="3322024"/>
          </a:xfrm>
        </p:spPr>
        <p:txBody>
          <a:bodyPr/>
          <a:lstStyle/>
          <a:p>
            <a:pPr>
              <a:lnSpc>
                <a:spcPct val="100000"/>
              </a:lnSpc>
            </a:pPr>
            <a:r>
              <a:rPr lang="en-US" dirty="0"/>
              <a:t>Dedicated to </a:t>
            </a:r>
            <a:br>
              <a:rPr lang="en-US" dirty="0"/>
            </a:br>
            <a:r>
              <a:rPr lang="en-US" dirty="0"/>
              <a:t>improving quality of life.</a:t>
            </a:r>
          </a:p>
        </p:txBody>
      </p:sp>
    </p:spTree>
    <p:extLst>
      <p:ext uri="{BB962C8B-B14F-4D97-AF65-F5344CB8AC3E}">
        <p14:creationId xmlns:p14="http://schemas.microsoft.com/office/powerpoint/2010/main" val="278821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BB406866-1C43-A625-550D-9A6B6FDF0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5" y="2692168"/>
            <a:ext cx="1715004" cy="171500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39E2C4FC-C0CB-AA0B-95AD-8365B49B8B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531" y="2351547"/>
            <a:ext cx="2279757" cy="2372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CC5CA95-AE9E-F4D1-50B5-808EC91AB1E6}"/>
              </a:ext>
            </a:extLst>
          </p:cNvPr>
          <p:cNvSpPr>
            <a:spLocks noGrp="1"/>
          </p:cNvSpPr>
          <p:nvPr>
            <p:ph type="body" sz="quarter" idx="13"/>
          </p:nvPr>
        </p:nvSpPr>
        <p:spPr>
          <a:xfrm>
            <a:off x="279853" y="4376023"/>
            <a:ext cx="5663901" cy="2018211"/>
          </a:xfrm>
        </p:spPr>
        <p:txBody>
          <a:bodyPr/>
          <a:lstStyle/>
          <a:p>
            <a:r>
              <a:rPr lang="en-US" sz="1500" dirty="0">
                <a:solidFill>
                  <a:srgbClr val="FF0000"/>
                </a:solidFill>
              </a:rPr>
              <a:t>LATEX FREE | SINGLE PATIENT USE | DISPOSABLE | CE MARK</a:t>
            </a:r>
          </a:p>
          <a:p>
            <a:r>
              <a:rPr lang="en-US" sz="1600" dirty="0"/>
              <a:t>A complete, lightweight, ready-to-use, non-metallic, non-electrically</a:t>
            </a:r>
          </a:p>
          <a:p>
            <a:r>
              <a:rPr lang="en-US" sz="1600" dirty="0"/>
              <a:t>conductive MRI transport circuit. Compatible with </a:t>
            </a:r>
            <a:r>
              <a:rPr lang="en-US" sz="1600" dirty="0" err="1"/>
              <a:t>BagEasy</a:t>
            </a:r>
            <a:r>
              <a:rPr lang="en-US" sz="1600" dirty="0"/>
              <a:t>™ and </a:t>
            </a:r>
            <a:r>
              <a:rPr lang="en-US" sz="1600" dirty="0" err="1"/>
              <a:t>AirFlow</a:t>
            </a:r>
            <a:r>
              <a:rPr lang="en-US" sz="1600" dirty="0"/>
              <a:t>™</a:t>
            </a:r>
          </a:p>
          <a:p>
            <a:r>
              <a:rPr lang="en-US" sz="1600" dirty="0"/>
              <a:t>Manual Resuscitators and with some portable transport ventilators that have a passive exhalation valve.</a:t>
            </a:r>
          </a:p>
        </p:txBody>
      </p:sp>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p:txBody>
          <a:bodyPr/>
          <a:lstStyle/>
          <a:p>
            <a:r>
              <a:rPr lang="en-US" dirty="0"/>
              <a:t>Single-limb tube type: MRI Safe transport</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20</a:t>
            </a:fld>
            <a:endParaRPr lang="en-US" dirty="0"/>
          </a:p>
        </p:txBody>
      </p:sp>
      <p:sp>
        <p:nvSpPr>
          <p:cNvPr id="7" name="TextBox 6">
            <a:extLst>
              <a:ext uri="{FF2B5EF4-FFF2-40B4-BE49-F238E27FC236}">
                <a16:creationId xmlns:a16="http://schemas.microsoft.com/office/drawing/2014/main" id="{AE82E8F2-C1CC-0852-725B-838D17A89BF6}"/>
              </a:ext>
            </a:extLst>
          </p:cNvPr>
          <p:cNvSpPr txBox="1"/>
          <p:nvPr/>
        </p:nvSpPr>
        <p:spPr>
          <a:xfrm>
            <a:off x="279852" y="1151351"/>
            <a:ext cx="4657908" cy="769441"/>
          </a:xfrm>
          <a:prstGeom prst="rect">
            <a:avLst/>
          </a:prstGeom>
          <a:noFill/>
        </p:spPr>
        <p:txBody>
          <a:bodyPr wrap="square">
            <a:spAutoFit/>
          </a:bodyPr>
          <a:lstStyle/>
          <a:p>
            <a:r>
              <a:rPr lang="en-US" sz="2400" dirty="0">
                <a:solidFill>
                  <a:srgbClr val="00B050"/>
                </a:solidFill>
              </a:rPr>
              <a:t>MR Conditional Transport Circuit</a:t>
            </a:r>
          </a:p>
          <a:p>
            <a:r>
              <a:rPr lang="en-US" sz="2000" dirty="0"/>
              <a:t>Westmed</a:t>
            </a:r>
          </a:p>
        </p:txBody>
      </p:sp>
      <p:pic>
        <p:nvPicPr>
          <p:cNvPr id="8" name="Picture 7">
            <a:extLst>
              <a:ext uri="{FF2B5EF4-FFF2-40B4-BE49-F238E27FC236}">
                <a16:creationId xmlns:a16="http://schemas.microsoft.com/office/drawing/2014/main" id="{C65E79C3-0D36-3D98-60B0-DD4A6B8167E9}"/>
              </a:ext>
            </a:extLst>
          </p:cNvPr>
          <p:cNvPicPr>
            <a:picLocks noChangeAspect="1"/>
          </p:cNvPicPr>
          <p:nvPr/>
        </p:nvPicPr>
        <p:blipFill>
          <a:blip r:embed="rId5"/>
          <a:stretch>
            <a:fillRect/>
          </a:stretch>
        </p:blipFill>
        <p:spPr>
          <a:xfrm>
            <a:off x="279853" y="1889445"/>
            <a:ext cx="3528581" cy="769442"/>
          </a:xfrm>
          <a:prstGeom prst="rect">
            <a:avLst/>
          </a:prstGeom>
        </p:spPr>
      </p:pic>
      <p:pic>
        <p:nvPicPr>
          <p:cNvPr id="10" name="Picture 9">
            <a:extLst>
              <a:ext uri="{FF2B5EF4-FFF2-40B4-BE49-F238E27FC236}">
                <a16:creationId xmlns:a16="http://schemas.microsoft.com/office/drawing/2014/main" id="{3E421DEC-44E0-813D-600F-20B0DB008997}"/>
              </a:ext>
            </a:extLst>
          </p:cNvPr>
          <p:cNvPicPr>
            <a:picLocks noChangeAspect="1"/>
          </p:cNvPicPr>
          <p:nvPr/>
        </p:nvPicPr>
        <p:blipFill>
          <a:blip r:embed="rId6"/>
          <a:stretch>
            <a:fillRect/>
          </a:stretch>
        </p:blipFill>
        <p:spPr>
          <a:xfrm>
            <a:off x="3952111" y="1920792"/>
            <a:ext cx="2143885" cy="2245392"/>
          </a:xfrm>
          <a:prstGeom prst="rect">
            <a:avLst/>
          </a:prstGeom>
        </p:spPr>
      </p:pic>
      <p:sp>
        <p:nvSpPr>
          <p:cNvPr id="12" name="Text Placeholder 1">
            <a:extLst>
              <a:ext uri="{FF2B5EF4-FFF2-40B4-BE49-F238E27FC236}">
                <a16:creationId xmlns:a16="http://schemas.microsoft.com/office/drawing/2014/main" id="{B7ACE4CB-D01C-270B-D2AF-7643DB8BE2A3}"/>
              </a:ext>
            </a:extLst>
          </p:cNvPr>
          <p:cNvSpPr txBox="1">
            <a:spLocks/>
          </p:cNvSpPr>
          <p:nvPr/>
        </p:nvSpPr>
        <p:spPr>
          <a:xfrm>
            <a:off x="6335902" y="4271419"/>
            <a:ext cx="5384237" cy="2018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FF0000"/>
                </a:solidFill>
              </a:rPr>
              <a:t>LATEX FREE | SINGLE PATIENT USE | DISPOSABLE</a:t>
            </a:r>
            <a:endParaRPr lang="en-US" sz="1500" dirty="0"/>
          </a:p>
          <a:p>
            <a:r>
              <a:rPr lang="en-US" sz="1400" dirty="0"/>
              <a:t>Patient valve, PEEP valve and oxygen tubing constructed of MRI-safe materials</a:t>
            </a:r>
          </a:p>
          <a:p>
            <a:r>
              <a:rPr lang="en-US" sz="1400" dirty="0"/>
              <a:t>3 o’clock position of PEEP keeps valve out of patient’s face</a:t>
            </a:r>
          </a:p>
          <a:p>
            <a:r>
              <a:rPr lang="en-US" sz="1400" dirty="0"/>
              <a:t>For use with Smiths Medical Pneupac and other ventilators (Consult ventilator manufacturer specifications prior to use)</a:t>
            </a:r>
          </a:p>
          <a:p>
            <a:r>
              <a:rPr lang="en-US" sz="1400" dirty="0"/>
              <a:t>Corrugating tubing expands generously to 9’</a:t>
            </a:r>
          </a:p>
          <a:p>
            <a:r>
              <a:rPr lang="en-US" sz="1400" dirty="0"/>
              <a:t>Circuit available with or without PEEP valve</a:t>
            </a:r>
          </a:p>
        </p:txBody>
      </p:sp>
      <p:sp>
        <p:nvSpPr>
          <p:cNvPr id="13" name="TextBox 12">
            <a:extLst>
              <a:ext uri="{FF2B5EF4-FFF2-40B4-BE49-F238E27FC236}">
                <a16:creationId xmlns:a16="http://schemas.microsoft.com/office/drawing/2014/main" id="{05ADB325-0FF0-DE24-F6CB-8F5E7E93DC2F}"/>
              </a:ext>
            </a:extLst>
          </p:cNvPr>
          <p:cNvSpPr txBox="1"/>
          <p:nvPr/>
        </p:nvSpPr>
        <p:spPr>
          <a:xfrm>
            <a:off x="6335901" y="1046747"/>
            <a:ext cx="4058194" cy="769441"/>
          </a:xfrm>
          <a:prstGeom prst="rect">
            <a:avLst/>
          </a:prstGeom>
          <a:noFill/>
        </p:spPr>
        <p:txBody>
          <a:bodyPr wrap="square">
            <a:spAutoFit/>
          </a:bodyPr>
          <a:lstStyle/>
          <a:p>
            <a:r>
              <a:rPr lang="en-US" sz="2400" dirty="0">
                <a:solidFill>
                  <a:srgbClr val="00B050"/>
                </a:solidFill>
              </a:rPr>
              <a:t>MR Transport Circuit</a:t>
            </a:r>
          </a:p>
          <a:p>
            <a:r>
              <a:rPr lang="en-US" sz="2000" dirty="0"/>
              <a:t>Ventlab</a:t>
            </a:r>
          </a:p>
        </p:txBody>
      </p:sp>
      <p:pic>
        <p:nvPicPr>
          <p:cNvPr id="14" name="Picture 13">
            <a:extLst>
              <a:ext uri="{FF2B5EF4-FFF2-40B4-BE49-F238E27FC236}">
                <a16:creationId xmlns:a16="http://schemas.microsoft.com/office/drawing/2014/main" id="{8AB91D28-2312-A962-23AD-A5C9E08AA458}"/>
              </a:ext>
            </a:extLst>
          </p:cNvPr>
          <p:cNvPicPr>
            <a:picLocks noChangeAspect="1"/>
          </p:cNvPicPr>
          <p:nvPr/>
        </p:nvPicPr>
        <p:blipFill>
          <a:blip r:embed="rId7"/>
          <a:srcRect/>
          <a:stretch/>
        </p:blipFill>
        <p:spPr>
          <a:xfrm>
            <a:off x="6372811" y="1784841"/>
            <a:ext cx="4083970" cy="909088"/>
          </a:xfrm>
          <a:prstGeom prst="rect">
            <a:avLst/>
          </a:prstGeom>
        </p:spPr>
      </p:pic>
      <p:pic>
        <p:nvPicPr>
          <p:cNvPr id="15" name="Picture 14">
            <a:extLst>
              <a:ext uri="{FF2B5EF4-FFF2-40B4-BE49-F238E27FC236}">
                <a16:creationId xmlns:a16="http://schemas.microsoft.com/office/drawing/2014/main" id="{D7DEF829-B61A-25F4-BC3B-3E3A11C93937}"/>
              </a:ext>
            </a:extLst>
          </p:cNvPr>
          <p:cNvPicPr>
            <a:picLocks noChangeAspect="1"/>
          </p:cNvPicPr>
          <p:nvPr/>
        </p:nvPicPr>
        <p:blipFill>
          <a:blip r:embed="rId8"/>
          <a:stretch>
            <a:fillRect/>
          </a:stretch>
        </p:blipFill>
        <p:spPr>
          <a:xfrm>
            <a:off x="8004114" y="2814775"/>
            <a:ext cx="2150875" cy="1456644"/>
          </a:xfrm>
          <a:prstGeom prst="rect">
            <a:avLst/>
          </a:prstGeom>
        </p:spPr>
      </p:pic>
      <p:pic>
        <p:nvPicPr>
          <p:cNvPr id="17" name="Picture 16">
            <a:extLst>
              <a:ext uri="{FF2B5EF4-FFF2-40B4-BE49-F238E27FC236}">
                <a16:creationId xmlns:a16="http://schemas.microsoft.com/office/drawing/2014/main" id="{CC407173-AC5B-3D0C-2113-560F8C7DFCAE}"/>
              </a:ext>
            </a:extLst>
          </p:cNvPr>
          <p:cNvPicPr>
            <a:picLocks noChangeAspect="1"/>
          </p:cNvPicPr>
          <p:nvPr/>
        </p:nvPicPr>
        <p:blipFill>
          <a:blip r:embed="rId9"/>
          <a:stretch>
            <a:fillRect/>
          </a:stretch>
        </p:blipFill>
        <p:spPr>
          <a:xfrm>
            <a:off x="10219166" y="3033949"/>
            <a:ext cx="1501823" cy="1102402"/>
          </a:xfrm>
          <a:prstGeom prst="rect">
            <a:avLst/>
          </a:prstGeom>
        </p:spPr>
      </p:pic>
      <p:cxnSp>
        <p:nvCxnSpPr>
          <p:cNvPr id="19" name="Straight Connector 18">
            <a:extLst>
              <a:ext uri="{FF2B5EF4-FFF2-40B4-BE49-F238E27FC236}">
                <a16:creationId xmlns:a16="http://schemas.microsoft.com/office/drawing/2014/main" id="{3A22B555-CC41-5414-36B7-F0F135F53708}"/>
              </a:ext>
            </a:extLst>
          </p:cNvPr>
          <p:cNvCxnSpPr/>
          <p:nvPr/>
        </p:nvCxnSpPr>
        <p:spPr>
          <a:xfrm>
            <a:off x="6183085" y="1258120"/>
            <a:ext cx="0" cy="5024845"/>
          </a:xfrm>
          <a:prstGeom prst="line">
            <a:avLst/>
          </a:prstGeom>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90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a:xfrm>
            <a:off x="202313" y="564556"/>
            <a:ext cx="11814680" cy="482191"/>
          </a:xfrm>
        </p:spPr>
        <p:txBody>
          <a:bodyPr/>
          <a:lstStyle/>
          <a:p>
            <a:r>
              <a:rPr lang="en-US" dirty="0"/>
              <a:t>Single-limb tube type: </a:t>
            </a:r>
            <a:r>
              <a:rPr lang="en-US" dirty="0" err="1"/>
              <a:t>mri</a:t>
            </a:r>
            <a:r>
              <a:rPr lang="en-US" dirty="0"/>
              <a:t> safe w/ exhalation</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21</a:t>
            </a:fld>
            <a:endParaRPr lang="en-US" dirty="0"/>
          </a:p>
        </p:txBody>
      </p:sp>
      <p:pic>
        <p:nvPicPr>
          <p:cNvPr id="11" name="Picture 10">
            <a:extLst>
              <a:ext uri="{FF2B5EF4-FFF2-40B4-BE49-F238E27FC236}">
                <a16:creationId xmlns:a16="http://schemas.microsoft.com/office/drawing/2014/main" id="{4B7D7CB8-7F25-13CD-C355-272A559314B7}"/>
              </a:ext>
            </a:extLst>
          </p:cNvPr>
          <p:cNvPicPr>
            <a:picLocks noChangeAspect="1"/>
          </p:cNvPicPr>
          <p:nvPr/>
        </p:nvPicPr>
        <p:blipFill>
          <a:blip r:embed="rId2"/>
          <a:srcRect/>
          <a:stretch/>
        </p:blipFill>
        <p:spPr>
          <a:xfrm>
            <a:off x="202311" y="2121359"/>
            <a:ext cx="7486538" cy="894187"/>
          </a:xfrm>
          <a:prstGeom prst="rect">
            <a:avLst/>
          </a:prstGeom>
        </p:spPr>
      </p:pic>
      <p:sp>
        <p:nvSpPr>
          <p:cNvPr id="8" name="Text Placeholder 1">
            <a:extLst>
              <a:ext uri="{FF2B5EF4-FFF2-40B4-BE49-F238E27FC236}">
                <a16:creationId xmlns:a16="http://schemas.microsoft.com/office/drawing/2014/main" id="{E54E9CC4-FA0C-24A8-830F-53C5270064B4}"/>
              </a:ext>
            </a:extLst>
          </p:cNvPr>
          <p:cNvSpPr txBox="1">
            <a:spLocks/>
          </p:cNvSpPr>
          <p:nvPr/>
        </p:nvSpPr>
        <p:spPr>
          <a:xfrm>
            <a:off x="202311" y="3238102"/>
            <a:ext cx="8375631" cy="28719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rgbClr val="FF0000"/>
                </a:solidFill>
              </a:rPr>
              <a:t>LATEX FREE | SINGLE PATIENT USE | DISPOSABLE</a:t>
            </a:r>
            <a:endParaRPr lang="en-US" sz="1500" dirty="0"/>
          </a:p>
          <a:p>
            <a:r>
              <a:rPr lang="en-US" sz="2000" dirty="0"/>
              <a:t>Patient valve, PEEP valve and oxygen tubing constructed of MRI-safe materials</a:t>
            </a:r>
          </a:p>
          <a:p>
            <a:r>
              <a:rPr lang="en-US" sz="2000" dirty="0"/>
              <a:t>3 o’clock position of PEEP keeps valve out of patient’s face</a:t>
            </a:r>
          </a:p>
          <a:p>
            <a:r>
              <a:rPr lang="en-US" sz="2000" dirty="0"/>
              <a:t>For use with Smiths Medical Pneupac and other ventilators (Consult ventilator manufacturer specifications prior to use)</a:t>
            </a:r>
          </a:p>
          <a:p>
            <a:r>
              <a:rPr lang="en-US" sz="2000" dirty="0"/>
              <a:t>Corrugating tubing expands generously to 9’</a:t>
            </a:r>
          </a:p>
          <a:p>
            <a:r>
              <a:rPr lang="en-US" sz="2000" dirty="0"/>
              <a:t>Circuit available with or without PEEP valve</a:t>
            </a:r>
          </a:p>
        </p:txBody>
      </p:sp>
      <p:sp>
        <p:nvSpPr>
          <p:cNvPr id="10" name="TextBox 9">
            <a:extLst>
              <a:ext uri="{FF2B5EF4-FFF2-40B4-BE49-F238E27FC236}">
                <a16:creationId xmlns:a16="http://schemas.microsoft.com/office/drawing/2014/main" id="{193948A8-F3AF-606E-CAA9-6F32E2DF3180}"/>
              </a:ext>
            </a:extLst>
          </p:cNvPr>
          <p:cNvSpPr txBox="1"/>
          <p:nvPr/>
        </p:nvSpPr>
        <p:spPr>
          <a:xfrm>
            <a:off x="202312" y="1351918"/>
            <a:ext cx="7905367" cy="769441"/>
          </a:xfrm>
          <a:prstGeom prst="rect">
            <a:avLst/>
          </a:prstGeom>
          <a:noFill/>
        </p:spPr>
        <p:txBody>
          <a:bodyPr wrap="square">
            <a:spAutoFit/>
          </a:bodyPr>
          <a:lstStyle/>
          <a:p>
            <a:r>
              <a:rPr lang="en-US" sz="2400" dirty="0">
                <a:solidFill>
                  <a:srgbClr val="00B050"/>
                </a:solidFill>
              </a:rPr>
              <a:t>Single Limb Coaxial Circuit with Exhalation Valve</a:t>
            </a:r>
          </a:p>
          <a:p>
            <a:r>
              <a:rPr lang="en-US" sz="2000" dirty="0"/>
              <a:t>Westmed</a:t>
            </a:r>
          </a:p>
        </p:txBody>
      </p:sp>
      <p:pic>
        <p:nvPicPr>
          <p:cNvPr id="8194" name="Picture 2">
            <a:extLst>
              <a:ext uri="{FF2B5EF4-FFF2-40B4-BE49-F238E27FC236}">
                <a16:creationId xmlns:a16="http://schemas.microsoft.com/office/drawing/2014/main" id="{E0510301-E5F0-820F-E599-3E1B2543E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8902" y="1351918"/>
            <a:ext cx="2662645" cy="266264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D28999E3-AF90-F811-90FD-F5B448987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635" y="3709927"/>
            <a:ext cx="2501399" cy="250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107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Quote Box Vector Art, Icons, and Graphics for Free Download">
            <a:extLst>
              <a:ext uri="{FF2B5EF4-FFF2-40B4-BE49-F238E27FC236}">
                <a16:creationId xmlns:a16="http://schemas.microsoft.com/office/drawing/2014/main" id="{02D93FE5-C4DE-B0D6-93D6-3350C568F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4" y="1224692"/>
            <a:ext cx="2517775" cy="2517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2852F53-569F-47CA-CD39-49F0FF47E19E}"/>
              </a:ext>
            </a:extLst>
          </p:cNvPr>
          <p:cNvSpPr>
            <a:spLocks noGrp="1"/>
          </p:cNvSpPr>
          <p:nvPr>
            <p:ph type="body" sz="quarter" idx="14"/>
          </p:nvPr>
        </p:nvSpPr>
        <p:spPr/>
        <p:txBody>
          <a:bodyPr/>
          <a:lstStyle/>
          <a:p>
            <a:r>
              <a:rPr lang="en-US" dirty="0"/>
              <a:t>Dual-limb “y” tube type: circuit components</a:t>
            </a:r>
          </a:p>
        </p:txBody>
      </p:sp>
      <p:sp>
        <p:nvSpPr>
          <p:cNvPr id="4" name="Slide Number Placeholder 3">
            <a:extLst>
              <a:ext uri="{FF2B5EF4-FFF2-40B4-BE49-F238E27FC236}">
                <a16:creationId xmlns:a16="http://schemas.microsoft.com/office/drawing/2014/main" id="{D5F273F5-3192-D198-728C-81BC6B232C3E}"/>
              </a:ext>
            </a:extLst>
          </p:cNvPr>
          <p:cNvSpPr>
            <a:spLocks noGrp="1"/>
          </p:cNvSpPr>
          <p:nvPr>
            <p:ph type="sldNum" sz="quarter" idx="4"/>
          </p:nvPr>
        </p:nvSpPr>
        <p:spPr/>
        <p:txBody>
          <a:bodyPr/>
          <a:lstStyle/>
          <a:p>
            <a:fld id="{94E0494F-D9D9-4FE9-B19B-AC7F2920D1CD}" type="slidenum">
              <a:rPr lang="en-US" smtClean="0"/>
              <a:pPr/>
              <a:t>22</a:t>
            </a:fld>
            <a:endParaRPr lang="en-US" dirty="0"/>
          </a:p>
        </p:txBody>
      </p:sp>
      <p:pic>
        <p:nvPicPr>
          <p:cNvPr id="521" name="Picture 520">
            <a:extLst>
              <a:ext uri="{FF2B5EF4-FFF2-40B4-BE49-F238E27FC236}">
                <a16:creationId xmlns:a16="http://schemas.microsoft.com/office/drawing/2014/main" id="{6F1E77F3-7273-5807-DBA1-480C68BE4C42}"/>
              </a:ext>
            </a:extLst>
          </p:cNvPr>
          <p:cNvPicPr>
            <a:picLocks noChangeAspect="1"/>
          </p:cNvPicPr>
          <p:nvPr/>
        </p:nvPicPr>
        <p:blipFill>
          <a:blip r:embed="rId3"/>
          <a:stretch>
            <a:fillRect/>
          </a:stretch>
        </p:blipFill>
        <p:spPr>
          <a:xfrm>
            <a:off x="2435694" y="1249240"/>
            <a:ext cx="8971216" cy="4986455"/>
          </a:xfrm>
          <a:prstGeom prst="rect">
            <a:avLst/>
          </a:prstGeom>
        </p:spPr>
      </p:pic>
      <p:sp>
        <p:nvSpPr>
          <p:cNvPr id="522" name="TextBox 521">
            <a:extLst>
              <a:ext uri="{FF2B5EF4-FFF2-40B4-BE49-F238E27FC236}">
                <a16:creationId xmlns:a16="http://schemas.microsoft.com/office/drawing/2014/main" id="{757CD42B-1CB3-B3CF-5DB1-9BF7532F2F5F}"/>
              </a:ext>
            </a:extLst>
          </p:cNvPr>
          <p:cNvSpPr txBox="1"/>
          <p:nvPr/>
        </p:nvSpPr>
        <p:spPr>
          <a:xfrm>
            <a:off x="454025" y="3981286"/>
            <a:ext cx="1440873" cy="369332"/>
          </a:xfrm>
          <a:prstGeom prst="rect">
            <a:avLst/>
          </a:prstGeom>
          <a:noFill/>
        </p:spPr>
        <p:txBody>
          <a:bodyPr wrap="square" rtlCol="0">
            <a:spAutoFit/>
          </a:bodyPr>
          <a:lstStyle/>
          <a:p>
            <a:r>
              <a:rPr lang="en-US" b="1" dirty="0">
                <a:solidFill>
                  <a:srgbClr val="00B050"/>
                </a:solidFill>
              </a:rPr>
              <a:t>CIRCUIT</a:t>
            </a:r>
          </a:p>
        </p:txBody>
      </p:sp>
      <p:sp>
        <p:nvSpPr>
          <p:cNvPr id="524" name="TextBox 523">
            <a:extLst>
              <a:ext uri="{FF2B5EF4-FFF2-40B4-BE49-F238E27FC236}">
                <a16:creationId xmlns:a16="http://schemas.microsoft.com/office/drawing/2014/main" id="{E52141AE-40C2-05CD-8347-D08CD51E2701}"/>
              </a:ext>
            </a:extLst>
          </p:cNvPr>
          <p:cNvSpPr txBox="1"/>
          <p:nvPr/>
        </p:nvSpPr>
        <p:spPr>
          <a:xfrm>
            <a:off x="454025" y="5160797"/>
            <a:ext cx="1981669" cy="646331"/>
          </a:xfrm>
          <a:prstGeom prst="rect">
            <a:avLst/>
          </a:prstGeom>
          <a:noFill/>
        </p:spPr>
        <p:txBody>
          <a:bodyPr wrap="square" rtlCol="0">
            <a:spAutoFit/>
          </a:bodyPr>
          <a:lstStyle/>
          <a:p>
            <a:r>
              <a:rPr lang="en-US" b="1" dirty="0">
                <a:solidFill>
                  <a:srgbClr val="00B050"/>
                </a:solidFill>
              </a:rPr>
              <a:t>CIRCUIT ACCESSORIES</a:t>
            </a:r>
          </a:p>
        </p:txBody>
      </p:sp>
      <p:sp>
        <p:nvSpPr>
          <p:cNvPr id="526" name="TextBox 525">
            <a:extLst>
              <a:ext uri="{FF2B5EF4-FFF2-40B4-BE49-F238E27FC236}">
                <a16:creationId xmlns:a16="http://schemas.microsoft.com/office/drawing/2014/main" id="{30D54E87-F2DA-DB9C-5E6B-6DDE6DADC7FC}"/>
              </a:ext>
            </a:extLst>
          </p:cNvPr>
          <p:cNvSpPr txBox="1"/>
          <p:nvPr/>
        </p:nvSpPr>
        <p:spPr>
          <a:xfrm>
            <a:off x="925078" y="4589437"/>
            <a:ext cx="1440873" cy="369332"/>
          </a:xfrm>
          <a:prstGeom prst="rect">
            <a:avLst/>
          </a:prstGeom>
          <a:noFill/>
        </p:spPr>
        <p:txBody>
          <a:bodyPr wrap="square" rtlCol="0">
            <a:spAutoFit/>
          </a:bodyPr>
          <a:lstStyle/>
          <a:p>
            <a:r>
              <a:rPr lang="en-US" b="1" dirty="0">
                <a:solidFill>
                  <a:srgbClr val="00B050"/>
                </a:solidFill>
              </a:rPr>
              <a:t>+</a:t>
            </a:r>
          </a:p>
        </p:txBody>
      </p:sp>
      <p:sp>
        <p:nvSpPr>
          <p:cNvPr id="523" name="TextBox 522">
            <a:extLst>
              <a:ext uri="{FF2B5EF4-FFF2-40B4-BE49-F238E27FC236}">
                <a16:creationId xmlns:a16="http://schemas.microsoft.com/office/drawing/2014/main" id="{60726983-C5ED-7433-4C68-7733D5A3F911}"/>
              </a:ext>
            </a:extLst>
          </p:cNvPr>
          <p:cNvSpPr txBox="1"/>
          <p:nvPr/>
        </p:nvSpPr>
        <p:spPr>
          <a:xfrm>
            <a:off x="454025" y="2041236"/>
            <a:ext cx="1845830" cy="923330"/>
          </a:xfrm>
          <a:prstGeom prst="rect">
            <a:avLst/>
          </a:prstGeom>
          <a:noFill/>
        </p:spPr>
        <p:txBody>
          <a:bodyPr wrap="square" rtlCol="0">
            <a:spAutoFit/>
          </a:bodyPr>
          <a:lstStyle/>
          <a:p>
            <a:r>
              <a:rPr lang="en-US" b="1" dirty="0"/>
              <a:t>A Circuit is the sum of its components.</a:t>
            </a:r>
          </a:p>
        </p:txBody>
      </p:sp>
    </p:spTree>
    <p:extLst>
      <p:ext uri="{BB962C8B-B14F-4D97-AF65-F5344CB8AC3E}">
        <p14:creationId xmlns:p14="http://schemas.microsoft.com/office/powerpoint/2010/main" val="128304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D7B351-FB5A-F61B-90E5-4AA70FFD821C}"/>
              </a:ext>
            </a:extLst>
          </p:cNvPr>
          <p:cNvSpPr/>
          <p:nvPr/>
        </p:nvSpPr>
        <p:spPr>
          <a:xfrm>
            <a:off x="387927" y="2909455"/>
            <a:ext cx="6908800" cy="692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439A26C5-6AF5-BC9A-342D-8DDD2EDCC99F}"/>
              </a:ext>
            </a:extLst>
          </p:cNvPr>
          <p:cNvPicPr>
            <a:picLocks noChangeAspect="1" noChangeArrowheads="1"/>
          </p:cNvPicPr>
          <p:nvPr/>
        </p:nvPicPr>
        <p:blipFill>
          <a:blip r:embed="rId2"/>
          <a:srcRect/>
          <a:stretch/>
        </p:blipFill>
        <p:spPr bwMode="auto">
          <a:xfrm>
            <a:off x="8315597" y="172647"/>
            <a:ext cx="1028700" cy="1028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FF43D4C-CC16-24FF-D6BA-0F0C2FFB93EC}"/>
              </a:ext>
            </a:extLst>
          </p:cNvPr>
          <p:cNvSpPr>
            <a:spLocks noGrp="1"/>
          </p:cNvSpPr>
          <p:nvPr>
            <p:ph type="body" sz="quarter" idx="13"/>
          </p:nvPr>
        </p:nvSpPr>
        <p:spPr>
          <a:xfrm>
            <a:off x="454025" y="1339274"/>
            <a:ext cx="6648740" cy="4954170"/>
          </a:xfrm>
        </p:spPr>
        <p:txBody>
          <a:bodyPr/>
          <a:lstStyle/>
          <a:p>
            <a:pPr marL="0" indent="0">
              <a:buNone/>
            </a:pPr>
            <a:r>
              <a:rPr lang="en-US" sz="2000" b="1" dirty="0">
                <a:solidFill>
                  <a:srgbClr val="00B050"/>
                </a:solidFill>
              </a:rPr>
              <a:t>SunMed Marketable Features</a:t>
            </a:r>
          </a:p>
          <a:p>
            <a:pPr marL="0" indent="0">
              <a:buNone/>
            </a:pPr>
            <a:r>
              <a:rPr lang="en-US" sz="2000" dirty="0">
                <a:solidFill>
                  <a:schemeClr val="tx1"/>
                </a:solidFill>
              </a:rPr>
              <a:t>• High quality tubing with exceptional flexibility and drapability</a:t>
            </a:r>
          </a:p>
          <a:p>
            <a:pPr marL="0" indent="0">
              <a:buNone/>
            </a:pPr>
            <a:r>
              <a:rPr lang="en-US" sz="2000" dirty="0">
                <a:solidFill>
                  <a:schemeClr val="tx1"/>
                </a:solidFill>
              </a:rPr>
              <a:t>• ISO connections for secure leak resistant connections</a:t>
            </a:r>
          </a:p>
          <a:p>
            <a:pPr marL="0" indent="0">
              <a:buNone/>
            </a:pPr>
            <a:r>
              <a:rPr lang="en-US" sz="2000" dirty="0">
                <a:solidFill>
                  <a:schemeClr val="tx1"/>
                </a:solidFill>
              </a:rPr>
              <a:t>• Custom configurations are available to meet your need</a:t>
            </a:r>
            <a:endParaRPr lang="en-US" sz="400" b="1" dirty="0">
              <a:solidFill>
                <a:srgbClr val="FF0000"/>
              </a:solidFill>
            </a:endParaRPr>
          </a:p>
          <a:p>
            <a:pPr marL="0" indent="0" algn="ctr">
              <a:buNone/>
            </a:pPr>
            <a:r>
              <a:rPr lang="en-US" sz="2000" b="1" dirty="0">
                <a:solidFill>
                  <a:schemeClr val="bg1"/>
                </a:solidFill>
              </a:rPr>
              <a:t>Expandable circuits are the top selling option used by customers across the disposable circuit market</a:t>
            </a:r>
          </a:p>
          <a:p>
            <a:pPr marL="0" indent="0">
              <a:buNone/>
            </a:pPr>
            <a:r>
              <a:rPr lang="en-US" sz="2000" b="1" dirty="0">
                <a:solidFill>
                  <a:srgbClr val="FF0000"/>
                </a:solidFill>
              </a:rPr>
              <a:t>PROS</a:t>
            </a:r>
          </a:p>
          <a:p>
            <a:r>
              <a:rPr lang="en-US" sz="2000" dirty="0">
                <a:solidFill>
                  <a:schemeClr val="tx1"/>
                </a:solidFill>
              </a:rPr>
              <a:t>Takes up less space</a:t>
            </a:r>
          </a:p>
          <a:p>
            <a:r>
              <a:rPr lang="en-US" sz="2000" dirty="0">
                <a:solidFill>
                  <a:schemeClr val="tx1"/>
                </a:solidFill>
              </a:rPr>
              <a:t>Can expand or contract to desired length</a:t>
            </a:r>
          </a:p>
          <a:p>
            <a:r>
              <a:rPr lang="en-US" sz="2000" dirty="0">
                <a:solidFill>
                  <a:schemeClr val="tx1"/>
                </a:solidFill>
              </a:rPr>
              <a:t>Flexibility and Drapability</a:t>
            </a:r>
          </a:p>
          <a:p>
            <a:pPr marL="0" indent="0">
              <a:buNone/>
            </a:pPr>
            <a:r>
              <a:rPr lang="en-US" sz="2000" b="1" dirty="0">
                <a:solidFill>
                  <a:srgbClr val="FF0000"/>
                </a:solidFill>
              </a:rPr>
              <a:t>CONS</a:t>
            </a:r>
          </a:p>
          <a:p>
            <a:r>
              <a:rPr lang="en-US" sz="2000" dirty="0">
                <a:solidFill>
                  <a:schemeClr val="tx1"/>
                </a:solidFill>
              </a:rPr>
              <a:t>Heavier than Corrugated tubing</a:t>
            </a:r>
          </a:p>
          <a:p>
            <a:r>
              <a:rPr lang="en-US" sz="2000" dirty="0">
                <a:solidFill>
                  <a:schemeClr val="tx1"/>
                </a:solidFill>
              </a:rPr>
              <a:t>Opportunity for and detecting leaks</a:t>
            </a:r>
          </a:p>
          <a:p>
            <a:pPr marL="0" indent="0">
              <a:buNone/>
            </a:pPr>
            <a:endParaRPr lang="en-US" dirty="0"/>
          </a:p>
        </p:txBody>
      </p:sp>
      <p:sp>
        <p:nvSpPr>
          <p:cNvPr id="3" name="Text Placeholder 2">
            <a:extLst>
              <a:ext uri="{FF2B5EF4-FFF2-40B4-BE49-F238E27FC236}">
                <a16:creationId xmlns:a16="http://schemas.microsoft.com/office/drawing/2014/main" id="{C2852F53-569F-47CA-CD39-49F0FF47E19E}"/>
              </a:ext>
            </a:extLst>
          </p:cNvPr>
          <p:cNvSpPr>
            <a:spLocks noGrp="1"/>
          </p:cNvSpPr>
          <p:nvPr>
            <p:ph type="body" sz="quarter" idx="14"/>
          </p:nvPr>
        </p:nvSpPr>
        <p:spPr/>
        <p:txBody>
          <a:bodyPr/>
          <a:lstStyle/>
          <a:p>
            <a:r>
              <a:rPr lang="en-US" dirty="0"/>
              <a:t>Dual-limb “y” tube type: expandable</a:t>
            </a:r>
          </a:p>
        </p:txBody>
      </p:sp>
      <p:sp>
        <p:nvSpPr>
          <p:cNvPr id="4" name="Slide Number Placeholder 3">
            <a:extLst>
              <a:ext uri="{FF2B5EF4-FFF2-40B4-BE49-F238E27FC236}">
                <a16:creationId xmlns:a16="http://schemas.microsoft.com/office/drawing/2014/main" id="{D5F273F5-3192-D198-728C-81BC6B232C3E}"/>
              </a:ext>
            </a:extLst>
          </p:cNvPr>
          <p:cNvSpPr>
            <a:spLocks noGrp="1"/>
          </p:cNvSpPr>
          <p:nvPr>
            <p:ph type="sldNum" sz="quarter" idx="4"/>
          </p:nvPr>
        </p:nvSpPr>
        <p:spPr/>
        <p:txBody>
          <a:bodyPr/>
          <a:lstStyle/>
          <a:p>
            <a:fld id="{94E0494F-D9D9-4FE9-B19B-AC7F2920D1CD}" type="slidenum">
              <a:rPr lang="en-US" smtClean="0"/>
              <a:pPr/>
              <a:t>23</a:t>
            </a:fld>
            <a:endParaRPr lang="en-US" dirty="0"/>
          </a:p>
        </p:txBody>
      </p:sp>
      <p:pic>
        <p:nvPicPr>
          <p:cNvPr id="9220" name="Picture 4">
            <a:extLst>
              <a:ext uri="{FF2B5EF4-FFF2-40B4-BE49-F238E27FC236}">
                <a16:creationId xmlns:a16="http://schemas.microsoft.com/office/drawing/2014/main" id="{EFCDE933-8D1A-DFEE-27F6-D3666B21D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418" y="1201347"/>
            <a:ext cx="3648364" cy="36483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DBC4B59-6930-93C4-5EC2-E4644A6AFD0A}"/>
              </a:ext>
            </a:extLst>
          </p:cNvPr>
          <p:cNvPicPr>
            <a:picLocks noChangeAspect="1"/>
          </p:cNvPicPr>
          <p:nvPr/>
        </p:nvPicPr>
        <p:blipFill>
          <a:blip r:embed="rId4"/>
          <a:srcRect/>
          <a:stretch/>
        </p:blipFill>
        <p:spPr>
          <a:xfrm>
            <a:off x="7389091" y="4936232"/>
            <a:ext cx="4013472" cy="1357212"/>
          </a:xfrm>
          <a:prstGeom prst="rect">
            <a:avLst/>
          </a:prstGeom>
        </p:spPr>
      </p:pic>
      <p:sp>
        <p:nvSpPr>
          <p:cNvPr id="10" name="Text Placeholder 1">
            <a:extLst>
              <a:ext uri="{FF2B5EF4-FFF2-40B4-BE49-F238E27FC236}">
                <a16:creationId xmlns:a16="http://schemas.microsoft.com/office/drawing/2014/main" id="{B39FBA40-CFF5-9F6D-748C-92830E507B7D}"/>
              </a:ext>
            </a:extLst>
          </p:cNvPr>
          <p:cNvSpPr txBox="1">
            <a:spLocks/>
          </p:cNvSpPr>
          <p:nvPr/>
        </p:nvSpPr>
        <p:spPr>
          <a:xfrm>
            <a:off x="454025" y="1224437"/>
            <a:ext cx="6648740" cy="19621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27239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43D4C-CC16-24FF-D6BA-0F0C2FFB93EC}"/>
              </a:ext>
            </a:extLst>
          </p:cNvPr>
          <p:cNvSpPr>
            <a:spLocks noGrp="1"/>
          </p:cNvSpPr>
          <p:nvPr>
            <p:ph type="body" sz="quarter" idx="13"/>
          </p:nvPr>
        </p:nvSpPr>
        <p:spPr>
          <a:xfrm>
            <a:off x="646257" y="2736980"/>
            <a:ext cx="5170921" cy="3481309"/>
          </a:xfrm>
        </p:spPr>
        <p:txBody>
          <a:bodyPr/>
          <a:lstStyle/>
          <a:p>
            <a:pPr marL="0" indent="0">
              <a:buFont typeface="Arial" panose="020B0604020202020204" pitchFamily="34" charset="0"/>
              <a:buNone/>
            </a:pPr>
            <a:r>
              <a:rPr lang="en-US" sz="2000" b="1" dirty="0">
                <a:solidFill>
                  <a:srgbClr val="FF0000"/>
                </a:solidFill>
              </a:rPr>
              <a:t>PROS</a:t>
            </a:r>
          </a:p>
          <a:p>
            <a:r>
              <a:rPr lang="en-US" sz="2000" dirty="0">
                <a:solidFill>
                  <a:schemeClr val="tx1"/>
                </a:solidFill>
              </a:rPr>
              <a:t>Simple</a:t>
            </a:r>
          </a:p>
          <a:p>
            <a:pPr lvl="1"/>
            <a:r>
              <a:rPr lang="en-US" sz="1800" dirty="0">
                <a:solidFill>
                  <a:schemeClr val="tx1"/>
                </a:solidFill>
              </a:rPr>
              <a:t>Non-expandable, basic tubing</a:t>
            </a:r>
          </a:p>
          <a:p>
            <a:r>
              <a:rPr lang="en-US" sz="2000" dirty="0">
                <a:solidFill>
                  <a:schemeClr val="tx1"/>
                </a:solidFill>
              </a:rPr>
              <a:t>Economic</a:t>
            </a:r>
          </a:p>
          <a:p>
            <a:r>
              <a:rPr lang="en-US" sz="2000" dirty="0">
                <a:solidFill>
                  <a:schemeClr val="tx1"/>
                </a:solidFill>
              </a:rPr>
              <a:t>Light Weight</a:t>
            </a:r>
          </a:p>
          <a:p>
            <a:pPr lvl="1">
              <a:spcBef>
                <a:spcPts val="1000"/>
              </a:spcBef>
            </a:pPr>
            <a:r>
              <a:rPr lang="en-US" sz="1800" dirty="0">
                <a:solidFill>
                  <a:schemeClr val="tx1"/>
                </a:solidFill>
              </a:rPr>
              <a:t>Important for PED patients</a:t>
            </a:r>
          </a:p>
          <a:p>
            <a:pPr marL="0" indent="0">
              <a:buFont typeface="Arial" panose="020B0604020202020204" pitchFamily="34" charset="0"/>
              <a:buNone/>
            </a:pPr>
            <a:r>
              <a:rPr lang="en-US" sz="2000" b="1" dirty="0">
                <a:solidFill>
                  <a:srgbClr val="FF0000"/>
                </a:solidFill>
              </a:rPr>
              <a:t>CONS</a:t>
            </a:r>
          </a:p>
          <a:p>
            <a:r>
              <a:rPr lang="en-US" sz="2000" dirty="0">
                <a:solidFill>
                  <a:schemeClr val="tx1"/>
                </a:solidFill>
              </a:rPr>
              <a:t>Bulky, Takes Up Space</a:t>
            </a:r>
          </a:p>
          <a:p>
            <a:r>
              <a:rPr lang="en-US" sz="2000" dirty="0">
                <a:solidFill>
                  <a:schemeClr val="tx1"/>
                </a:solidFill>
              </a:rPr>
              <a:t>Lacks Feature Benefits</a:t>
            </a:r>
          </a:p>
        </p:txBody>
      </p:sp>
      <p:sp>
        <p:nvSpPr>
          <p:cNvPr id="3" name="Text Placeholder 2">
            <a:extLst>
              <a:ext uri="{FF2B5EF4-FFF2-40B4-BE49-F238E27FC236}">
                <a16:creationId xmlns:a16="http://schemas.microsoft.com/office/drawing/2014/main" id="{C2852F53-569F-47CA-CD39-49F0FF47E19E}"/>
              </a:ext>
            </a:extLst>
          </p:cNvPr>
          <p:cNvSpPr>
            <a:spLocks noGrp="1"/>
          </p:cNvSpPr>
          <p:nvPr>
            <p:ph type="body" sz="quarter" idx="14"/>
          </p:nvPr>
        </p:nvSpPr>
        <p:spPr/>
        <p:txBody>
          <a:bodyPr/>
          <a:lstStyle/>
          <a:p>
            <a:r>
              <a:rPr lang="en-US" dirty="0"/>
              <a:t>Dual-limb “y” tube type: corrugated</a:t>
            </a:r>
          </a:p>
        </p:txBody>
      </p:sp>
      <p:sp>
        <p:nvSpPr>
          <p:cNvPr id="4" name="Slide Number Placeholder 3">
            <a:extLst>
              <a:ext uri="{FF2B5EF4-FFF2-40B4-BE49-F238E27FC236}">
                <a16:creationId xmlns:a16="http://schemas.microsoft.com/office/drawing/2014/main" id="{D5F273F5-3192-D198-728C-81BC6B232C3E}"/>
              </a:ext>
            </a:extLst>
          </p:cNvPr>
          <p:cNvSpPr>
            <a:spLocks noGrp="1"/>
          </p:cNvSpPr>
          <p:nvPr>
            <p:ph type="sldNum" sz="quarter" idx="4"/>
          </p:nvPr>
        </p:nvSpPr>
        <p:spPr/>
        <p:txBody>
          <a:bodyPr/>
          <a:lstStyle/>
          <a:p>
            <a:fld id="{94E0494F-D9D9-4FE9-B19B-AC7F2920D1CD}" type="slidenum">
              <a:rPr lang="en-US" smtClean="0"/>
              <a:pPr/>
              <a:t>24</a:t>
            </a:fld>
            <a:endParaRPr lang="en-US" dirty="0"/>
          </a:p>
        </p:txBody>
      </p:sp>
      <p:pic>
        <p:nvPicPr>
          <p:cNvPr id="22530" name="Picture 2" descr="Medline DYNJAA4005">
            <a:extLst>
              <a:ext uri="{FF2B5EF4-FFF2-40B4-BE49-F238E27FC236}">
                <a16:creationId xmlns:a16="http://schemas.microsoft.com/office/drawing/2014/main" id="{8B27A58C-81C5-D541-1285-215318996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257" y="1131609"/>
            <a:ext cx="42862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BA3B3FC-FC96-9BB8-B153-96ED3DF80AF2}"/>
              </a:ext>
            </a:extLst>
          </p:cNvPr>
          <p:cNvPicPr>
            <a:picLocks noChangeAspect="1"/>
          </p:cNvPicPr>
          <p:nvPr/>
        </p:nvPicPr>
        <p:blipFill>
          <a:blip r:embed="rId3"/>
          <a:srcRect/>
          <a:stretch/>
        </p:blipFill>
        <p:spPr>
          <a:xfrm>
            <a:off x="6878646" y="4798734"/>
            <a:ext cx="4013472" cy="1419555"/>
          </a:xfrm>
          <a:prstGeom prst="rect">
            <a:avLst/>
          </a:prstGeom>
        </p:spPr>
      </p:pic>
      <p:sp>
        <p:nvSpPr>
          <p:cNvPr id="8" name="TextBox 7">
            <a:extLst>
              <a:ext uri="{FF2B5EF4-FFF2-40B4-BE49-F238E27FC236}">
                <a16:creationId xmlns:a16="http://schemas.microsoft.com/office/drawing/2014/main" id="{5A5F646B-6146-DA8F-596A-7D67DBB988BD}"/>
              </a:ext>
            </a:extLst>
          </p:cNvPr>
          <p:cNvSpPr txBox="1"/>
          <p:nvPr/>
        </p:nvSpPr>
        <p:spPr>
          <a:xfrm>
            <a:off x="646257" y="1539794"/>
            <a:ext cx="6650470" cy="1077218"/>
          </a:xfrm>
          <a:prstGeom prst="rect">
            <a:avLst/>
          </a:prstGeom>
          <a:noFill/>
        </p:spPr>
        <p:txBody>
          <a:bodyPr wrap="square">
            <a:spAutoFit/>
          </a:bodyPr>
          <a:lstStyle/>
          <a:p>
            <a:pPr marL="0" indent="0">
              <a:buNone/>
            </a:pPr>
            <a:r>
              <a:rPr lang="en-US" sz="2000" b="1" dirty="0">
                <a:solidFill>
                  <a:srgbClr val="00B050"/>
                </a:solidFill>
              </a:rPr>
              <a:t>SunMed Marketable Features</a:t>
            </a:r>
          </a:p>
          <a:p>
            <a:pPr marL="0" indent="0">
              <a:buNone/>
            </a:pPr>
            <a:endParaRPr lang="en-US" sz="400" b="1" dirty="0">
              <a:solidFill>
                <a:srgbClr val="00B050"/>
              </a:solidFill>
            </a:endParaRPr>
          </a:p>
          <a:p>
            <a:pPr marL="0" indent="0">
              <a:buNone/>
            </a:pPr>
            <a:r>
              <a:rPr lang="en-US" sz="2000" dirty="0">
                <a:solidFill>
                  <a:schemeClr val="tx1"/>
                </a:solidFill>
              </a:rPr>
              <a:t>• ISO connections for secure leak resistant connections</a:t>
            </a:r>
          </a:p>
          <a:p>
            <a:pPr marL="0" indent="0">
              <a:buNone/>
            </a:pPr>
            <a:r>
              <a:rPr lang="en-US" sz="2000" dirty="0">
                <a:solidFill>
                  <a:schemeClr val="tx1"/>
                </a:solidFill>
              </a:rPr>
              <a:t>• Custom configurations are available to meet customer needs</a:t>
            </a:r>
            <a:endParaRPr lang="en-US" sz="2000" b="1" dirty="0">
              <a:solidFill>
                <a:srgbClr val="FF0000"/>
              </a:solidFill>
            </a:endParaRPr>
          </a:p>
        </p:txBody>
      </p:sp>
    </p:spTree>
    <p:extLst>
      <p:ext uri="{BB962C8B-B14F-4D97-AF65-F5344CB8AC3E}">
        <p14:creationId xmlns:p14="http://schemas.microsoft.com/office/powerpoint/2010/main" val="2452294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43017383-8D88-4C82-771B-66BA7E91C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436"/>
            <a:ext cx="3078018" cy="307801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F383CFF1-DC9A-F510-97E2-CB36B1222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727" y="1228436"/>
            <a:ext cx="2715491" cy="2715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9FF43D4C-CC16-24FF-D6BA-0F0C2FFB93EC}"/>
              </a:ext>
            </a:extLst>
          </p:cNvPr>
          <p:cNvSpPr>
            <a:spLocks noGrp="1"/>
          </p:cNvSpPr>
          <p:nvPr>
            <p:ph type="body" sz="quarter" idx="13"/>
          </p:nvPr>
        </p:nvSpPr>
        <p:spPr>
          <a:xfrm>
            <a:off x="5486400" y="1228436"/>
            <a:ext cx="6530593" cy="5065007"/>
          </a:xfrm>
        </p:spPr>
        <p:txBody>
          <a:bodyPr/>
          <a:lstStyle/>
          <a:p>
            <a:r>
              <a:rPr lang="en-US" sz="2400" dirty="0"/>
              <a:t>Easily restrain oxygen and suction tubing gas sampling lines</a:t>
            </a:r>
          </a:p>
          <a:p>
            <a:r>
              <a:rPr lang="en-US" sz="2400" dirty="0"/>
              <a:t>Effectively manage all three diameter breathing hoses: small disposable plastic, medium reusable rubber, and plastic large king hoses</a:t>
            </a:r>
          </a:p>
          <a:p>
            <a:r>
              <a:rPr lang="en-US" sz="2400" dirty="0"/>
              <a:t>Available in stainless steel or clear polycarbonate (PC) for long life</a:t>
            </a:r>
          </a:p>
          <a:p>
            <a:r>
              <a:rPr lang="en-US" sz="2400" dirty="0"/>
              <a:t>PC models are more durable than acrylic and can be safely cleaned with alcohol</a:t>
            </a:r>
          </a:p>
          <a:p>
            <a:r>
              <a:rPr lang="en-US" sz="2400" dirty="0"/>
              <a:t>PC models accommodate gas sampling tubes</a:t>
            </a:r>
          </a:p>
          <a:p>
            <a:r>
              <a:rPr lang="en-US" sz="2400" dirty="0"/>
              <a:t>PC models safe for MRI use</a:t>
            </a:r>
          </a:p>
          <a:p>
            <a:r>
              <a:rPr lang="en-US" sz="2400" dirty="0"/>
              <a:t>Each model measures 12.125″H x 5″W x 8.5″D</a:t>
            </a:r>
          </a:p>
        </p:txBody>
      </p:sp>
      <p:sp>
        <p:nvSpPr>
          <p:cNvPr id="3" name="Text Placeholder 2">
            <a:extLst>
              <a:ext uri="{FF2B5EF4-FFF2-40B4-BE49-F238E27FC236}">
                <a16:creationId xmlns:a16="http://schemas.microsoft.com/office/drawing/2014/main" id="{C2852F53-569F-47CA-CD39-49F0FF47E19E}"/>
              </a:ext>
            </a:extLst>
          </p:cNvPr>
          <p:cNvSpPr>
            <a:spLocks noGrp="1"/>
          </p:cNvSpPr>
          <p:nvPr>
            <p:ph type="body" sz="quarter" idx="14"/>
          </p:nvPr>
        </p:nvSpPr>
        <p:spPr/>
        <p:txBody>
          <a:bodyPr/>
          <a:lstStyle/>
          <a:p>
            <a:r>
              <a:rPr lang="en-US" dirty="0"/>
              <a:t>Sunmed Tube tree</a:t>
            </a:r>
          </a:p>
        </p:txBody>
      </p:sp>
      <p:sp>
        <p:nvSpPr>
          <p:cNvPr id="4" name="Slide Number Placeholder 3">
            <a:extLst>
              <a:ext uri="{FF2B5EF4-FFF2-40B4-BE49-F238E27FC236}">
                <a16:creationId xmlns:a16="http://schemas.microsoft.com/office/drawing/2014/main" id="{D5F273F5-3192-D198-728C-81BC6B232C3E}"/>
              </a:ext>
            </a:extLst>
          </p:cNvPr>
          <p:cNvSpPr>
            <a:spLocks noGrp="1"/>
          </p:cNvSpPr>
          <p:nvPr>
            <p:ph type="sldNum" sz="quarter" idx="4"/>
          </p:nvPr>
        </p:nvSpPr>
        <p:spPr/>
        <p:txBody>
          <a:bodyPr/>
          <a:lstStyle/>
          <a:p>
            <a:fld id="{94E0494F-D9D9-4FE9-B19B-AC7F2920D1CD}" type="slidenum">
              <a:rPr lang="en-US" smtClean="0"/>
              <a:pPr/>
              <a:t>25</a:t>
            </a:fld>
            <a:endParaRPr lang="en-US" dirty="0"/>
          </a:p>
        </p:txBody>
      </p:sp>
      <p:pic>
        <p:nvPicPr>
          <p:cNvPr id="21510" name="Picture 6">
            <a:extLst>
              <a:ext uri="{FF2B5EF4-FFF2-40B4-BE49-F238E27FC236}">
                <a16:creationId xmlns:a16="http://schemas.microsoft.com/office/drawing/2014/main" id="{F465592C-EE0D-53C6-F513-131DDEF81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235" y="3944369"/>
            <a:ext cx="2493819" cy="24938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0A8D0C-D46C-D8BE-1336-0C83CBF859AE}"/>
              </a:ext>
            </a:extLst>
          </p:cNvPr>
          <p:cNvSpPr txBox="1"/>
          <p:nvPr/>
        </p:nvSpPr>
        <p:spPr>
          <a:xfrm>
            <a:off x="3228108" y="5859579"/>
            <a:ext cx="2276764" cy="615553"/>
          </a:xfrm>
          <a:prstGeom prst="rect">
            <a:avLst/>
          </a:prstGeom>
          <a:noFill/>
        </p:spPr>
        <p:txBody>
          <a:bodyPr wrap="square" rtlCol="0">
            <a:spAutoFit/>
          </a:bodyPr>
          <a:lstStyle/>
          <a:p>
            <a:r>
              <a:rPr lang="en-US" dirty="0">
                <a:solidFill>
                  <a:srgbClr val="00B050"/>
                </a:solidFill>
              </a:rPr>
              <a:t>8-0038-04</a:t>
            </a:r>
          </a:p>
          <a:p>
            <a:r>
              <a:rPr lang="en-US" sz="1600" dirty="0">
                <a:solidFill>
                  <a:srgbClr val="00B050"/>
                </a:solidFill>
              </a:rPr>
              <a:t>Adjustable Polycarbonate</a:t>
            </a:r>
          </a:p>
        </p:txBody>
      </p:sp>
      <p:sp>
        <p:nvSpPr>
          <p:cNvPr id="9" name="TextBox 8">
            <a:extLst>
              <a:ext uri="{FF2B5EF4-FFF2-40B4-BE49-F238E27FC236}">
                <a16:creationId xmlns:a16="http://schemas.microsoft.com/office/drawing/2014/main" id="{06EFDAB6-9B51-4419-52AB-206564F87495}"/>
              </a:ext>
            </a:extLst>
          </p:cNvPr>
          <p:cNvSpPr txBox="1"/>
          <p:nvPr/>
        </p:nvSpPr>
        <p:spPr>
          <a:xfrm>
            <a:off x="3768678" y="3886059"/>
            <a:ext cx="1801091" cy="615553"/>
          </a:xfrm>
          <a:prstGeom prst="rect">
            <a:avLst/>
          </a:prstGeom>
          <a:noFill/>
        </p:spPr>
        <p:txBody>
          <a:bodyPr wrap="square" rtlCol="0">
            <a:spAutoFit/>
          </a:bodyPr>
          <a:lstStyle/>
          <a:p>
            <a:r>
              <a:rPr lang="en-US" dirty="0">
                <a:solidFill>
                  <a:srgbClr val="00B050"/>
                </a:solidFill>
              </a:rPr>
              <a:t>8-0038-01</a:t>
            </a:r>
          </a:p>
          <a:p>
            <a:r>
              <a:rPr lang="en-US" sz="1600" dirty="0">
                <a:solidFill>
                  <a:srgbClr val="00B050"/>
                </a:solidFill>
              </a:rPr>
              <a:t>Stainless Steel</a:t>
            </a:r>
          </a:p>
        </p:txBody>
      </p:sp>
      <p:sp>
        <p:nvSpPr>
          <p:cNvPr id="10" name="TextBox 9">
            <a:extLst>
              <a:ext uri="{FF2B5EF4-FFF2-40B4-BE49-F238E27FC236}">
                <a16:creationId xmlns:a16="http://schemas.microsoft.com/office/drawing/2014/main" id="{0AC096F5-83AF-D162-5F4C-9421C6EF5A6D}"/>
              </a:ext>
            </a:extLst>
          </p:cNvPr>
          <p:cNvSpPr txBox="1"/>
          <p:nvPr/>
        </p:nvSpPr>
        <p:spPr>
          <a:xfrm>
            <a:off x="638463" y="4185125"/>
            <a:ext cx="1801091" cy="615553"/>
          </a:xfrm>
          <a:prstGeom prst="rect">
            <a:avLst/>
          </a:prstGeom>
          <a:noFill/>
        </p:spPr>
        <p:txBody>
          <a:bodyPr wrap="square" rtlCol="0">
            <a:spAutoFit/>
          </a:bodyPr>
          <a:lstStyle/>
          <a:p>
            <a:r>
              <a:rPr lang="en-US" dirty="0">
                <a:solidFill>
                  <a:srgbClr val="00B050"/>
                </a:solidFill>
              </a:rPr>
              <a:t>8-0038-03</a:t>
            </a:r>
          </a:p>
          <a:p>
            <a:r>
              <a:rPr lang="en-US" sz="1600" dirty="0">
                <a:solidFill>
                  <a:srgbClr val="00B050"/>
                </a:solidFill>
              </a:rPr>
              <a:t>Polycarbonate</a:t>
            </a:r>
          </a:p>
        </p:txBody>
      </p:sp>
    </p:spTree>
    <p:extLst>
      <p:ext uri="{BB962C8B-B14F-4D97-AF65-F5344CB8AC3E}">
        <p14:creationId xmlns:p14="http://schemas.microsoft.com/office/powerpoint/2010/main" val="455190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formance Characteristics of Mapleson Circuits">
            <a:extLst>
              <a:ext uri="{FF2B5EF4-FFF2-40B4-BE49-F238E27FC236}">
                <a16:creationId xmlns:a16="http://schemas.microsoft.com/office/drawing/2014/main" id="{20CA5C00-A71B-39CA-492A-C0F657B2B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13" y="1236617"/>
            <a:ext cx="7344483" cy="5499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41F5E0C-45D7-2B43-F4D9-B143804D2DEB}"/>
              </a:ext>
            </a:extLst>
          </p:cNvPr>
          <p:cNvSpPr>
            <a:spLocks noGrp="1"/>
          </p:cNvSpPr>
          <p:nvPr>
            <p:ph type="body" sz="quarter" idx="13"/>
          </p:nvPr>
        </p:nvSpPr>
        <p:spPr>
          <a:xfrm>
            <a:off x="2875399" y="6599822"/>
            <a:ext cx="4507897" cy="228087"/>
          </a:xfrm>
        </p:spPr>
        <p:txBody>
          <a:bodyPr/>
          <a:lstStyle/>
          <a:p>
            <a:pPr marL="0" indent="0">
              <a:buNone/>
            </a:pPr>
            <a:r>
              <a:rPr lang="en-US" sz="800" b="1" u="sng" dirty="0"/>
              <a:t>Source</a:t>
            </a:r>
            <a:r>
              <a:rPr lang="en-US" sz="800" dirty="0"/>
              <a:t>: https://www.brainkart.com/article/Performance-Characteristics-of-Mapleson-Circuits_26772/</a:t>
            </a:r>
          </a:p>
        </p:txBody>
      </p:sp>
      <p:sp>
        <p:nvSpPr>
          <p:cNvPr id="3" name="Text Placeholder 2">
            <a:extLst>
              <a:ext uri="{FF2B5EF4-FFF2-40B4-BE49-F238E27FC236}">
                <a16:creationId xmlns:a16="http://schemas.microsoft.com/office/drawing/2014/main" id="{AB84BD1D-DA28-7F8E-BEAD-F006DAA0F5CF}"/>
              </a:ext>
            </a:extLst>
          </p:cNvPr>
          <p:cNvSpPr>
            <a:spLocks noGrp="1"/>
          </p:cNvSpPr>
          <p:nvPr>
            <p:ph type="body" sz="quarter" idx="14"/>
          </p:nvPr>
        </p:nvSpPr>
        <p:spPr/>
        <p:txBody>
          <a:bodyPr/>
          <a:lstStyle/>
          <a:p>
            <a:r>
              <a:rPr lang="en-US" dirty="0"/>
              <a:t>Circuit Types: Mapleson Non-rebreathing</a:t>
            </a:r>
          </a:p>
        </p:txBody>
      </p:sp>
      <p:sp>
        <p:nvSpPr>
          <p:cNvPr id="4" name="Slide Number Placeholder 3">
            <a:extLst>
              <a:ext uri="{FF2B5EF4-FFF2-40B4-BE49-F238E27FC236}">
                <a16:creationId xmlns:a16="http://schemas.microsoft.com/office/drawing/2014/main" id="{3C5BA939-6B80-508F-9153-A21CAC799F1C}"/>
              </a:ext>
            </a:extLst>
          </p:cNvPr>
          <p:cNvSpPr>
            <a:spLocks noGrp="1"/>
          </p:cNvSpPr>
          <p:nvPr>
            <p:ph type="sldNum" sz="quarter" idx="4"/>
          </p:nvPr>
        </p:nvSpPr>
        <p:spPr/>
        <p:txBody>
          <a:bodyPr/>
          <a:lstStyle/>
          <a:p>
            <a:fld id="{94E0494F-D9D9-4FE9-B19B-AC7F2920D1CD}" type="slidenum">
              <a:rPr lang="en-US" smtClean="0"/>
              <a:pPr/>
              <a:t>26</a:t>
            </a:fld>
            <a:endParaRPr lang="en-US" dirty="0"/>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C781DEF0-AB21-0017-FCDB-75E40F2AF610}"/>
                  </a:ext>
                </a:extLst>
              </p14:cNvPr>
              <p14:cNvContentPartPr/>
              <p14:nvPr/>
            </p14:nvContentPartPr>
            <p14:xfrm>
              <a:off x="191246" y="6565663"/>
              <a:ext cx="7279560" cy="360"/>
            </p14:xfrm>
          </p:contentPart>
        </mc:Choice>
        <mc:Fallback xmlns="">
          <p:pic>
            <p:nvPicPr>
              <p:cNvPr id="14" name="Ink 13">
                <a:extLst>
                  <a:ext uri="{FF2B5EF4-FFF2-40B4-BE49-F238E27FC236}">
                    <a16:creationId xmlns:a16="http://schemas.microsoft.com/office/drawing/2014/main" id="{C781DEF0-AB21-0017-FCDB-75E40F2AF610}"/>
                  </a:ext>
                </a:extLst>
              </p:cNvPr>
              <p:cNvPicPr/>
              <p:nvPr/>
            </p:nvPicPr>
            <p:blipFill>
              <a:blip r:embed="rId5"/>
              <a:stretch>
                <a:fillRect/>
              </a:stretch>
            </p:blipFill>
            <p:spPr>
              <a:xfrm>
                <a:off x="182246" y="6557023"/>
                <a:ext cx="7297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17D415B1-F006-FAC8-D36D-280E347E6982}"/>
                  </a:ext>
                </a:extLst>
              </p14:cNvPr>
              <p14:cNvContentPartPr/>
              <p14:nvPr/>
            </p14:nvContentPartPr>
            <p14:xfrm>
              <a:off x="182606" y="5833783"/>
              <a:ext cx="7285320" cy="360"/>
            </p14:xfrm>
          </p:contentPart>
        </mc:Choice>
        <mc:Fallback xmlns="">
          <p:pic>
            <p:nvPicPr>
              <p:cNvPr id="15" name="Ink 14">
                <a:extLst>
                  <a:ext uri="{FF2B5EF4-FFF2-40B4-BE49-F238E27FC236}">
                    <a16:creationId xmlns:a16="http://schemas.microsoft.com/office/drawing/2014/main" id="{17D415B1-F006-FAC8-D36D-280E347E6982}"/>
                  </a:ext>
                </a:extLst>
              </p:cNvPr>
              <p:cNvPicPr/>
              <p:nvPr/>
            </p:nvPicPr>
            <p:blipFill>
              <a:blip r:embed="rId7"/>
              <a:stretch>
                <a:fillRect/>
              </a:stretch>
            </p:blipFill>
            <p:spPr>
              <a:xfrm>
                <a:off x="173606" y="5824783"/>
                <a:ext cx="73029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554F6BB3-C8E5-E968-22CC-AD2B3292D1DA}"/>
                  </a:ext>
                </a:extLst>
              </p14:cNvPr>
              <p14:cNvContentPartPr/>
              <p14:nvPr/>
            </p14:nvContentPartPr>
            <p14:xfrm>
              <a:off x="191246" y="5075983"/>
              <a:ext cx="7272000" cy="360"/>
            </p14:xfrm>
          </p:contentPart>
        </mc:Choice>
        <mc:Fallback xmlns="">
          <p:pic>
            <p:nvPicPr>
              <p:cNvPr id="16" name="Ink 15">
                <a:extLst>
                  <a:ext uri="{FF2B5EF4-FFF2-40B4-BE49-F238E27FC236}">
                    <a16:creationId xmlns:a16="http://schemas.microsoft.com/office/drawing/2014/main" id="{554F6BB3-C8E5-E968-22CC-AD2B3292D1DA}"/>
                  </a:ext>
                </a:extLst>
              </p:cNvPr>
              <p:cNvPicPr/>
              <p:nvPr/>
            </p:nvPicPr>
            <p:blipFill>
              <a:blip r:embed="rId9"/>
              <a:stretch>
                <a:fillRect/>
              </a:stretch>
            </p:blipFill>
            <p:spPr>
              <a:xfrm>
                <a:off x="182246" y="5067343"/>
                <a:ext cx="72896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46BF617F-6EDC-62B8-F4B8-DE11AE17314E}"/>
                  </a:ext>
                </a:extLst>
              </p14:cNvPr>
              <p14:cNvContentPartPr/>
              <p14:nvPr/>
            </p14:nvContentPartPr>
            <p14:xfrm>
              <a:off x="208526" y="4309543"/>
              <a:ext cx="7263720" cy="360"/>
            </p14:xfrm>
          </p:contentPart>
        </mc:Choice>
        <mc:Fallback xmlns="">
          <p:pic>
            <p:nvPicPr>
              <p:cNvPr id="17" name="Ink 16">
                <a:extLst>
                  <a:ext uri="{FF2B5EF4-FFF2-40B4-BE49-F238E27FC236}">
                    <a16:creationId xmlns:a16="http://schemas.microsoft.com/office/drawing/2014/main" id="{46BF617F-6EDC-62B8-F4B8-DE11AE17314E}"/>
                  </a:ext>
                </a:extLst>
              </p:cNvPr>
              <p:cNvPicPr/>
              <p:nvPr/>
            </p:nvPicPr>
            <p:blipFill>
              <a:blip r:embed="rId11"/>
              <a:stretch>
                <a:fillRect/>
              </a:stretch>
            </p:blipFill>
            <p:spPr>
              <a:xfrm>
                <a:off x="199886" y="4300903"/>
                <a:ext cx="72813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AA30F943-A078-A60D-62A2-3D1AF5FD196D}"/>
                  </a:ext>
                </a:extLst>
              </p14:cNvPr>
              <p14:cNvContentPartPr/>
              <p14:nvPr/>
            </p14:nvContentPartPr>
            <p14:xfrm>
              <a:off x="7459646" y="4319263"/>
              <a:ext cx="360" cy="743040"/>
            </p14:xfrm>
          </p:contentPart>
        </mc:Choice>
        <mc:Fallback xmlns="">
          <p:pic>
            <p:nvPicPr>
              <p:cNvPr id="18" name="Ink 17">
                <a:extLst>
                  <a:ext uri="{FF2B5EF4-FFF2-40B4-BE49-F238E27FC236}">
                    <a16:creationId xmlns:a16="http://schemas.microsoft.com/office/drawing/2014/main" id="{AA30F943-A078-A60D-62A2-3D1AF5FD196D}"/>
                  </a:ext>
                </a:extLst>
              </p:cNvPr>
              <p:cNvPicPr/>
              <p:nvPr/>
            </p:nvPicPr>
            <p:blipFill>
              <a:blip r:embed="rId13"/>
              <a:stretch>
                <a:fillRect/>
              </a:stretch>
            </p:blipFill>
            <p:spPr>
              <a:xfrm>
                <a:off x="7450646" y="4310623"/>
                <a:ext cx="18000" cy="760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B0D68B2A-39C6-9458-9CBB-A23732982083}"/>
                  </a:ext>
                </a:extLst>
              </p14:cNvPr>
              <p14:cNvContentPartPr/>
              <p14:nvPr/>
            </p14:nvContentPartPr>
            <p14:xfrm>
              <a:off x="7459646" y="5825863"/>
              <a:ext cx="360" cy="736200"/>
            </p14:xfrm>
          </p:contentPart>
        </mc:Choice>
        <mc:Fallback xmlns="">
          <p:pic>
            <p:nvPicPr>
              <p:cNvPr id="19" name="Ink 18">
                <a:extLst>
                  <a:ext uri="{FF2B5EF4-FFF2-40B4-BE49-F238E27FC236}">
                    <a16:creationId xmlns:a16="http://schemas.microsoft.com/office/drawing/2014/main" id="{B0D68B2A-39C6-9458-9CBB-A23732982083}"/>
                  </a:ext>
                </a:extLst>
              </p:cNvPr>
              <p:cNvPicPr/>
              <p:nvPr/>
            </p:nvPicPr>
            <p:blipFill>
              <a:blip r:embed="rId15"/>
              <a:stretch>
                <a:fillRect/>
              </a:stretch>
            </p:blipFill>
            <p:spPr>
              <a:xfrm>
                <a:off x="7450646" y="5816863"/>
                <a:ext cx="18000" cy="75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767DA459-347B-02EF-DB79-DADC1F83C0CA}"/>
                  </a:ext>
                </a:extLst>
              </p14:cNvPr>
              <p14:cNvContentPartPr/>
              <p14:nvPr/>
            </p14:nvContentPartPr>
            <p14:xfrm>
              <a:off x="188006" y="4319263"/>
              <a:ext cx="360" cy="753480"/>
            </p14:xfrm>
          </p:contentPart>
        </mc:Choice>
        <mc:Fallback xmlns="">
          <p:pic>
            <p:nvPicPr>
              <p:cNvPr id="20" name="Ink 19">
                <a:extLst>
                  <a:ext uri="{FF2B5EF4-FFF2-40B4-BE49-F238E27FC236}">
                    <a16:creationId xmlns:a16="http://schemas.microsoft.com/office/drawing/2014/main" id="{767DA459-347B-02EF-DB79-DADC1F83C0CA}"/>
                  </a:ext>
                </a:extLst>
              </p:cNvPr>
              <p:cNvPicPr/>
              <p:nvPr/>
            </p:nvPicPr>
            <p:blipFill>
              <a:blip r:embed="rId17"/>
              <a:stretch>
                <a:fillRect/>
              </a:stretch>
            </p:blipFill>
            <p:spPr>
              <a:xfrm>
                <a:off x="179006" y="4310623"/>
                <a:ext cx="18000" cy="771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1" name="Ink 20">
                <a:extLst>
                  <a:ext uri="{FF2B5EF4-FFF2-40B4-BE49-F238E27FC236}">
                    <a16:creationId xmlns:a16="http://schemas.microsoft.com/office/drawing/2014/main" id="{950E01D5-8540-B6E0-681A-6669E728F69B}"/>
                  </a:ext>
                </a:extLst>
              </p14:cNvPr>
              <p14:cNvContentPartPr/>
              <p14:nvPr/>
            </p14:nvContentPartPr>
            <p14:xfrm>
              <a:off x="188006" y="5842423"/>
              <a:ext cx="360" cy="698760"/>
            </p14:xfrm>
          </p:contentPart>
        </mc:Choice>
        <mc:Fallback xmlns="">
          <p:pic>
            <p:nvPicPr>
              <p:cNvPr id="21" name="Ink 20">
                <a:extLst>
                  <a:ext uri="{FF2B5EF4-FFF2-40B4-BE49-F238E27FC236}">
                    <a16:creationId xmlns:a16="http://schemas.microsoft.com/office/drawing/2014/main" id="{950E01D5-8540-B6E0-681A-6669E728F69B}"/>
                  </a:ext>
                </a:extLst>
              </p:cNvPr>
              <p:cNvPicPr/>
              <p:nvPr/>
            </p:nvPicPr>
            <p:blipFill>
              <a:blip r:embed="rId19"/>
              <a:stretch>
                <a:fillRect/>
              </a:stretch>
            </p:blipFill>
            <p:spPr>
              <a:xfrm>
                <a:off x="179006" y="5833783"/>
                <a:ext cx="18000" cy="716400"/>
              </a:xfrm>
              <a:prstGeom prst="rect">
                <a:avLst/>
              </a:prstGeom>
            </p:spPr>
          </p:pic>
        </mc:Fallback>
      </mc:AlternateContent>
      <p:sp>
        <p:nvSpPr>
          <p:cNvPr id="28" name="TextBox 27">
            <a:extLst>
              <a:ext uri="{FF2B5EF4-FFF2-40B4-BE49-F238E27FC236}">
                <a16:creationId xmlns:a16="http://schemas.microsoft.com/office/drawing/2014/main" id="{4A9061B0-1C39-B359-022B-1A2A8FB4F850}"/>
              </a:ext>
            </a:extLst>
          </p:cNvPr>
          <p:cNvSpPr txBox="1"/>
          <p:nvPr/>
        </p:nvSpPr>
        <p:spPr>
          <a:xfrm>
            <a:off x="7553009" y="1341810"/>
            <a:ext cx="4170358" cy="5078313"/>
          </a:xfrm>
          <a:prstGeom prst="rect">
            <a:avLst/>
          </a:prstGeom>
          <a:noFill/>
        </p:spPr>
        <p:txBody>
          <a:bodyPr wrap="square">
            <a:spAutoFit/>
          </a:bodyPr>
          <a:lstStyle/>
          <a:p>
            <a:r>
              <a:rPr lang="en-US" sz="1800" dirty="0"/>
              <a:t>Mapleson circuits come in many varieties, </a:t>
            </a:r>
            <a:r>
              <a:rPr lang="en-US" sz="1800" b="1" dirty="0"/>
              <a:t>Bain (Class D) </a:t>
            </a:r>
            <a:r>
              <a:rPr lang="en-US" sz="1800" dirty="0"/>
              <a:t>being the most popular.   They can be used when the patient is under light anesthesia and still spontaneously breathing or in need of minimal support.</a:t>
            </a:r>
          </a:p>
          <a:p>
            <a:r>
              <a:rPr lang="en-US" sz="1800" dirty="0"/>
              <a:t> </a:t>
            </a:r>
          </a:p>
          <a:p>
            <a:r>
              <a:rPr lang="en-US" sz="1800" dirty="0"/>
              <a:t>The other benefit of this setup is it can be used post anesthesia as a transport circuit/ventilation circuit in recovery.   The use of the APL valve and the fresh gas flow can accommodate many breathing patterns and support levels.  </a:t>
            </a:r>
          </a:p>
          <a:p>
            <a:endParaRPr lang="en-US" sz="1800" dirty="0"/>
          </a:p>
          <a:p>
            <a:r>
              <a:rPr lang="en-US" b="1" dirty="0"/>
              <a:t>These circuits are not widely used anymore in human anesthesia delivery but are popular in </a:t>
            </a:r>
          </a:p>
          <a:p>
            <a:r>
              <a:rPr lang="en-US" b="1" dirty="0"/>
              <a:t>veterinary anesthesia. </a:t>
            </a:r>
          </a:p>
        </p:txBody>
      </p:sp>
    </p:spTree>
    <p:extLst>
      <p:ext uri="{BB962C8B-B14F-4D97-AF65-F5344CB8AC3E}">
        <p14:creationId xmlns:p14="http://schemas.microsoft.com/office/powerpoint/2010/main" val="238742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edline Jackson Rees Circuits - Jackson-Rees Circuit, 2 L Bag - DYNJAA —  Grayline Medical">
            <a:extLst>
              <a:ext uri="{FF2B5EF4-FFF2-40B4-BE49-F238E27FC236}">
                <a16:creationId xmlns:a16="http://schemas.microsoft.com/office/drawing/2014/main" id="{AE735192-9C5C-F374-6880-1E8162F19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437" y="1098250"/>
            <a:ext cx="4596883" cy="459688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2852F53-569F-47CA-CD39-49F0FF47E19E}"/>
              </a:ext>
            </a:extLst>
          </p:cNvPr>
          <p:cNvSpPr>
            <a:spLocks noGrp="1"/>
          </p:cNvSpPr>
          <p:nvPr>
            <p:ph type="body" sz="quarter" idx="14"/>
          </p:nvPr>
        </p:nvSpPr>
        <p:spPr/>
        <p:txBody>
          <a:bodyPr/>
          <a:lstStyle/>
          <a:p>
            <a:r>
              <a:rPr lang="en-US" dirty="0"/>
              <a:t>Mapleson circuits: </a:t>
            </a:r>
            <a:r>
              <a:rPr lang="en-US" dirty="0" err="1"/>
              <a:t>bain</a:t>
            </a:r>
            <a:r>
              <a:rPr lang="en-US" dirty="0"/>
              <a:t> &amp; Jackson </a:t>
            </a:r>
            <a:r>
              <a:rPr lang="en-US" dirty="0" err="1"/>
              <a:t>rees</a:t>
            </a:r>
            <a:endParaRPr lang="en-US" dirty="0"/>
          </a:p>
        </p:txBody>
      </p:sp>
      <p:sp>
        <p:nvSpPr>
          <p:cNvPr id="4" name="Slide Number Placeholder 3">
            <a:extLst>
              <a:ext uri="{FF2B5EF4-FFF2-40B4-BE49-F238E27FC236}">
                <a16:creationId xmlns:a16="http://schemas.microsoft.com/office/drawing/2014/main" id="{D5F273F5-3192-D198-728C-81BC6B232C3E}"/>
              </a:ext>
            </a:extLst>
          </p:cNvPr>
          <p:cNvSpPr>
            <a:spLocks noGrp="1"/>
          </p:cNvSpPr>
          <p:nvPr>
            <p:ph type="sldNum" sz="quarter" idx="4"/>
          </p:nvPr>
        </p:nvSpPr>
        <p:spPr/>
        <p:txBody>
          <a:bodyPr/>
          <a:lstStyle/>
          <a:p>
            <a:fld id="{94E0494F-D9D9-4FE9-B19B-AC7F2920D1CD}" type="slidenum">
              <a:rPr lang="en-US" smtClean="0"/>
              <a:pPr/>
              <a:t>27</a:t>
            </a:fld>
            <a:endParaRPr lang="en-US" dirty="0"/>
          </a:p>
        </p:txBody>
      </p:sp>
      <p:sp>
        <p:nvSpPr>
          <p:cNvPr id="5" name="TextBox 4">
            <a:extLst>
              <a:ext uri="{FF2B5EF4-FFF2-40B4-BE49-F238E27FC236}">
                <a16:creationId xmlns:a16="http://schemas.microsoft.com/office/drawing/2014/main" id="{034C0BCA-7D07-1ED0-3A1A-742D10E3B625}"/>
              </a:ext>
            </a:extLst>
          </p:cNvPr>
          <p:cNvSpPr txBox="1"/>
          <p:nvPr/>
        </p:nvSpPr>
        <p:spPr>
          <a:xfrm>
            <a:off x="7275794" y="4895388"/>
            <a:ext cx="3988526" cy="369332"/>
          </a:xfrm>
          <a:prstGeom prst="rect">
            <a:avLst/>
          </a:prstGeom>
          <a:noFill/>
        </p:spPr>
        <p:txBody>
          <a:bodyPr wrap="square" rtlCol="0">
            <a:spAutoFit/>
          </a:bodyPr>
          <a:lstStyle/>
          <a:p>
            <a:r>
              <a:rPr lang="en-US" b="1" dirty="0"/>
              <a:t>Jackson-Rees or Mapleson “F”</a:t>
            </a:r>
          </a:p>
        </p:txBody>
      </p:sp>
      <p:pic>
        <p:nvPicPr>
          <p:cNvPr id="6" name="Picture 5">
            <a:extLst>
              <a:ext uri="{FF2B5EF4-FFF2-40B4-BE49-F238E27FC236}">
                <a16:creationId xmlns:a16="http://schemas.microsoft.com/office/drawing/2014/main" id="{BE9CD30C-3F2C-4D02-A2B3-BB107F161B09}"/>
              </a:ext>
            </a:extLst>
          </p:cNvPr>
          <p:cNvPicPr>
            <a:picLocks noChangeAspect="1"/>
          </p:cNvPicPr>
          <p:nvPr/>
        </p:nvPicPr>
        <p:blipFill>
          <a:blip r:embed="rId4"/>
          <a:stretch>
            <a:fillRect/>
          </a:stretch>
        </p:blipFill>
        <p:spPr>
          <a:xfrm>
            <a:off x="6875199" y="5304608"/>
            <a:ext cx="4086225" cy="781050"/>
          </a:xfrm>
          <a:prstGeom prst="rect">
            <a:avLst/>
          </a:prstGeom>
        </p:spPr>
      </p:pic>
      <p:graphicFrame>
        <p:nvGraphicFramePr>
          <p:cNvPr id="7" name="Object 6">
            <a:extLst>
              <a:ext uri="{FF2B5EF4-FFF2-40B4-BE49-F238E27FC236}">
                <a16:creationId xmlns:a16="http://schemas.microsoft.com/office/drawing/2014/main" id="{502D277C-BF81-88AC-A67B-4FFB79349945}"/>
              </a:ext>
            </a:extLst>
          </p:cNvPr>
          <p:cNvGraphicFramePr>
            <a:graphicFrameLocks noChangeAspect="1"/>
          </p:cNvGraphicFramePr>
          <p:nvPr>
            <p:extLst>
              <p:ext uri="{D42A27DB-BD31-4B8C-83A1-F6EECF244321}">
                <p14:modId xmlns:p14="http://schemas.microsoft.com/office/powerpoint/2010/main" val="1583071071"/>
              </p:ext>
            </p:extLst>
          </p:nvPr>
        </p:nvGraphicFramePr>
        <p:xfrm>
          <a:off x="1026680" y="5104583"/>
          <a:ext cx="4086225" cy="200025"/>
        </p:xfrm>
        <a:graphic>
          <a:graphicData uri="http://schemas.openxmlformats.org/presentationml/2006/ole">
            <mc:AlternateContent xmlns:mc="http://schemas.openxmlformats.org/markup-compatibility/2006">
              <mc:Choice xmlns:v="urn:schemas-microsoft-com:vml" Requires="v">
                <p:oleObj name="Worksheet" r:id="rId5" imgW="4505303" imgH="200005" progId="Excel.Sheet.12">
                  <p:embed/>
                </p:oleObj>
              </mc:Choice>
              <mc:Fallback>
                <p:oleObj name="Worksheet" r:id="rId5" imgW="4505303" imgH="200005" progId="Excel.Sheet.12">
                  <p:embed/>
                  <p:pic>
                    <p:nvPicPr>
                      <p:cNvPr id="7" name="Object 6">
                        <a:extLst>
                          <a:ext uri="{FF2B5EF4-FFF2-40B4-BE49-F238E27FC236}">
                            <a16:creationId xmlns:a16="http://schemas.microsoft.com/office/drawing/2014/main" id="{502D277C-BF81-88AC-A67B-4FFB79349945}"/>
                          </a:ext>
                        </a:extLst>
                      </p:cNvPr>
                      <p:cNvPicPr/>
                      <p:nvPr/>
                    </p:nvPicPr>
                    <p:blipFill>
                      <a:blip r:embed="rId6"/>
                      <a:stretch>
                        <a:fillRect/>
                      </a:stretch>
                    </p:blipFill>
                    <p:spPr>
                      <a:xfrm>
                        <a:off x="1026680" y="5104583"/>
                        <a:ext cx="4086225" cy="200025"/>
                      </a:xfrm>
                      <a:prstGeom prst="rect">
                        <a:avLst/>
                      </a:prstGeom>
                    </p:spPr>
                  </p:pic>
                </p:oleObj>
              </mc:Fallback>
            </mc:AlternateContent>
          </a:graphicData>
        </a:graphic>
      </p:graphicFrame>
      <p:pic>
        <p:nvPicPr>
          <p:cNvPr id="8" name="Content Placeholder 5">
            <a:extLst>
              <a:ext uri="{FF2B5EF4-FFF2-40B4-BE49-F238E27FC236}">
                <a16:creationId xmlns:a16="http://schemas.microsoft.com/office/drawing/2014/main" id="{CEF902AA-A420-6FCD-6768-77C4BB71CB43}"/>
              </a:ext>
            </a:extLst>
          </p:cNvPr>
          <p:cNvPicPr>
            <a:picLocks noChangeAspect="1"/>
          </p:cNvPicPr>
          <p:nvPr/>
        </p:nvPicPr>
        <p:blipFill>
          <a:blip r:embed="rId7"/>
          <a:stretch>
            <a:fillRect/>
          </a:stretch>
        </p:blipFill>
        <p:spPr>
          <a:xfrm>
            <a:off x="1026680" y="1723579"/>
            <a:ext cx="4129318" cy="3011672"/>
          </a:xfrm>
          <a:prstGeom prst="rect">
            <a:avLst/>
          </a:prstGeom>
        </p:spPr>
      </p:pic>
      <p:sp>
        <p:nvSpPr>
          <p:cNvPr id="10" name="TextBox 9">
            <a:extLst>
              <a:ext uri="{FF2B5EF4-FFF2-40B4-BE49-F238E27FC236}">
                <a16:creationId xmlns:a16="http://schemas.microsoft.com/office/drawing/2014/main" id="{D5A35152-35D5-D7BE-94D6-126BAAFD934E}"/>
              </a:ext>
            </a:extLst>
          </p:cNvPr>
          <p:cNvSpPr txBox="1"/>
          <p:nvPr/>
        </p:nvSpPr>
        <p:spPr>
          <a:xfrm>
            <a:off x="1713478" y="4774484"/>
            <a:ext cx="2569029" cy="369332"/>
          </a:xfrm>
          <a:prstGeom prst="rect">
            <a:avLst/>
          </a:prstGeom>
          <a:noFill/>
        </p:spPr>
        <p:txBody>
          <a:bodyPr wrap="square">
            <a:spAutoFit/>
          </a:bodyPr>
          <a:lstStyle/>
          <a:p>
            <a:r>
              <a:rPr lang="en-US" b="1" dirty="0"/>
              <a:t>Bain or Mapleson “D”</a:t>
            </a:r>
          </a:p>
        </p:txBody>
      </p:sp>
      <p:sp>
        <p:nvSpPr>
          <p:cNvPr id="11" name="TextBox 10">
            <a:extLst>
              <a:ext uri="{FF2B5EF4-FFF2-40B4-BE49-F238E27FC236}">
                <a16:creationId xmlns:a16="http://schemas.microsoft.com/office/drawing/2014/main" id="{FEC57D7F-0829-5007-55C6-88C21E332126}"/>
              </a:ext>
            </a:extLst>
          </p:cNvPr>
          <p:cNvSpPr txBox="1"/>
          <p:nvPr/>
        </p:nvSpPr>
        <p:spPr>
          <a:xfrm>
            <a:off x="3734217" y="1323469"/>
            <a:ext cx="4562764" cy="400110"/>
          </a:xfrm>
          <a:prstGeom prst="rect">
            <a:avLst/>
          </a:prstGeom>
          <a:noFill/>
        </p:spPr>
        <p:txBody>
          <a:bodyPr wrap="square" rtlCol="0">
            <a:spAutoFit/>
          </a:bodyPr>
          <a:lstStyle/>
          <a:p>
            <a:r>
              <a:rPr lang="en-US" sz="2000" dirty="0">
                <a:solidFill>
                  <a:srgbClr val="FF0000"/>
                </a:solidFill>
              </a:rPr>
              <a:t>We offer two types of Mapleson circuits</a:t>
            </a:r>
          </a:p>
        </p:txBody>
      </p:sp>
      <p:sp>
        <p:nvSpPr>
          <p:cNvPr id="12" name="TextBox 11">
            <a:extLst>
              <a:ext uri="{FF2B5EF4-FFF2-40B4-BE49-F238E27FC236}">
                <a16:creationId xmlns:a16="http://schemas.microsoft.com/office/drawing/2014/main" id="{0CC43A72-4E0C-FC5D-DDB1-AA809CF8B9D0}"/>
              </a:ext>
            </a:extLst>
          </p:cNvPr>
          <p:cNvSpPr txBox="1"/>
          <p:nvPr/>
        </p:nvSpPr>
        <p:spPr>
          <a:xfrm>
            <a:off x="958689" y="5412082"/>
            <a:ext cx="5510747" cy="1015663"/>
          </a:xfrm>
          <a:prstGeom prst="rect">
            <a:avLst/>
          </a:prstGeom>
          <a:noFill/>
        </p:spPr>
        <p:txBody>
          <a:bodyPr wrap="square" rtlCol="0">
            <a:spAutoFit/>
          </a:bodyPr>
          <a:lstStyle/>
          <a:p>
            <a:r>
              <a:rPr lang="en-US" sz="2000" dirty="0">
                <a:solidFill>
                  <a:srgbClr val="FF0000"/>
                </a:solidFill>
              </a:rPr>
              <a:t>If we don’t have it </a:t>
            </a:r>
            <a:r>
              <a:rPr lang="en-US" sz="2000" u="sng" dirty="0">
                <a:solidFill>
                  <a:srgbClr val="FF0000"/>
                </a:solidFill>
              </a:rPr>
              <a:t>DO NOT </a:t>
            </a:r>
            <a:r>
              <a:rPr lang="en-US" sz="2000" dirty="0">
                <a:solidFill>
                  <a:srgbClr val="FF0000"/>
                </a:solidFill>
              </a:rPr>
              <a:t>make it.  Low volume opportunities with human patients, primarily used in veterinary medicine.</a:t>
            </a:r>
          </a:p>
        </p:txBody>
      </p:sp>
    </p:spTree>
    <p:extLst>
      <p:ext uri="{BB962C8B-B14F-4D97-AF65-F5344CB8AC3E}">
        <p14:creationId xmlns:p14="http://schemas.microsoft.com/office/powerpoint/2010/main" val="2781363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5CA95-AE9E-F4D1-50B5-808EC91AB1E6}"/>
              </a:ext>
            </a:extLst>
          </p:cNvPr>
          <p:cNvSpPr>
            <a:spLocks noGrp="1"/>
          </p:cNvSpPr>
          <p:nvPr>
            <p:ph type="body" sz="quarter" idx="13"/>
          </p:nvPr>
        </p:nvSpPr>
        <p:spPr>
          <a:xfrm>
            <a:off x="6172010" y="1560106"/>
            <a:ext cx="4928609" cy="3737787"/>
          </a:xfrm>
        </p:spPr>
        <p:txBody>
          <a:bodyPr/>
          <a:lstStyle/>
          <a:p>
            <a:pPr algn="ctr"/>
            <a:r>
              <a:rPr lang="en-US" sz="2400" b="1" dirty="0"/>
              <a:t>What is a circle system?</a:t>
            </a:r>
          </a:p>
          <a:p>
            <a:pPr algn="ctr"/>
            <a:endParaRPr lang="en-US" sz="2400" b="1" dirty="0"/>
          </a:p>
          <a:p>
            <a:pPr algn="ctr"/>
            <a:r>
              <a:rPr lang="en-US" sz="2400" b="1" dirty="0"/>
              <a:t>What are the three main types of Anesthesia circuits?</a:t>
            </a:r>
          </a:p>
          <a:p>
            <a:pPr algn="ctr"/>
            <a:endParaRPr lang="en-US" sz="2400" b="1" dirty="0"/>
          </a:p>
          <a:p>
            <a:pPr algn="ctr"/>
            <a:r>
              <a:rPr lang="en-US" sz="2400" b="1" dirty="0"/>
              <a:t>Red Light/Green Light: Where do we want to focus our efforts?</a:t>
            </a:r>
            <a:endParaRPr lang="en-US" sz="2000" b="1" dirty="0"/>
          </a:p>
          <a:p>
            <a:pPr algn="ctr"/>
            <a:endParaRPr lang="en-US" sz="2400" b="1" dirty="0"/>
          </a:p>
          <a:p>
            <a:pPr algn="ctr"/>
            <a:r>
              <a:rPr lang="en-US" sz="2400" b="1" dirty="0"/>
              <a:t>Questions?</a:t>
            </a:r>
          </a:p>
        </p:txBody>
      </p:sp>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p:txBody>
          <a:bodyPr/>
          <a:lstStyle/>
          <a:p>
            <a:r>
              <a:rPr lang="en-US" dirty="0"/>
              <a:t>Before we continue… let’s review</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28</a:t>
            </a:fld>
            <a:endParaRPr lang="en-US" dirty="0"/>
          </a:p>
        </p:txBody>
      </p:sp>
      <p:pic>
        <p:nvPicPr>
          <p:cNvPr id="13316" name="Picture 4" descr="Take-A-Breath | Smart platform for Self-Management and Support of Patients  with chronic res-piratory diseases">
            <a:extLst>
              <a:ext uri="{FF2B5EF4-FFF2-40B4-BE49-F238E27FC236}">
                <a16:creationId xmlns:a16="http://schemas.microsoft.com/office/drawing/2014/main" id="{815BA356-3788-24CF-0264-0D61A30C7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480759"/>
            <a:ext cx="5553075"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24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p:txBody>
          <a:bodyPr/>
          <a:lstStyle/>
          <a:p>
            <a:r>
              <a:rPr lang="en-US" dirty="0"/>
              <a:t>Circuit components: Wyes &amp; Connectors</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29</a:t>
            </a:fld>
            <a:endParaRPr lang="en-US" dirty="0"/>
          </a:p>
        </p:txBody>
      </p:sp>
      <p:pic>
        <p:nvPicPr>
          <p:cNvPr id="9" name="Picture 8">
            <a:extLst>
              <a:ext uri="{FF2B5EF4-FFF2-40B4-BE49-F238E27FC236}">
                <a16:creationId xmlns:a16="http://schemas.microsoft.com/office/drawing/2014/main" id="{771AF9BC-BD02-BE76-C671-44CC9D0BA542}"/>
              </a:ext>
            </a:extLst>
          </p:cNvPr>
          <p:cNvPicPr>
            <a:picLocks noChangeAspect="1"/>
          </p:cNvPicPr>
          <p:nvPr/>
        </p:nvPicPr>
        <p:blipFill>
          <a:blip r:embed="rId2"/>
          <a:stretch>
            <a:fillRect/>
          </a:stretch>
        </p:blipFill>
        <p:spPr>
          <a:xfrm>
            <a:off x="454025" y="1732369"/>
            <a:ext cx="8688012" cy="4629796"/>
          </a:xfrm>
          <a:prstGeom prst="rect">
            <a:avLst/>
          </a:prstGeom>
        </p:spPr>
      </p:pic>
      <p:sp>
        <p:nvSpPr>
          <p:cNvPr id="10" name="TextBox 9">
            <a:extLst>
              <a:ext uri="{FF2B5EF4-FFF2-40B4-BE49-F238E27FC236}">
                <a16:creationId xmlns:a16="http://schemas.microsoft.com/office/drawing/2014/main" id="{C4C5F86A-1BE7-2563-0321-AC5633152E38}"/>
              </a:ext>
            </a:extLst>
          </p:cNvPr>
          <p:cNvSpPr txBox="1"/>
          <p:nvPr/>
        </p:nvSpPr>
        <p:spPr>
          <a:xfrm>
            <a:off x="9365673" y="2166510"/>
            <a:ext cx="2372302" cy="3508653"/>
          </a:xfrm>
          <a:prstGeom prst="rect">
            <a:avLst/>
          </a:prstGeom>
          <a:noFill/>
          <a:ln>
            <a:solidFill>
              <a:srgbClr val="FF0000"/>
            </a:solidFill>
          </a:ln>
        </p:spPr>
        <p:txBody>
          <a:bodyPr wrap="square" rtlCol="0">
            <a:spAutoFit/>
          </a:bodyPr>
          <a:lstStyle/>
          <a:p>
            <a:pPr algn="ctr"/>
            <a:r>
              <a:rPr lang="en-US" sz="2000" b="1" dirty="0">
                <a:solidFill>
                  <a:srgbClr val="00B050"/>
                </a:solidFill>
              </a:rPr>
              <a:t>Lead with GSP options, when available</a:t>
            </a:r>
          </a:p>
          <a:p>
            <a:pPr algn="ctr"/>
            <a:r>
              <a:rPr lang="en-US" dirty="0"/>
              <a:t>Wye and Elbow options that feature a GSP will eliminate unnecessary objections from an  anesthesiologist who may have a preference-based want for GSP options</a:t>
            </a:r>
          </a:p>
        </p:txBody>
      </p:sp>
      <p:sp>
        <p:nvSpPr>
          <p:cNvPr id="11" name="TextBox 10">
            <a:extLst>
              <a:ext uri="{FF2B5EF4-FFF2-40B4-BE49-F238E27FC236}">
                <a16:creationId xmlns:a16="http://schemas.microsoft.com/office/drawing/2014/main" id="{74BB40D4-A416-DBD2-EF13-F1F9B7A7BE76}"/>
              </a:ext>
            </a:extLst>
          </p:cNvPr>
          <p:cNvSpPr txBox="1"/>
          <p:nvPr/>
        </p:nvSpPr>
        <p:spPr>
          <a:xfrm>
            <a:off x="454025" y="1256696"/>
            <a:ext cx="9428884" cy="369332"/>
          </a:xfrm>
          <a:prstGeom prst="rect">
            <a:avLst/>
          </a:prstGeom>
          <a:noFill/>
        </p:spPr>
        <p:txBody>
          <a:bodyPr wrap="square" rtlCol="0">
            <a:spAutoFit/>
          </a:bodyPr>
          <a:lstStyle/>
          <a:p>
            <a:r>
              <a:rPr lang="en-US" b="1" dirty="0">
                <a:solidFill>
                  <a:srgbClr val="00B050"/>
                </a:solidFill>
              </a:rPr>
              <a:t>The GSP (Gas Sampling Port) is the connection point for a GSL (Gas Sampling Line)</a:t>
            </a:r>
          </a:p>
        </p:txBody>
      </p:sp>
      <p:sp>
        <p:nvSpPr>
          <p:cNvPr id="2" name="Rectangle 1">
            <a:extLst>
              <a:ext uri="{FF2B5EF4-FFF2-40B4-BE49-F238E27FC236}">
                <a16:creationId xmlns:a16="http://schemas.microsoft.com/office/drawing/2014/main" id="{EF6EE2D5-D1AC-CE6B-70C3-9DD7EF4442B5}"/>
              </a:ext>
            </a:extLst>
          </p:cNvPr>
          <p:cNvSpPr/>
          <p:nvPr/>
        </p:nvSpPr>
        <p:spPr>
          <a:xfrm>
            <a:off x="454025" y="3214255"/>
            <a:ext cx="1725757" cy="1080654"/>
          </a:xfrm>
          <a:prstGeom prst="rect">
            <a:avLst/>
          </a:prstGeom>
          <a:noFill/>
          <a:ln>
            <a:solidFill>
              <a:srgbClr val="D9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683FC8-9D65-50F8-122A-A09F60CDA3FC}"/>
              </a:ext>
            </a:extLst>
          </p:cNvPr>
          <p:cNvSpPr/>
          <p:nvPr/>
        </p:nvSpPr>
        <p:spPr>
          <a:xfrm>
            <a:off x="7312025" y="3380510"/>
            <a:ext cx="1725757" cy="1080654"/>
          </a:xfrm>
          <a:prstGeom prst="rect">
            <a:avLst/>
          </a:prstGeom>
          <a:noFill/>
          <a:ln>
            <a:solidFill>
              <a:srgbClr val="D921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827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C1AC4D-F837-33AE-4B85-8C031994F422}"/>
              </a:ext>
            </a:extLst>
          </p:cNvPr>
          <p:cNvSpPr>
            <a:spLocks noGrp="1"/>
          </p:cNvSpPr>
          <p:nvPr>
            <p:ph type="sldNum" sz="quarter" idx="4"/>
          </p:nvPr>
        </p:nvSpPr>
        <p:spPr/>
        <p:txBody>
          <a:bodyPr/>
          <a:lstStyle/>
          <a:p>
            <a:fld id="{94E0494F-D9D9-4FE9-B19B-AC7F2920D1CD}" type="slidenum">
              <a:rPr lang="en-US" smtClean="0"/>
              <a:pPr/>
              <a:t>3</a:t>
            </a:fld>
            <a:endParaRPr lang="en-US" dirty="0"/>
          </a:p>
        </p:txBody>
      </p:sp>
      <p:sp>
        <p:nvSpPr>
          <p:cNvPr id="4" name="Text Placeholder 1">
            <a:extLst>
              <a:ext uri="{FF2B5EF4-FFF2-40B4-BE49-F238E27FC236}">
                <a16:creationId xmlns:a16="http://schemas.microsoft.com/office/drawing/2014/main" id="{9B014667-416C-9F8E-D374-7EBF9AD450FB}"/>
              </a:ext>
            </a:extLst>
          </p:cNvPr>
          <p:cNvSpPr>
            <a:spLocks noGrp="1"/>
          </p:cNvSpPr>
          <p:nvPr>
            <p:ph type="body" sz="quarter" idx="14"/>
          </p:nvPr>
        </p:nvSpPr>
        <p:spPr>
          <a:xfrm>
            <a:off x="454025" y="564556"/>
            <a:ext cx="11562968" cy="482191"/>
          </a:xfrm>
        </p:spPr>
        <p:txBody>
          <a:bodyPr/>
          <a:lstStyle/>
          <a:p>
            <a:r>
              <a:rPr lang="en-US" dirty="0"/>
              <a:t>Our Values</a:t>
            </a:r>
          </a:p>
        </p:txBody>
      </p:sp>
      <p:pic>
        <p:nvPicPr>
          <p:cNvPr id="5" name="Graphic 4">
            <a:extLst>
              <a:ext uri="{FF2B5EF4-FFF2-40B4-BE49-F238E27FC236}">
                <a16:creationId xmlns:a16="http://schemas.microsoft.com/office/drawing/2014/main" id="{28D3FFA1-F8DE-B9EC-4DB1-77414DAED8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939" y="2533214"/>
            <a:ext cx="1911349" cy="1740415"/>
          </a:xfrm>
          <a:prstGeom prst="rect">
            <a:avLst/>
          </a:prstGeom>
        </p:spPr>
      </p:pic>
      <p:pic>
        <p:nvPicPr>
          <p:cNvPr id="6" name="Graphic 5">
            <a:extLst>
              <a:ext uri="{FF2B5EF4-FFF2-40B4-BE49-F238E27FC236}">
                <a16:creationId xmlns:a16="http://schemas.microsoft.com/office/drawing/2014/main" id="{A6CDD891-EA0D-7549-4777-E6C32A30E6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56932" y="2429935"/>
            <a:ext cx="2107078" cy="1843694"/>
          </a:xfrm>
          <a:prstGeom prst="rect">
            <a:avLst/>
          </a:prstGeom>
        </p:spPr>
      </p:pic>
      <p:pic>
        <p:nvPicPr>
          <p:cNvPr id="7" name="Graphic 6">
            <a:extLst>
              <a:ext uri="{FF2B5EF4-FFF2-40B4-BE49-F238E27FC236}">
                <a16:creationId xmlns:a16="http://schemas.microsoft.com/office/drawing/2014/main" id="{6F5367A4-73FF-B205-9387-240D5D258C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1320" y="2315661"/>
            <a:ext cx="1911350" cy="1957968"/>
          </a:xfrm>
          <a:prstGeom prst="rect">
            <a:avLst/>
          </a:prstGeom>
        </p:spPr>
      </p:pic>
      <p:pic>
        <p:nvPicPr>
          <p:cNvPr id="8" name="Graphic 7">
            <a:extLst>
              <a:ext uri="{FF2B5EF4-FFF2-40B4-BE49-F238E27FC236}">
                <a16:creationId xmlns:a16="http://schemas.microsoft.com/office/drawing/2014/main" id="{7FDC9CC7-B122-9498-8805-B600796B3D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5280" y="2429935"/>
            <a:ext cx="2024770" cy="1843694"/>
          </a:xfrm>
          <a:prstGeom prst="rect">
            <a:avLst/>
          </a:prstGeom>
        </p:spPr>
      </p:pic>
      <p:pic>
        <p:nvPicPr>
          <p:cNvPr id="9" name="Graphic 8">
            <a:extLst>
              <a:ext uri="{FF2B5EF4-FFF2-40B4-BE49-F238E27FC236}">
                <a16:creationId xmlns:a16="http://schemas.microsoft.com/office/drawing/2014/main" id="{2B209FB8-2FCF-95DC-150D-B8BDC2ED27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2738" y="2429935"/>
            <a:ext cx="2172924" cy="1843694"/>
          </a:xfrm>
          <a:prstGeom prst="rect">
            <a:avLst/>
          </a:prstGeom>
        </p:spPr>
      </p:pic>
      <p:sp>
        <p:nvSpPr>
          <p:cNvPr id="10" name="TextBox 9">
            <a:extLst>
              <a:ext uri="{FF2B5EF4-FFF2-40B4-BE49-F238E27FC236}">
                <a16:creationId xmlns:a16="http://schemas.microsoft.com/office/drawing/2014/main" id="{5AF2AF30-D844-89D5-00D2-53188DF87A6A}"/>
              </a:ext>
            </a:extLst>
          </p:cNvPr>
          <p:cNvSpPr txBox="1"/>
          <p:nvPr/>
        </p:nvSpPr>
        <p:spPr>
          <a:xfrm>
            <a:off x="2621035" y="4470402"/>
            <a:ext cx="2260600" cy="707886"/>
          </a:xfrm>
          <a:prstGeom prst="rect">
            <a:avLst/>
          </a:prstGeom>
          <a:noFill/>
        </p:spPr>
        <p:txBody>
          <a:bodyPr wrap="square" rtlCol="0">
            <a:spAutoFit/>
          </a:bodyPr>
          <a:lstStyle/>
          <a:p>
            <a:pPr algn="ctr"/>
            <a:r>
              <a:rPr lang="en-US" sz="2000" dirty="0">
                <a:solidFill>
                  <a:srgbClr val="018752"/>
                </a:solidFill>
              </a:rPr>
              <a:t>Differentiate </a:t>
            </a:r>
            <a:br>
              <a:rPr lang="en-US" sz="2000" dirty="0">
                <a:solidFill>
                  <a:srgbClr val="018752"/>
                </a:solidFill>
              </a:rPr>
            </a:br>
            <a:r>
              <a:rPr lang="en-US" sz="2000" dirty="0">
                <a:solidFill>
                  <a:srgbClr val="018752"/>
                </a:solidFill>
              </a:rPr>
              <a:t>with Our People</a:t>
            </a:r>
          </a:p>
        </p:txBody>
      </p:sp>
      <p:sp>
        <p:nvSpPr>
          <p:cNvPr id="11" name="TextBox 10">
            <a:extLst>
              <a:ext uri="{FF2B5EF4-FFF2-40B4-BE49-F238E27FC236}">
                <a16:creationId xmlns:a16="http://schemas.microsoft.com/office/drawing/2014/main" id="{4B967932-51EF-2375-3724-14183D4304FE}"/>
              </a:ext>
            </a:extLst>
          </p:cNvPr>
          <p:cNvSpPr txBox="1"/>
          <p:nvPr/>
        </p:nvSpPr>
        <p:spPr>
          <a:xfrm>
            <a:off x="5105209" y="4470402"/>
            <a:ext cx="2260600" cy="400110"/>
          </a:xfrm>
          <a:prstGeom prst="rect">
            <a:avLst/>
          </a:prstGeom>
          <a:noFill/>
        </p:spPr>
        <p:txBody>
          <a:bodyPr wrap="square" rtlCol="0">
            <a:spAutoFit/>
          </a:bodyPr>
          <a:lstStyle/>
          <a:p>
            <a:pPr algn="ctr"/>
            <a:r>
              <a:rPr lang="en-US" sz="2000" dirty="0">
                <a:solidFill>
                  <a:srgbClr val="018752"/>
                </a:solidFill>
              </a:rPr>
              <a:t>Bias for Action</a:t>
            </a:r>
          </a:p>
        </p:txBody>
      </p:sp>
      <p:sp>
        <p:nvSpPr>
          <p:cNvPr id="12" name="TextBox 11">
            <a:extLst>
              <a:ext uri="{FF2B5EF4-FFF2-40B4-BE49-F238E27FC236}">
                <a16:creationId xmlns:a16="http://schemas.microsoft.com/office/drawing/2014/main" id="{0288D644-91A5-12F9-7617-A4D8C89BAE98}"/>
              </a:ext>
            </a:extLst>
          </p:cNvPr>
          <p:cNvSpPr txBox="1"/>
          <p:nvPr/>
        </p:nvSpPr>
        <p:spPr>
          <a:xfrm>
            <a:off x="7451890" y="4470402"/>
            <a:ext cx="2260600" cy="707886"/>
          </a:xfrm>
          <a:prstGeom prst="rect">
            <a:avLst/>
          </a:prstGeom>
          <a:noFill/>
        </p:spPr>
        <p:txBody>
          <a:bodyPr wrap="square" rtlCol="0">
            <a:spAutoFit/>
          </a:bodyPr>
          <a:lstStyle/>
          <a:p>
            <a:pPr algn="ctr"/>
            <a:r>
              <a:rPr lang="en-US" sz="2000" dirty="0">
                <a:solidFill>
                  <a:srgbClr val="018752"/>
                </a:solidFill>
              </a:rPr>
              <a:t>Continuous Improvement</a:t>
            </a:r>
          </a:p>
        </p:txBody>
      </p:sp>
      <p:sp>
        <p:nvSpPr>
          <p:cNvPr id="13" name="TextBox 12">
            <a:extLst>
              <a:ext uri="{FF2B5EF4-FFF2-40B4-BE49-F238E27FC236}">
                <a16:creationId xmlns:a16="http://schemas.microsoft.com/office/drawing/2014/main" id="{8FE69A16-AF6E-82E9-9996-5A02611A2E15}"/>
              </a:ext>
            </a:extLst>
          </p:cNvPr>
          <p:cNvSpPr txBox="1"/>
          <p:nvPr/>
        </p:nvSpPr>
        <p:spPr>
          <a:xfrm>
            <a:off x="9712490" y="4470402"/>
            <a:ext cx="2260600" cy="400110"/>
          </a:xfrm>
          <a:prstGeom prst="rect">
            <a:avLst/>
          </a:prstGeom>
          <a:noFill/>
        </p:spPr>
        <p:txBody>
          <a:bodyPr wrap="square" rtlCol="0">
            <a:spAutoFit/>
          </a:bodyPr>
          <a:lstStyle/>
          <a:p>
            <a:pPr algn="ctr"/>
            <a:r>
              <a:rPr lang="en-US" sz="2000" dirty="0">
                <a:solidFill>
                  <a:srgbClr val="018752"/>
                </a:solidFill>
              </a:rPr>
              <a:t>Accountability</a:t>
            </a:r>
          </a:p>
        </p:txBody>
      </p:sp>
      <p:sp>
        <p:nvSpPr>
          <p:cNvPr id="14" name="TextBox 13">
            <a:extLst>
              <a:ext uri="{FF2B5EF4-FFF2-40B4-BE49-F238E27FC236}">
                <a16:creationId xmlns:a16="http://schemas.microsoft.com/office/drawing/2014/main" id="{2931424F-8C50-DDD0-B083-48E4244533CA}"/>
              </a:ext>
            </a:extLst>
          </p:cNvPr>
          <p:cNvSpPr txBox="1"/>
          <p:nvPr/>
        </p:nvSpPr>
        <p:spPr>
          <a:xfrm>
            <a:off x="178900" y="4470402"/>
            <a:ext cx="2260600" cy="400110"/>
          </a:xfrm>
          <a:prstGeom prst="rect">
            <a:avLst/>
          </a:prstGeom>
          <a:noFill/>
        </p:spPr>
        <p:txBody>
          <a:bodyPr wrap="square" rtlCol="0">
            <a:spAutoFit/>
          </a:bodyPr>
          <a:lstStyle/>
          <a:p>
            <a:pPr algn="ctr"/>
            <a:r>
              <a:rPr lang="en-US" sz="2000" dirty="0">
                <a:solidFill>
                  <a:srgbClr val="018752"/>
                </a:solidFill>
              </a:rPr>
              <a:t>Customer First</a:t>
            </a:r>
          </a:p>
        </p:txBody>
      </p:sp>
    </p:spTree>
    <p:extLst>
      <p:ext uri="{BB962C8B-B14F-4D97-AF65-F5344CB8AC3E}">
        <p14:creationId xmlns:p14="http://schemas.microsoft.com/office/powerpoint/2010/main" val="368049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
            <a:extLst>
              <a:ext uri="{FF2B5EF4-FFF2-40B4-BE49-F238E27FC236}">
                <a16:creationId xmlns:a16="http://schemas.microsoft.com/office/drawing/2014/main" id="{F93A3644-A6D6-BEE3-283A-42CA8F875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727701"/>
            <a:ext cx="5417574" cy="4334059"/>
          </a:xfrm>
          <a:prstGeom prst="rect">
            <a:avLst/>
          </a:prstGeom>
          <a:noFill/>
        </p:spPr>
      </p:pic>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a:xfrm>
            <a:off x="11100619" y="6438188"/>
            <a:ext cx="778722" cy="228086"/>
          </a:xfrm>
        </p:spPr>
        <p:txBody>
          <a:bodyPr anchor="ctr">
            <a:normAutofit/>
          </a:bodyPr>
          <a:lstStyle/>
          <a:p>
            <a:pPr>
              <a:lnSpc>
                <a:spcPct val="90000"/>
              </a:lnSpc>
              <a:spcAft>
                <a:spcPts val="600"/>
              </a:spcAft>
            </a:pPr>
            <a:fld id="{94E0494F-D9D9-4FE9-B19B-AC7F2920D1CD}" type="slidenum">
              <a:rPr lang="en-US" sz="900" smtClean="0"/>
              <a:pPr>
                <a:lnSpc>
                  <a:spcPct val="90000"/>
                </a:lnSpc>
                <a:spcAft>
                  <a:spcPts val="600"/>
                </a:spcAft>
              </a:pPr>
              <a:t>30</a:t>
            </a:fld>
            <a:endParaRPr lang="en-US" sz="900"/>
          </a:p>
        </p:txBody>
      </p:sp>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a:xfrm>
            <a:off x="454025" y="564556"/>
            <a:ext cx="11562968" cy="482191"/>
          </a:xfrm>
        </p:spPr>
        <p:txBody>
          <a:bodyPr>
            <a:normAutofit/>
          </a:bodyPr>
          <a:lstStyle/>
          <a:p>
            <a:r>
              <a:rPr lang="en-US" sz="2700" dirty="0"/>
              <a:t>Circuit components: filters &amp; exchangers</a:t>
            </a:r>
          </a:p>
        </p:txBody>
      </p:sp>
      <p:sp>
        <p:nvSpPr>
          <p:cNvPr id="2" name="Text Placeholder 1">
            <a:extLst>
              <a:ext uri="{FF2B5EF4-FFF2-40B4-BE49-F238E27FC236}">
                <a16:creationId xmlns:a16="http://schemas.microsoft.com/office/drawing/2014/main" id="{ECC5CA95-AE9E-F4D1-50B5-808EC91AB1E6}"/>
              </a:ext>
            </a:extLst>
          </p:cNvPr>
          <p:cNvSpPr>
            <a:spLocks noGrp="1"/>
          </p:cNvSpPr>
          <p:nvPr>
            <p:ph sz="half" idx="1"/>
          </p:nvPr>
        </p:nvSpPr>
        <p:spPr>
          <a:xfrm>
            <a:off x="360218" y="1612499"/>
            <a:ext cx="6068290" cy="4564464"/>
          </a:xfrm>
        </p:spPr>
        <p:txBody>
          <a:bodyPr>
            <a:normAutofit fontScale="92500" lnSpcReduction="1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rPr>
              <a:t>Bacterial/Viral (BV)</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rPr>
              <a:t>Electrostatic </a:t>
            </a:r>
          </a:p>
          <a:p>
            <a:pPr lvl="2">
              <a:defRPr/>
            </a:pPr>
            <a:r>
              <a:rPr kumimoji="0" lang="en-US" b="0" i="0" u="none" strike="noStrike" kern="1200" cap="none" spc="0" normalizeH="0" baseline="0" noProof="0" dirty="0">
                <a:ln>
                  <a:noFill/>
                </a:ln>
                <a:effectLst/>
                <a:uLnTx/>
                <a:uFillTx/>
              </a:rPr>
              <a:t>Offered on circuits, also sold separately, by the case</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rPr>
              <a:t>Mechanical (HEPA)</a:t>
            </a:r>
          </a:p>
          <a:p>
            <a:pPr lvl="2">
              <a:defRPr/>
            </a:pPr>
            <a:r>
              <a:rPr lang="en-US" dirty="0"/>
              <a:t>Not offered on circuits, are s</a:t>
            </a:r>
            <a:r>
              <a:rPr kumimoji="0" lang="en-US" b="0" i="0" u="none" strike="noStrike" kern="1200" cap="none" spc="0" normalizeH="0" baseline="0" noProof="0" dirty="0">
                <a:ln>
                  <a:noFill/>
                </a:ln>
                <a:effectLst/>
                <a:uLnTx/>
                <a:uFillTx/>
              </a:rPr>
              <a:t>old separate, by the case</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rPr>
              <a:t>Heat &amp; Moister Exchanger (HME) </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Also referred to as Hydroscopic Condenser Humidifiers (HCH)</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rPr>
              <a:t>Heat &amp; Moister Exchanger + Filter (HMEF)</a:t>
            </a:r>
          </a:p>
          <a:p>
            <a:pPr lvl="1">
              <a:spcBef>
                <a:spcPts val="1000"/>
              </a:spcBef>
              <a:defRPr/>
            </a:pPr>
            <a:r>
              <a:rPr kumimoji="0" lang="en-US" sz="2000" b="0" i="0" u="none" strike="noStrike" kern="1200" cap="none" spc="0" normalizeH="0" baseline="0" noProof="0" dirty="0">
                <a:ln>
                  <a:noFill/>
                </a:ln>
                <a:effectLst/>
                <a:uLnTx/>
                <a:uFillTx/>
              </a:rPr>
              <a:t>HMEF = HME + BV</a:t>
            </a:r>
          </a:p>
          <a:p>
            <a:pPr marL="685800" marR="0" lvl="1" indent="-228600" defTabSz="914400" rtl="0" eaLnBrk="1" fontAlgn="auto" latinLnBrk="0" hangingPunct="1">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rPr>
              <a:t>Also referred to as Hygroscopic Condenser Humidifier + Filter (HCHF)</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endParaRPr>
          </a:p>
          <a:p>
            <a:endParaRPr lang="en-US" sz="2400" dirty="0"/>
          </a:p>
        </p:txBody>
      </p:sp>
    </p:spTree>
    <p:extLst>
      <p:ext uri="{BB962C8B-B14F-4D97-AF65-F5344CB8AC3E}">
        <p14:creationId xmlns:p14="http://schemas.microsoft.com/office/powerpoint/2010/main" val="4137272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p:txBody>
          <a:bodyPr/>
          <a:lstStyle/>
          <a:p>
            <a:r>
              <a:rPr lang="en-US" dirty="0"/>
              <a:t>bacterial/viral filters</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31</a:t>
            </a:fld>
            <a:endParaRPr lang="en-US" dirty="0"/>
          </a:p>
        </p:txBody>
      </p:sp>
      <p:pic>
        <p:nvPicPr>
          <p:cNvPr id="6" name="Picture 5">
            <a:extLst>
              <a:ext uri="{FF2B5EF4-FFF2-40B4-BE49-F238E27FC236}">
                <a16:creationId xmlns:a16="http://schemas.microsoft.com/office/drawing/2014/main" id="{5898A63B-A82E-C2CA-EAEC-1A24D8462DFF}"/>
              </a:ext>
            </a:extLst>
          </p:cNvPr>
          <p:cNvPicPr>
            <a:picLocks noChangeAspect="1"/>
          </p:cNvPicPr>
          <p:nvPr/>
        </p:nvPicPr>
        <p:blipFill>
          <a:blip r:embed="rId2"/>
          <a:stretch>
            <a:fillRect/>
          </a:stretch>
        </p:blipFill>
        <p:spPr>
          <a:xfrm>
            <a:off x="454025" y="1432863"/>
            <a:ext cx="10287866" cy="4860581"/>
          </a:xfrm>
          <a:prstGeom prst="rect">
            <a:avLst/>
          </a:prstGeom>
        </p:spPr>
      </p:pic>
      <p:sp>
        <p:nvSpPr>
          <p:cNvPr id="2" name="Rectangle 1">
            <a:extLst>
              <a:ext uri="{FF2B5EF4-FFF2-40B4-BE49-F238E27FC236}">
                <a16:creationId xmlns:a16="http://schemas.microsoft.com/office/drawing/2014/main" id="{ED22AA76-80B4-641F-47D6-69C6CF032CE3}"/>
              </a:ext>
            </a:extLst>
          </p:cNvPr>
          <p:cNvSpPr/>
          <p:nvPr/>
        </p:nvSpPr>
        <p:spPr>
          <a:xfrm>
            <a:off x="1487055" y="5754255"/>
            <a:ext cx="1579418" cy="5391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chemeClr val="bg1"/>
                </a:solidFill>
              </a:rPr>
              <a:t>Bacterial/Viral (BV)</a:t>
            </a:r>
          </a:p>
        </p:txBody>
      </p:sp>
      <p:sp>
        <p:nvSpPr>
          <p:cNvPr id="7" name="Rectangle 6">
            <a:extLst>
              <a:ext uri="{FF2B5EF4-FFF2-40B4-BE49-F238E27FC236}">
                <a16:creationId xmlns:a16="http://schemas.microsoft.com/office/drawing/2014/main" id="{8F5CAE7F-07C5-D53F-263B-EB24FBF96795}"/>
              </a:ext>
            </a:extLst>
          </p:cNvPr>
          <p:cNvSpPr/>
          <p:nvPr/>
        </p:nvSpPr>
        <p:spPr>
          <a:xfrm>
            <a:off x="7051964" y="5754254"/>
            <a:ext cx="1879599" cy="5391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solidFill>
                  <a:schemeClr val="bg1"/>
                </a:solidFill>
              </a:rPr>
              <a:t>High Efficiency Particulate Air (HEPA)</a:t>
            </a:r>
          </a:p>
        </p:txBody>
      </p:sp>
    </p:spTree>
    <p:extLst>
      <p:ext uri="{BB962C8B-B14F-4D97-AF65-F5344CB8AC3E}">
        <p14:creationId xmlns:p14="http://schemas.microsoft.com/office/powerpoint/2010/main" val="4020602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5E4572-A174-D2C9-3091-30D18411C83A}"/>
              </a:ext>
            </a:extLst>
          </p:cNvPr>
          <p:cNvPicPr>
            <a:picLocks noChangeAspect="1"/>
          </p:cNvPicPr>
          <p:nvPr/>
        </p:nvPicPr>
        <p:blipFill>
          <a:blip r:embed="rId2"/>
          <a:stretch>
            <a:fillRect/>
          </a:stretch>
        </p:blipFill>
        <p:spPr>
          <a:xfrm>
            <a:off x="6428509" y="2844800"/>
            <a:ext cx="5477015" cy="3448644"/>
          </a:xfrm>
          <a:prstGeom prst="rect">
            <a:avLst/>
          </a:prstGeom>
        </p:spPr>
      </p:pic>
      <p:sp>
        <p:nvSpPr>
          <p:cNvPr id="2" name="Text Placeholder 1">
            <a:extLst>
              <a:ext uri="{FF2B5EF4-FFF2-40B4-BE49-F238E27FC236}">
                <a16:creationId xmlns:a16="http://schemas.microsoft.com/office/drawing/2014/main" id="{ECC5CA95-AE9E-F4D1-50B5-808EC91AB1E6}"/>
              </a:ext>
            </a:extLst>
          </p:cNvPr>
          <p:cNvSpPr>
            <a:spLocks noGrp="1"/>
          </p:cNvSpPr>
          <p:nvPr>
            <p:ph type="body" sz="quarter" idx="13"/>
          </p:nvPr>
        </p:nvSpPr>
        <p:spPr>
          <a:xfrm>
            <a:off x="286475" y="1316557"/>
            <a:ext cx="11562969" cy="4576243"/>
          </a:xfrm>
        </p:spPr>
        <p:txBody>
          <a:bodyPr/>
          <a:lstStyle/>
          <a:p>
            <a:r>
              <a:rPr lang="en-US" dirty="0"/>
              <a:t>Placed between the Wye and ETT</a:t>
            </a:r>
          </a:p>
          <a:p>
            <a:pPr lvl="1"/>
            <a:r>
              <a:rPr lang="en-US" dirty="0"/>
              <a:t>Between the tube and ETT for Coaxial circuits</a:t>
            </a:r>
          </a:p>
          <a:p>
            <a:pPr lvl="1"/>
            <a:r>
              <a:rPr lang="en-US" dirty="0"/>
              <a:t>Options come with or without gas sampling port</a:t>
            </a:r>
          </a:p>
          <a:p>
            <a:r>
              <a:rPr lang="en-US" dirty="0"/>
              <a:t>Captures heat and water vapor from a patient’s exhaled air. It then adds that heat and moisture to the patient’s inspired air, providing humidification. </a:t>
            </a:r>
          </a:p>
          <a:p>
            <a:pPr lvl="1"/>
            <a:r>
              <a:rPr lang="en-US" dirty="0"/>
              <a:t>Also called Hygroscopic Condenser                                                            Humidifier (HCH)</a:t>
            </a:r>
          </a:p>
          <a:p>
            <a:r>
              <a:rPr lang="en-US" dirty="0"/>
              <a:t>HMEF adds a BV filter layer to the HME</a:t>
            </a:r>
          </a:p>
          <a:p>
            <a:pPr lvl="1"/>
            <a:r>
              <a:rPr lang="en-US" dirty="0"/>
              <a:t>The bigger the surface area, </a:t>
            </a:r>
            <a:br>
              <a:rPr lang="en-US" dirty="0"/>
            </a:br>
            <a:r>
              <a:rPr lang="en-US" dirty="0"/>
              <a:t>the more moisture provided </a:t>
            </a:r>
          </a:p>
          <a:p>
            <a:pPr lvl="2"/>
            <a:r>
              <a:rPr lang="en-US" dirty="0"/>
              <a:t>“Maxi” sized HME used for Respiratory</a:t>
            </a:r>
          </a:p>
          <a:p>
            <a:pPr marL="0" indent="0">
              <a:buNone/>
            </a:pPr>
            <a:endParaRPr lang="en-US" dirty="0"/>
          </a:p>
        </p:txBody>
      </p:sp>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p:txBody>
          <a:bodyPr/>
          <a:lstStyle/>
          <a:p>
            <a:r>
              <a:rPr lang="en-US" dirty="0"/>
              <a:t>Heat and moisture exchangers (</a:t>
            </a:r>
            <a:r>
              <a:rPr lang="en-US" dirty="0" err="1"/>
              <a:t>hme</a:t>
            </a:r>
            <a:r>
              <a:rPr lang="en-US" dirty="0"/>
              <a:t>)</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32</a:t>
            </a:fld>
            <a:endParaRPr lang="en-US" dirty="0"/>
          </a:p>
        </p:txBody>
      </p:sp>
    </p:spTree>
    <p:extLst>
      <p:ext uri="{BB962C8B-B14F-4D97-AF65-F5344CB8AC3E}">
        <p14:creationId xmlns:p14="http://schemas.microsoft.com/office/powerpoint/2010/main" val="1060972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E4D52-1BD7-8B41-4451-897AEE3B83FA}"/>
              </a:ext>
            </a:extLst>
          </p:cNvPr>
          <p:cNvSpPr>
            <a:spLocks noGrp="1"/>
          </p:cNvSpPr>
          <p:nvPr>
            <p:ph type="body" sz="quarter" idx="13"/>
          </p:nvPr>
        </p:nvSpPr>
        <p:spPr>
          <a:xfrm>
            <a:off x="692538" y="1191415"/>
            <a:ext cx="5781484" cy="1964418"/>
          </a:xfrm>
        </p:spPr>
        <p:txBody>
          <a:bodyPr/>
          <a:lstStyle/>
          <a:p>
            <a:pPr marL="0" indent="0">
              <a:buNone/>
            </a:pPr>
            <a:r>
              <a:rPr lang="en-US" b="1" dirty="0">
                <a:solidFill>
                  <a:srgbClr val="FF0000"/>
                </a:solidFill>
              </a:rPr>
              <a:t>Cone</a:t>
            </a:r>
            <a:r>
              <a:rPr lang="en-US" dirty="0"/>
              <a:t> </a:t>
            </a:r>
          </a:p>
          <a:p>
            <a:r>
              <a:rPr lang="en-US" sz="1800" dirty="0"/>
              <a:t>Grip – dictates comfort and ease of use</a:t>
            </a:r>
          </a:p>
          <a:p>
            <a:r>
              <a:rPr lang="en-US" sz="1800" dirty="0"/>
              <a:t>Transparency of crown to allow patient monitoring</a:t>
            </a:r>
          </a:p>
          <a:p>
            <a:r>
              <a:rPr lang="en-US" sz="1800" dirty="0"/>
              <a:t>Hook Ring – connects harness, doubles as extra grip</a:t>
            </a:r>
            <a:endParaRPr lang="en-US" sz="1400" dirty="0"/>
          </a:p>
          <a:p>
            <a:r>
              <a:rPr lang="en-US" sz="1800" dirty="0"/>
              <a:t>Inflation Valve – location, tail or fixed</a:t>
            </a:r>
          </a:p>
        </p:txBody>
      </p:sp>
      <p:sp>
        <p:nvSpPr>
          <p:cNvPr id="3" name="Text Placeholder 2">
            <a:extLst>
              <a:ext uri="{FF2B5EF4-FFF2-40B4-BE49-F238E27FC236}">
                <a16:creationId xmlns:a16="http://schemas.microsoft.com/office/drawing/2014/main" id="{6393252A-3E4C-6699-CABD-440D6B328EE2}"/>
              </a:ext>
            </a:extLst>
          </p:cNvPr>
          <p:cNvSpPr>
            <a:spLocks noGrp="1"/>
          </p:cNvSpPr>
          <p:nvPr>
            <p:ph type="body" sz="quarter" idx="14"/>
          </p:nvPr>
        </p:nvSpPr>
        <p:spPr/>
        <p:txBody>
          <a:bodyPr/>
          <a:lstStyle/>
          <a:p>
            <a:r>
              <a:rPr lang="en-US" dirty="0"/>
              <a:t>breathing masks: Marketable features</a:t>
            </a:r>
          </a:p>
        </p:txBody>
      </p:sp>
      <p:sp>
        <p:nvSpPr>
          <p:cNvPr id="4" name="Slide Number Placeholder 3">
            <a:extLst>
              <a:ext uri="{FF2B5EF4-FFF2-40B4-BE49-F238E27FC236}">
                <a16:creationId xmlns:a16="http://schemas.microsoft.com/office/drawing/2014/main" id="{A093B5D9-4495-C45E-6302-AF62B9F46A0A}"/>
              </a:ext>
            </a:extLst>
          </p:cNvPr>
          <p:cNvSpPr>
            <a:spLocks noGrp="1"/>
          </p:cNvSpPr>
          <p:nvPr>
            <p:ph type="sldNum" sz="quarter" idx="4"/>
          </p:nvPr>
        </p:nvSpPr>
        <p:spPr/>
        <p:txBody>
          <a:bodyPr/>
          <a:lstStyle/>
          <a:p>
            <a:fld id="{94E0494F-D9D9-4FE9-B19B-AC7F2920D1CD}" type="slidenum">
              <a:rPr lang="en-US" smtClean="0"/>
              <a:pPr/>
              <a:t>33</a:t>
            </a:fld>
            <a:endParaRPr lang="en-US" dirty="0"/>
          </a:p>
        </p:txBody>
      </p:sp>
      <p:pic>
        <p:nvPicPr>
          <p:cNvPr id="6" name="Picture 5">
            <a:extLst>
              <a:ext uri="{FF2B5EF4-FFF2-40B4-BE49-F238E27FC236}">
                <a16:creationId xmlns:a16="http://schemas.microsoft.com/office/drawing/2014/main" id="{7792A09C-1596-B9E3-BF06-1363B0C925E4}"/>
              </a:ext>
            </a:extLst>
          </p:cNvPr>
          <p:cNvPicPr>
            <a:picLocks noChangeAspect="1"/>
          </p:cNvPicPr>
          <p:nvPr/>
        </p:nvPicPr>
        <p:blipFill>
          <a:blip r:embed="rId3"/>
          <a:stretch>
            <a:fillRect/>
          </a:stretch>
        </p:blipFill>
        <p:spPr>
          <a:xfrm>
            <a:off x="6235508" y="1046747"/>
            <a:ext cx="5892620" cy="3515597"/>
          </a:xfrm>
          <a:prstGeom prst="rect">
            <a:avLst/>
          </a:prstGeom>
        </p:spPr>
      </p:pic>
      <p:pic>
        <p:nvPicPr>
          <p:cNvPr id="8" name="Picture 7">
            <a:extLst>
              <a:ext uri="{FF2B5EF4-FFF2-40B4-BE49-F238E27FC236}">
                <a16:creationId xmlns:a16="http://schemas.microsoft.com/office/drawing/2014/main" id="{A75FADDE-1D9F-AEF7-5E9F-44F06A15B784}"/>
              </a:ext>
            </a:extLst>
          </p:cNvPr>
          <p:cNvPicPr>
            <a:picLocks noChangeAspect="1"/>
          </p:cNvPicPr>
          <p:nvPr/>
        </p:nvPicPr>
        <p:blipFill>
          <a:blip r:embed="rId4"/>
          <a:stretch>
            <a:fillRect/>
          </a:stretch>
        </p:blipFill>
        <p:spPr>
          <a:xfrm>
            <a:off x="66387" y="3083859"/>
            <a:ext cx="6169121" cy="3354329"/>
          </a:xfrm>
          <a:prstGeom prst="rect">
            <a:avLst/>
          </a:prstGeom>
        </p:spPr>
      </p:pic>
      <p:sp>
        <p:nvSpPr>
          <p:cNvPr id="9" name="Text Placeholder 1">
            <a:extLst>
              <a:ext uri="{FF2B5EF4-FFF2-40B4-BE49-F238E27FC236}">
                <a16:creationId xmlns:a16="http://schemas.microsoft.com/office/drawing/2014/main" id="{DC193457-CEB7-A2B2-57E8-3AAC3C511262}"/>
              </a:ext>
            </a:extLst>
          </p:cNvPr>
          <p:cNvSpPr txBox="1">
            <a:spLocks/>
          </p:cNvSpPr>
          <p:nvPr/>
        </p:nvSpPr>
        <p:spPr>
          <a:xfrm>
            <a:off x="6813656" y="4601890"/>
            <a:ext cx="5781484" cy="1836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0000"/>
                </a:solidFill>
              </a:rPr>
              <a:t>Cushion</a:t>
            </a:r>
            <a:r>
              <a:rPr lang="en-US" dirty="0"/>
              <a:t> </a:t>
            </a:r>
          </a:p>
          <a:p>
            <a:r>
              <a:rPr lang="en-US" sz="1800" dirty="0"/>
              <a:t>Secure seating and sealing is important </a:t>
            </a:r>
          </a:p>
          <a:p>
            <a:r>
              <a:rPr lang="en-US" sz="1800" dirty="0"/>
              <a:t>Flexibility and patient comfort</a:t>
            </a:r>
          </a:p>
          <a:p>
            <a:r>
              <a:rPr lang="en-US" sz="1800" dirty="0"/>
              <a:t>Minimal pressure to create a seal</a:t>
            </a:r>
          </a:p>
        </p:txBody>
      </p:sp>
    </p:spTree>
    <p:extLst>
      <p:ext uri="{BB962C8B-B14F-4D97-AF65-F5344CB8AC3E}">
        <p14:creationId xmlns:p14="http://schemas.microsoft.com/office/powerpoint/2010/main" val="3302067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93252A-3E4C-6699-CABD-440D6B328EE2}"/>
              </a:ext>
            </a:extLst>
          </p:cNvPr>
          <p:cNvSpPr>
            <a:spLocks noGrp="1"/>
          </p:cNvSpPr>
          <p:nvPr>
            <p:ph type="body" sz="quarter" idx="14"/>
          </p:nvPr>
        </p:nvSpPr>
        <p:spPr>
          <a:xfrm>
            <a:off x="454025" y="564556"/>
            <a:ext cx="11562968" cy="482191"/>
          </a:xfrm>
        </p:spPr>
        <p:txBody>
          <a:bodyPr>
            <a:normAutofit/>
          </a:bodyPr>
          <a:lstStyle/>
          <a:p>
            <a:r>
              <a:rPr lang="en-US" sz="2700" dirty="0"/>
              <a:t>Breathing masks: Sunmed Examples</a:t>
            </a:r>
          </a:p>
        </p:txBody>
      </p:sp>
      <p:sp>
        <p:nvSpPr>
          <p:cNvPr id="4" name="Slide Number Placeholder 3">
            <a:extLst>
              <a:ext uri="{FF2B5EF4-FFF2-40B4-BE49-F238E27FC236}">
                <a16:creationId xmlns:a16="http://schemas.microsoft.com/office/drawing/2014/main" id="{A093B5D9-4495-C45E-6302-AF62B9F46A0A}"/>
              </a:ext>
            </a:extLst>
          </p:cNvPr>
          <p:cNvSpPr>
            <a:spLocks noGrp="1"/>
          </p:cNvSpPr>
          <p:nvPr>
            <p:ph type="sldNum" sz="quarter" idx="4"/>
          </p:nvPr>
        </p:nvSpPr>
        <p:spPr>
          <a:xfrm>
            <a:off x="11100619" y="6438188"/>
            <a:ext cx="778722" cy="228086"/>
          </a:xfrm>
        </p:spPr>
        <p:txBody>
          <a:bodyPr anchor="ctr">
            <a:normAutofit/>
          </a:bodyPr>
          <a:lstStyle/>
          <a:p>
            <a:pPr>
              <a:lnSpc>
                <a:spcPct val="90000"/>
              </a:lnSpc>
              <a:spcAft>
                <a:spcPts val="600"/>
              </a:spcAft>
            </a:pPr>
            <a:fld id="{94E0494F-D9D9-4FE9-B19B-AC7F2920D1CD}" type="slidenum">
              <a:rPr lang="en-US" sz="900" smtClean="0"/>
              <a:pPr>
                <a:lnSpc>
                  <a:spcPct val="90000"/>
                </a:lnSpc>
                <a:spcAft>
                  <a:spcPts val="600"/>
                </a:spcAft>
              </a:pPr>
              <a:t>34</a:t>
            </a:fld>
            <a:endParaRPr lang="en-US" sz="900"/>
          </a:p>
        </p:txBody>
      </p:sp>
      <p:sp>
        <p:nvSpPr>
          <p:cNvPr id="3081" name="Text Placeholder 4">
            <a:extLst>
              <a:ext uri="{FF2B5EF4-FFF2-40B4-BE49-F238E27FC236}">
                <a16:creationId xmlns:a16="http://schemas.microsoft.com/office/drawing/2014/main" id="{59814A12-3F3D-FC3E-76EE-3BE193349339}"/>
              </a:ext>
            </a:extLst>
          </p:cNvPr>
          <p:cNvSpPr>
            <a:spLocks noGrp="1"/>
          </p:cNvSpPr>
          <p:nvPr>
            <p:ph type="body" sz="quarter" idx="16"/>
          </p:nvPr>
        </p:nvSpPr>
        <p:spPr>
          <a:xfrm>
            <a:off x="87857" y="4146277"/>
            <a:ext cx="2912916" cy="326442"/>
          </a:xfrm>
        </p:spPr>
        <p:txBody>
          <a:bodyPr/>
          <a:lstStyle/>
          <a:p>
            <a:r>
              <a:rPr lang="en-US" dirty="0"/>
              <a:t>Westmed – Inflatable</a:t>
            </a:r>
          </a:p>
        </p:txBody>
      </p:sp>
      <p:sp>
        <p:nvSpPr>
          <p:cNvPr id="3083" name="Text Placeholder 5">
            <a:extLst>
              <a:ext uri="{FF2B5EF4-FFF2-40B4-BE49-F238E27FC236}">
                <a16:creationId xmlns:a16="http://schemas.microsoft.com/office/drawing/2014/main" id="{B2C0A135-9050-C6A6-7E75-903AF00FF34C}"/>
              </a:ext>
            </a:extLst>
          </p:cNvPr>
          <p:cNvSpPr>
            <a:spLocks noGrp="1"/>
          </p:cNvSpPr>
          <p:nvPr>
            <p:ph type="body" sz="quarter" idx="17"/>
          </p:nvPr>
        </p:nvSpPr>
        <p:spPr>
          <a:xfrm>
            <a:off x="79340" y="4591198"/>
            <a:ext cx="2939641" cy="1338262"/>
          </a:xfrm>
        </p:spPr>
        <p:txBody>
          <a:bodyPr/>
          <a:lstStyle/>
          <a:p>
            <a:pPr algn="l" fontAlgn="base">
              <a:lnSpc>
                <a:spcPct val="100000"/>
              </a:lnSpc>
              <a:spcBef>
                <a:spcPts val="0"/>
              </a:spcBef>
              <a:buFont typeface="Arial" panose="020B0604020202020204" pitchFamily="34" charset="0"/>
              <a:buChar char="•"/>
            </a:pPr>
            <a:r>
              <a:rPr lang="en-US" b="0" i="0" dirty="0">
                <a:solidFill>
                  <a:srgbClr val="333333"/>
                </a:solidFill>
                <a:effectLst/>
                <a:latin typeface="-apple-system"/>
              </a:rPr>
              <a:t>Features clear, flexible faceplates and soft elastomeric cushions for maximum patient comfort</a:t>
            </a:r>
          </a:p>
          <a:p>
            <a:pPr algn="l" fontAlgn="base">
              <a:lnSpc>
                <a:spcPct val="100000"/>
              </a:lnSpc>
              <a:spcBef>
                <a:spcPts val="0"/>
              </a:spcBef>
              <a:buFont typeface="Arial" panose="020B0604020202020204" pitchFamily="34" charset="0"/>
              <a:buChar char="•"/>
            </a:pPr>
            <a:r>
              <a:rPr lang="en-US" b="0" i="0" dirty="0">
                <a:solidFill>
                  <a:srgbClr val="333333"/>
                </a:solidFill>
                <a:effectLst/>
                <a:latin typeface="-apple-system"/>
              </a:rPr>
              <a:t>Medium and large adult sizes</a:t>
            </a:r>
          </a:p>
          <a:p>
            <a:pPr algn="l" fontAlgn="base">
              <a:lnSpc>
                <a:spcPct val="100000"/>
              </a:lnSpc>
              <a:spcBef>
                <a:spcPts val="0"/>
              </a:spcBef>
              <a:buFont typeface="Arial" panose="020B0604020202020204" pitchFamily="34" charset="0"/>
              <a:buChar char="•"/>
            </a:pPr>
            <a:r>
              <a:rPr lang="en-US" b="0" i="0" dirty="0">
                <a:solidFill>
                  <a:srgbClr val="333333"/>
                </a:solidFill>
                <a:effectLst/>
                <a:latin typeface="-apple-system"/>
              </a:rPr>
              <a:t>Includes hook ring</a:t>
            </a:r>
          </a:p>
          <a:p>
            <a:pPr algn="l" fontAlgn="base">
              <a:lnSpc>
                <a:spcPct val="100000"/>
              </a:lnSpc>
              <a:spcBef>
                <a:spcPts val="0"/>
              </a:spcBef>
              <a:buFont typeface="Arial" panose="020B0604020202020204" pitchFamily="34" charset="0"/>
              <a:buChar char="•"/>
            </a:pPr>
            <a:r>
              <a:rPr lang="en-US" b="0" i="0" dirty="0">
                <a:solidFill>
                  <a:srgbClr val="333333"/>
                </a:solidFill>
                <a:effectLst/>
                <a:latin typeface="-apple-system"/>
              </a:rPr>
              <a:t>Features a thumb ridge for an easier grasp</a:t>
            </a:r>
          </a:p>
        </p:txBody>
      </p:sp>
      <p:pic>
        <p:nvPicPr>
          <p:cNvPr id="3074" name="Picture 2">
            <a:extLst>
              <a:ext uri="{FF2B5EF4-FFF2-40B4-BE49-F238E27FC236}">
                <a16:creationId xmlns:a16="http://schemas.microsoft.com/office/drawing/2014/main" id="{13B8BFC3-9D66-1318-E5AE-876D616A84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48" r="-1" b="8486"/>
          <a:stretch/>
        </p:blipFill>
        <p:spPr bwMode="auto">
          <a:xfrm>
            <a:off x="3044311" y="1480866"/>
            <a:ext cx="2939641" cy="2491786"/>
          </a:xfrm>
          <a:prstGeom prst="rect">
            <a:avLst/>
          </a:prstGeom>
          <a:solidFill>
            <a:srgbClr val="FFFFFF"/>
          </a:solidFill>
        </p:spPr>
      </p:pic>
      <p:sp>
        <p:nvSpPr>
          <p:cNvPr id="3085" name="Text Placeholder 7">
            <a:extLst>
              <a:ext uri="{FF2B5EF4-FFF2-40B4-BE49-F238E27FC236}">
                <a16:creationId xmlns:a16="http://schemas.microsoft.com/office/drawing/2014/main" id="{5B7E7527-4B4D-5737-B2D1-728A1D8EB98B}"/>
              </a:ext>
            </a:extLst>
          </p:cNvPr>
          <p:cNvSpPr>
            <a:spLocks noGrp="1"/>
          </p:cNvSpPr>
          <p:nvPr>
            <p:ph type="body" sz="quarter" idx="19"/>
          </p:nvPr>
        </p:nvSpPr>
        <p:spPr>
          <a:xfrm>
            <a:off x="3044311" y="4146277"/>
            <a:ext cx="2912916" cy="326442"/>
          </a:xfrm>
        </p:spPr>
        <p:txBody>
          <a:bodyPr/>
          <a:lstStyle/>
          <a:p>
            <a:r>
              <a:rPr lang="en-US" dirty="0"/>
              <a:t>Westmed – 900 Series</a:t>
            </a:r>
          </a:p>
        </p:txBody>
      </p:sp>
      <p:sp>
        <p:nvSpPr>
          <p:cNvPr id="3087" name="Text Placeholder 8">
            <a:extLst>
              <a:ext uri="{FF2B5EF4-FFF2-40B4-BE49-F238E27FC236}">
                <a16:creationId xmlns:a16="http://schemas.microsoft.com/office/drawing/2014/main" id="{027D698D-D5B1-6093-CED6-9C4B9B455286}"/>
              </a:ext>
            </a:extLst>
          </p:cNvPr>
          <p:cNvSpPr>
            <a:spLocks noGrp="1"/>
          </p:cNvSpPr>
          <p:nvPr>
            <p:ph type="body" sz="quarter" idx="20"/>
          </p:nvPr>
        </p:nvSpPr>
        <p:spPr>
          <a:xfrm>
            <a:off x="3066191" y="4525198"/>
            <a:ext cx="2939641" cy="1338262"/>
          </a:xfrm>
        </p:spPr>
        <p:txBody>
          <a:bodyPr/>
          <a:lstStyle/>
          <a:p>
            <a:pPr algn="l" fontAlgn="base">
              <a:lnSpc>
                <a:spcPct val="100000"/>
              </a:lnSpc>
              <a:spcBef>
                <a:spcPts val="0"/>
              </a:spcBef>
              <a:buFont typeface="Arial" panose="020B0604020202020204" pitchFamily="34" charset="0"/>
              <a:buChar char="•"/>
            </a:pPr>
            <a:r>
              <a:rPr lang="en-US" b="0" i="0" dirty="0">
                <a:solidFill>
                  <a:srgbClr val="333333"/>
                </a:solidFill>
                <a:effectLst/>
                <a:latin typeface="-apple-system"/>
              </a:rPr>
              <a:t>Unique ergonomic shape fits all facial configurations for improved sealing capabilities</a:t>
            </a:r>
            <a:br>
              <a:rPr lang="en-US" dirty="0"/>
            </a:br>
            <a:r>
              <a:rPr lang="en-US" b="0" i="0" dirty="0">
                <a:solidFill>
                  <a:srgbClr val="333333"/>
                </a:solidFill>
                <a:effectLst/>
                <a:latin typeface="-apple-system"/>
              </a:rPr>
              <a:t>• Soft pliable air-filled cushion with inflation valve</a:t>
            </a:r>
            <a:br>
              <a:rPr lang="en-US" dirty="0"/>
            </a:br>
            <a:r>
              <a:rPr lang="en-US" b="0" i="0" dirty="0">
                <a:solidFill>
                  <a:srgbClr val="333333"/>
                </a:solidFill>
                <a:effectLst/>
                <a:latin typeface="-apple-system"/>
              </a:rPr>
              <a:t>• Includes six standard sizes to properly fit all your patients needs</a:t>
            </a:r>
            <a:endParaRPr lang="en-US" dirty="0"/>
          </a:p>
        </p:txBody>
      </p:sp>
      <p:pic>
        <p:nvPicPr>
          <p:cNvPr id="6" name="Picture Placeholder 5" descr="Shape, arrow, circle&#10;&#10;Description automatically generated">
            <a:extLst>
              <a:ext uri="{FF2B5EF4-FFF2-40B4-BE49-F238E27FC236}">
                <a16:creationId xmlns:a16="http://schemas.microsoft.com/office/drawing/2014/main" id="{F114B751-7BE8-8521-0C6E-26211123979E}"/>
              </a:ext>
            </a:extLst>
          </p:cNvPr>
          <p:cNvPicPr>
            <a:picLocks noGrp="1" noChangeAspect="1"/>
          </p:cNvPicPr>
          <p:nvPr>
            <p:ph type="pic" sz="quarter" idx="21"/>
          </p:nvPr>
        </p:nvPicPr>
        <p:blipFill>
          <a:blip r:embed="rId4"/>
          <a:srcRect t="7640" b="7640"/>
          <a:stretch>
            <a:fillRect/>
          </a:stretch>
        </p:blipFill>
        <p:spPr>
          <a:xfrm>
            <a:off x="6101769" y="1482014"/>
            <a:ext cx="2940050" cy="2490787"/>
          </a:xfrm>
        </p:spPr>
      </p:pic>
      <p:sp>
        <p:nvSpPr>
          <p:cNvPr id="3091" name="Text Placeholder 10">
            <a:extLst>
              <a:ext uri="{FF2B5EF4-FFF2-40B4-BE49-F238E27FC236}">
                <a16:creationId xmlns:a16="http://schemas.microsoft.com/office/drawing/2014/main" id="{B91127E9-7842-CDF1-8E7D-9E691742EDFC}"/>
              </a:ext>
            </a:extLst>
          </p:cNvPr>
          <p:cNvSpPr>
            <a:spLocks noGrp="1"/>
          </p:cNvSpPr>
          <p:nvPr>
            <p:ph type="body" sz="quarter" idx="22"/>
          </p:nvPr>
        </p:nvSpPr>
        <p:spPr>
          <a:xfrm>
            <a:off x="6102177" y="4146686"/>
            <a:ext cx="2912916" cy="326442"/>
          </a:xfrm>
        </p:spPr>
        <p:txBody>
          <a:bodyPr/>
          <a:lstStyle/>
          <a:p>
            <a:r>
              <a:rPr lang="en-US" dirty="0"/>
              <a:t>Ventlab – Vent Mask</a:t>
            </a:r>
          </a:p>
        </p:txBody>
      </p:sp>
      <p:sp>
        <p:nvSpPr>
          <p:cNvPr id="3093" name="Text Placeholder 11">
            <a:extLst>
              <a:ext uri="{FF2B5EF4-FFF2-40B4-BE49-F238E27FC236}">
                <a16:creationId xmlns:a16="http://schemas.microsoft.com/office/drawing/2014/main" id="{1E92A395-BD55-FF76-0353-1DAF96116A67}"/>
              </a:ext>
            </a:extLst>
          </p:cNvPr>
          <p:cNvSpPr>
            <a:spLocks noGrp="1"/>
          </p:cNvSpPr>
          <p:nvPr>
            <p:ph type="body" sz="quarter" idx="23"/>
          </p:nvPr>
        </p:nvSpPr>
        <p:spPr>
          <a:xfrm>
            <a:off x="6115346" y="4485691"/>
            <a:ext cx="2939641" cy="1338262"/>
          </a:xfrm>
        </p:spPr>
        <p:txBody>
          <a:bodyPr/>
          <a:lstStyle/>
          <a:p>
            <a:pPr algn="l" fontAlgn="base">
              <a:lnSpc>
                <a:spcPct val="100000"/>
              </a:lnSpc>
              <a:spcBef>
                <a:spcPts val="0"/>
              </a:spcBef>
              <a:buFont typeface="Arial" panose="020B0604020202020204" pitchFamily="34" charset="0"/>
              <a:buChar char="•"/>
            </a:pPr>
            <a:r>
              <a:rPr lang="en-US" b="0" i="0" dirty="0">
                <a:solidFill>
                  <a:srgbClr val="333333"/>
                </a:solidFill>
                <a:effectLst/>
                <a:latin typeface="-apple-system"/>
              </a:rPr>
              <a:t>Superior ergonomic cushion design for an optimal seal with minimum pressure</a:t>
            </a:r>
            <a:br>
              <a:rPr lang="en-US" dirty="0"/>
            </a:br>
            <a:r>
              <a:rPr lang="en-US" b="0" i="0" dirty="0">
                <a:solidFill>
                  <a:srgbClr val="333333"/>
                </a:solidFill>
                <a:effectLst/>
                <a:latin typeface="-apple-system"/>
              </a:rPr>
              <a:t>• Flexible body allows gentle deep seating of cushion to face</a:t>
            </a:r>
            <a:br>
              <a:rPr lang="en-US" dirty="0"/>
            </a:br>
            <a:r>
              <a:rPr lang="en-US" b="0" i="0" dirty="0">
                <a:solidFill>
                  <a:srgbClr val="333333"/>
                </a:solidFill>
                <a:effectLst/>
                <a:latin typeface="-apple-system"/>
              </a:rPr>
              <a:t>• Inflation valve adjusts cuff pressure for optimal seal</a:t>
            </a:r>
            <a:br>
              <a:rPr lang="en-US" dirty="0"/>
            </a:br>
            <a:r>
              <a:rPr lang="en-US" b="0" i="0" dirty="0">
                <a:solidFill>
                  <a:srgbClr val="333333"/>
                </a:solidFill>
                <a:effectLst/>
                <a:latin typeface="-apple-system"/>
              </a:rPr>
              <a:t>• Ample nose bridge room for proper fit</a:t>
            </a:r>
            <a:br>
              <a:rPr lang="en-US" dirty="0"/>
            </a:br>
            <a:endParaRPr lang="en-US" dirty="0"/>
          </a:p>
        </p:txBody>
      </p:sp>
      <p:pic>
        <p:nvPicPr>
          <p:cNvPr id="21" name="Picture Placeholder 5">
            <a:extLst>
              <a:ext uri="{FF2B5EF4-FFF2-40B4-BE49-F238E27FC236}">
                <a16:creationId xmlns:a16="http://schemas.microsoft.com/office/drawing/2014/main" id="{7E069B9E-BE64-7408-C93C-E63B4700CB9E}"/>
              </a:ext>
            </a:extLst>
          </p:cNvPr>
          <p:cNvPicPr>
            <a:picLocks noChangeAspect="1"/>
          </p:cNvPicPr>
          <p:nvPr/>
        </p:nvPicPr>
        <p:blipFill>
          <a:blip r:embed="rId5"/>
          <a:srcRect t="7640" b="7640"/>
          <a:stretch/>
        </p:blipFill>
        <p:spPr>
          <a:xfrm>
            <a:off x="9150925" y="1481456"/>
            <a:ext cx="2940050" cy="2490787"/>
          </a:xfrm>
          <a:prstGeom prst="rect">
            <a:avLst/>
          </a:prstGeom>
        </p:spPr>
      </p:pic>
      <p:sp>
        <p:nvSpPr>
          <p:cNvPr id="22" name="Text Placeholder 7">
            <a:extLst>
              <a:ext uri="{FF2B5EF4-FFF2-40B4-BE49-F238E27FC236}">
                <a16:creationId xmlns:a16="http://schemas.microsoft.com/office/drawing/2014/main" id="{89E178C9-4D30-8737-CFDF-2AB2F2A8E572}"/>
              </a:ext>
            </a:extLst>
          </p:cNvPr>
          <p:cNvSpPr txBox="1">
            <a:spLocks/>
          </p:cNvSpPr>
          <p:nvPr/>
        </p:nvSpPr>
        <p:spPr>
          <a:xfrm>
            <a:off x="9186382" y="4145868"/>
            <a:ext cx="2912916" cy="32644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Ventlab - Inflatable Flexible</a:t>
            </a:r>
          </a:p>
        </p:txBody>
      </p:sp>
      <p:sp>
        <p:nvSpPr>
          <p:cNvPr id="23" name="Text Placeholder 8">
            <a:extLst>
              <a:ext uri="{FF2B5EF4-FFF2-40B4-BE49-F238E27FC236}">
                <a16:creationId xmlns:a16="http://schemas.microsoft.com/office/drawing/2014/main" id="{CEA2426B-9D2B-D99E-2C52-5256C1415CB1}"/>
              </a:ext>
            </a:extLst>
          </p:cNvPr>
          <p:cNvSpPr txBox="1">
            <a:spLocks/>
          </p:cNvSpPr>
          <p:nvPr/>
        </p:nvSpPr>
        <p:spPr>
          <a:xfrm>
            <a:off x="9173019" y="4472310"/>
            <a:ext cx="2939641" cy="13382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buFont typeface="Arial" panose="020B0604020202020204" pitchFamily="34" charset="0"/>
              <a:buChar char="•"/>
            </a:pPr>
            <a:r>
              <a:rPr lang="en-US" b="0" i="0" dirty="0">
                <a:solidFill>
                  <a:srgbClr val="333333"/>
                </a:solidFill>
                <a:effectLst/>
                <a:latin typeface="-apple-system"/>
              </a:rPr>
              <a:t> Inflatable cuff helps ensure patient comfort</a:t>
            </a:r>
            <a:br>
              <a:rPr lang="en-US" dirty="0"/>
            </a:br>
            <a:r>
              <a:rPr lang="en-US" b="0" i="0" dirty="0">
                <a:solidFill>
                  <a:srgbClr val="333333"/>
                </a:solidFill>
                <a:effectLst/>
                <a:latin typeface="-apple-system"/>
              </a:rPr>
              <a:t>• Reduces wasted anesthetic gas pollution</a:t>
            </a:r>
            <a:br>
              <a:rPr lang="en-US" dirty="0"/>
            </a:br>
            <a:r>
              <a:rPr lang="en-US" b="0" i="0" dirty="0">
                <a:solidFill>
                  <a:srgbClr val="333333"/>
                </a:solidFill>
                <a:effectLst/>
                <a:latin typeface="-apple-system"/>
              </a:rPr>
              <a:t>• Transparent housing for immediate detection of regurgitation or silent aspiration</a:t>
            </a:r>
            <a:br>
              <a:rPr lang="en-US" dirty="0"/>
            </a:br>
            <a:r>
              <a:rPr lang="en-US" b="0" i="0" dirty="0">
                <a:solidFill>
                  <a:srgbClr val="333333"/>
                </a:solidFill>
                <a:effectLst/>
                <a:latin typeface="-apple-system"/>
              </a:rPr>
              <a:t>• Removable color-coded hook ring</a:t>
            </a:r>
            <a:endParaRPr lang="en-US" dirty="0"/>
          </a:p>
        </p:txBody>
      </p:sp>
      <p:pic>
        <p:nvPicPr>
          <p:cNvPr id="3082" name="Picture 10">
            <a:extLst>
              <a:ext uri="{FF2B5EF4-FFF2-40B4-BE49-F238E27FC236}">
                <a16:creationId xmlns:a16="http://schemas.microsoft.com/office/drawing/2014/main" id="{B433D488-15C0-6B09-2642-F7BA8CBD9E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862" y="1491480"/>
            <a:ext cx="2481172" cy="248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505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6DF649-7F2F-80B9-1F0C-4EF8CD2A319C}"/>
              </a:ext>
            </a:extLst>
          </p:cNvPr>
          <p:cNvPicPr>
            <a:picLocks noChangeAspect="1"/>
          </p:cNvPicPr>
          <p:nvPr/>
        </p:nvPicPr>
        <p:blipFill>
          <a:blip r:embed="rId3"/>
          <a:stretch>
            <a:fillRect/>
          </a:stretch>
        </p:blipFill>
        <p:spPr>
          <a:xfrm rot="10800000">
            <a:off x="6278111" y="4397828"/>
            <a:ext cx="5738882" cy="1837142"/>
          </a:xfrm>
          <a:prstGeom prst="rect">
            <a:avLst/>
          </a:prstGeom>
        </p:spPr>
      </p:pic>
      <p:pic>
        <p:nvPicPr>
          <p:cNvPr id="6" name="Picture 5">
            <a:extLst>
              <a:ext uri="{FF2B5EF4-FFF2-40B4-BE49-F238E27FC236}">
                <a16:creationId xmlns:a16="http://schemas.microsoft.com/office/drawing/2014/main" id="{D3A95C45-A4CC-93F6-6EE5-BDC56FC64998}"/>
              </a:ext>
            </a:extLst>
          </p:cNvPr>
          <p:cNvPicPr>
            <a:picLocks noChangeAspect="1"/>
          </p:cNvPicPr>
          <p:nvPr/>
        </p:nvPicPr>
        <p:blipFill>
          <a:blip r:embed="rId4"/>
          <a:stretch>
            <a:fillRect/>
          </a:stretch>
        </p:blipFill>
        <p:spPr>
          <a:xfrm>
            <a:off x="454024" y="4397828"/>
            <a:ext cx="5431994" cy="1995595"/>
          </a:xfrm>
          <a:prstGeom prst="rect">
            <a:avLst/>
          </a:prstGeom>
        </p:spPr>
      </p:pic>
      <p:sp>
        <p:nvSpPr>
          <p:cNvPr id="2" name="Text Placeholder 1">
            <a:extLst>
              <a:ext uri="{FF2B5EF4-FFF2-40B4-BE49-F238E27FC236}">
                <a16:creationId xmlns:a16="http://schemas.microsoft.com/office/drawing/2014/main" id="{0B5CFE34-913C-C05E-DC03-FAE0B7085EBA}"/>
              </a:ext>
            </a:extLst>
          </p:cNvPr>
          <p:cNvSpPr>
            <a:spLocks noGrp="1"/>
          </p:cNvSpPr>
          <p:nvPr>
            <p:ph type="body" sz="quarter" idx="13"/>
          </p:nvPr>
        </p:nvSpPr>
        <p:spPr>
          <a:xfrm>
            <a:off x="454024" y="1249964"/>
            <a:ext cx="11562969" cy="3147863"/>
          </a:xfrm>
        </p:spPr>
        <p:txBody>
          <a:bodyPr/>
          <a:lstStyle/>
          <a:p>
            <a:r>
              <a:rPr lang="en-US" sz="2400" dirty="0"/>
              <a:t>Breathing bags in an anesthetic system are collapsible ellipsoid containers that serve as a reservoir for anesthetic gases and as a means for manual ventilation. The reservoir bags, also known as counter lungs, allow visual assessment of the presence and estimation of the volume of ventilation. These bags form a crucial part of most anesthetic systems, since, during normal spontaneous inspiration, anesthetic machines are incapable of providing the needed peak inspiratory gas flow.</a:t>
            </a:r>
          </a:p>
          <a:p>
            <a:r>
              <a:rPr lang="en-US" sz="2400" b="1" dirty="0"/>
              <a:t>Size Range</a:t>
            </a:r>
            <a:r>
              <a:rPr lang="en-US" sz="2400" dirty="0"/>
              <a:t>: </a:t>
            </a:r>
          </a:p>
          <a:p>
            <a:r>
              <a:rPr lang="en-US" sz="2400" b="1" dirty="0"/>
              <a:t>Types</a:t>
            </a:r>
            <a:r>
              <a:rPr lang="en-US" sz="2400" dirty="0"/>
              <a:t>: Blow-Molded (thicker, w/ seam) and Dip-Molded (thinner, seamless)</a:t>
            </a:r>
          </a:p>
        </p:txBody>
      </p:sp>
      <p:sp>
        <p:nvSpPr>
          <p:cNvPr id="3" name="Text Placeholder 2">
            <a:extLst>
              <a:ext uri="{FF2B5EF4-FFF2-40B4-BE49-F238E27FC236}">
                <a16:creationId xmlns:a16="http://schemas.microsoft.com/office/drawing/2014/main" id="{FFBFE97F-0A2E-C13B-38A8-D59F134E7E81}"/>
              </a:ext>
            </a:extLst>
          </p:cNvPr>
          <p:cNvSpPr>
            <a:spLocks noGrp="1"/>
          </p:cNvSpPr>
          <p:nvPr>
            <p:ph type="body" sz="quarter" idx="14"/>
          </p:nvPr>
        </p:nvSpPr>
        <p:spPr/>
        <p:txBody>
          <a:bodyPr/>
          <a:lstStyle/>
          <a:p>
            <a:r>
              <a:rPr lang="en-US" dirty="0"/>
              <a:t>Circuit accessories: breathing bags (BB)</a:t>
            </a:r>
          </a:p>
          <a:p>
            <a:endParaRPr lang="en-US" dirty="0"/>
          </a:p>
        </p:txBody>
      </p:sp>
      <p:sp>
        <p:nvSpPr>
          <p:cNvPr id="4" name="Slide Number Placeholder 3">
            <a:extLst>
              <a:ext uri="{FF2B5EF4-FFF2-40B4-BE49-F238E27FC236}">
                <a16:creationId xmlns:a16="http://schemas.microsoft.com/office/drawing/2014/main" id="{6BC22DBA-5F5D-9629-E7D8-05F01516F3A0}"/>
              </a:ext>
            </a:extLst>
          </p:cNvPr>
          <p:cNvSpPr>
            <a:spLocks noGrp="1"/>
          </p:cNvSpPr>
          <p:nvPr>
            <p:ph type="sldNum" sz="quarter" idx="4"/>
          </p:nvPr>
        </p:nvSpPr>
        <p:spPr/>
        <p:txBody>
          <a:bodyPr/>
          <a:lstStyle/>
          <a:p>
            <a:fld id="{94E0494F-D9D9-4FE9-B19B-AC7F2920D1CD}" type="slidenum">
              <a:rPr lang="en-US" smtClean="0"/>
              <a:pPr/>
              <a:t>35</a:t>
            </a:fld>
            <a:endParaRPr lang="en-US" dirty="0"/>
          </a:p>
        </p:txBody>
      </p:sp>
      <p:pic>
        <p:nvPicPr>
          <p:cNvPr id="7" name="Picture 6">
            <a:extLst>
              <a:ext uri="{FF2B5EF4-FFF2-40B4-BE49-F238E27FC236}">
                <a16:creationId xmlns:a16="http://schemas.microsoft.com/office/drawing/2014/main" id="{B385A511-1578-A6CD-2C1A-4C55BE2DDADC}"/>
              </a:ext>
            </a:extLst>
          </p:cNvPr>
          <p:cNvPicPr>
            <a:picLocks noChangeAspect="1"/>
          </p:cNvPicPr>
          <p:nvPr/>
        </p:nvPicPr>
        <p:blipFill>
          <a:blip r:embed="rId5"/>
          <a:stretch>
            <a:fillRect/>
          </a:stretch>
        </p:blipFill>
        <p:spPr>
          <a:xfrm>
            <a:off x="2557142" y="3284156"/>
            <a:ext cx="1589985" cy="560109"/>
          </a:xfrm>
          <a:prstGeom prst="rect">
            <a:avLst/>
          </a:prstGeom>
        </p:spPr>
      </p:pic>
      <p:pic>
        <p:nvPicPr>
          <p:cNvPr id="9" name="Picture 8">
            <a:extLst>
              <a:ext uri="{FF2B5EF4-FFF2-40B4-BE49-F238E27FC236}">
                <a16:creationId xmlns:a16="http://schemas.microsoft.com/office/drawing/2014/main" id="{DA9375A3-2480-F588-629E-9696FE9A51AD}"/>
              </a:ext>
            </a:extLst>
          </p:cNvPr>
          <p:cNvPicPr>
            <a:picLocks noChangeAspect="1"/>
          </p:cNvPicPr>
          <p:nvPr/>
        </p:nvPicPr>
        <p:blipFill>
          <a:blip r:embed="rId6"/>
          <a:srcRect/>
          <a:stretch/>
        </p:blipFill>
        <p:spPr>
          <a:xfrm>
            <a:off x="4442482" y="3214255"/>
            <a:ext cx="1797138" cy="627571"/>
          </a:xfrm>
          <a:prstGeom prst="rect">
            <a:avLst/>
          </a:prstGeom>
        </p:spPr>
      </p:pic>
      <p:pic>
        <p:nvPicPr>
          <p:cNvPr id="10" name="Picture 9">
            <a:extLst>
              <a:ext uri="{FF2B5EF4-FFF2-40B4-BE49-F238E27FC236}">
                <a16:creationId xmlns:a16="http://schemas.microsoft.com/office/drawing/2014/main" id="{BA37E93B-BC97-E57B-2198-9FD28D63759F}"/>
              </a:ext>
            </a:extLst>
          </p:cNvPr>
          <p:cNvPicPr>
            <a:picLocks noChangeAspect="1"/>
          </p:cNvPicPr>
          <p:nvPr/>
        </p:nvPicPr>
        <p:blipFill>
          <a:blip r:embed="rId7"/>
          <a:srcRect/>
          <a:stretch/>
        </p:blipFill>
        <p:spPr>
          <a:xfrm>
            <a:off x="6449230" y="3214255"/>
            <a:ext cx="1589985" cy="625122"/>
          </a:xfrm>
          <a:prstGeom prst="rect">
            <a:avLst/>
          </a:prstGeom>
        </p:spPr>
      </p:pic>
      <p:pic>
        <p:nvPicPr>
          <p:cNvPr id="11" name="Picture 10">
            <a:extLst>
              <a:ext uri="{FF2B5EF4-FFF2-40B4-BE49-F238E27FC236}">
                <a16:creationId xmlns:a16="http://schemas.microsoft.com/office/drawing/2014/main" id="{F717A56E-F8E3-197F-AEAD-7C9D60B9D968}"/>
              </a:ext>
            </a:extLst>
          </p:cNvPr>
          <p:cNvPicPr>
            <a:picLocks noChangeAspect="1"/>
          </p:cNvPicPr>
          <p:nvPr/>
        </p:nvPicPr>
        <p:blipFill>
          <a:blip r:embed="rId8"/>
          <a:srcRect/>
          <a:stretch/>
        </p:blipFill>
        <p:spPr>
          <a:xfrm>
            <a:off x="8332114" y="3285803"/>
            <a:ext cx="1589985" cy="583481"/>
          </a:xfrm>
          <a:prstGeom prst="rect">
            <a:avLst/>
          </a:prstGeom>
        </p:spPr>
      </p:pic>
      <p:pic>
        <p:nvPicPr>
          <p:cNvPr id="13" name="Picture 12">
            <a:extLst>
              <a:ext uri="{FF2B5EF4-FFF2-40B4-BE49-F238E27FC236}">
                <a16:creationId xmlns:a16="http://schemas.microsoft.com/office/drawing/2014/main" id="{F7B0B599-F0DA-11E9-1EDF-6F436BEB106C}"/>
              </a:ext>
            </a:extLst>
          </p:cNvPr>
          <p:cNvPicPr>
            <a:picLocks noChangeAspect="1"/>
          </p:cNvPicPr>
          <p:nvPr/>
        </p:nvPicPr>
        <p:blipFill>
          <a:blip r:embed="rId9"/>
          <a:stretch>
            <a:fillRect/>
          </a:stretch>
        </p:blipFill>
        <p:spPr>
          <a:xfrm>
            <a:off x="10214998" y="2968878"/>
            <a:ext cx="1810003" cy="1428949"/>
          </a:xfrm>
          <a:prstGeom prst="rect">
            <a:avLst/>
          </a:prstGeom>
        </p:spPr>
      </p:pic>
    </p:spTree>
    <p:extLst>
      <p:ext uri="{BB962C8B-B14F-4D97-AF65-F5344CB8AC3E}">
        <p14:creationId xmlns:p14="http://schemas.microsoft.com/office/powerpoint/2010/main" val="1713304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BFBF5-FDE7-A94B-C4FA-42B5AE98806C}"/>
              </a:ext>
            </a:extLst>
          </p:cNvPr>
          <p:cNvSpPr>
            <a:spLocks noGrp="1"/>
          </p:cNvSpPr>
          <p:nvPr>
            <p:ph type="body" sz="quarter" idx="13"/>
          </p:nvPr>
        </p:nvSpPr>
        <p:spPr>
          <a:xfrm>
            <a:off x="454024" y="1295135"/>
            <a:ext cx="11562969" cy="1314632"/>
          </a:xfrm>
        </p:spPr>
        <p:txBody>
          <a:bodyPr/>
          <a:lstStyle/>
          <a:p>
            <a:r>
              <a:rPr lang="en-US" sz="2400" u="sng" dirty="0"/>
              <a:t>or</a:t>
            </a:r>
            <a:r>
              <a:rPr lang="en-US" sz="2400" dirty="0"/>
              <a:t> EtCO2 End Tidal Gas Sampling Lines</a:t>
            </a:r>
            <a:endParaRPr lang="en-US" sz="100" dirty="0"/>
          </a:p>
          <a:p>
            <a:r>
              <a:rPr lang="en-US" sz="2400" dirty="0"/>
              <a:t>The level of carbon dioxide that is released at the end of an exhaled breath is called End Tidal CO2 (EtCO2) and it reflects the patient’s ventilatory status.</a:t>
            </a:r>
          </a:p>
          <a:p>
            <a:r>
              <a:rPr kumimoji="0" lang="en-US" sz="2400" b="0" i="0" u="none" strike="noStrike" kern="1200" cap="none" spc="0" normalizeH="0" baseline="0" noProof="0" dirty="0">
                <a:ln>
                  <a:noFill/>
                </a:ln>
                <a:solidFill>
                  <a:srgbClr val="000000">
                    <a:lumMod val="65000"/>
                    <a:lumOff val="35000"/>
                  </a:srgbClr>
                </a:solidFill>
                <a:effectLst/>
                <a:uLnTx/>
                <a:uFillTx/>
                <a:latin typeface="Gill Sans Nova" panose="020B0604020202020204" pitchFamily="34" charset="0"/>
                <a:ea typeface="+mn-ea"/>
                <a:cs typeface="+mn-cs"/>
              </a:rPr>
              <a:t>Gas sampling lines are used to deliver gas samples to a monitoring device for the measurement of respiratory gases. </a:t>
            </a:r>
            <a:endParaRPr kumimoji="0" lang="en-US" sz="100" b="0" i="0" u="none" strike="noStrike" kern="1200" cap="none" spc="0" normalizeH="0" baseline="0" noProof="0" dirty="0">
              <a:ln>
                <a:noFill/>
              </a:ln>
              <a:solidFill>
                <a:srgbClr val="000000">
                  <a:lumMod val="65000"/>
                  <a:lumOff val="35000"/>
                </a:srgbClr>
              </a:solidFill>
              <a:effectLst/>
              <a:uLnTx/>
              <a:uFillTx/>
              <a:latin typeface="Gill Sans Nova" panose="020B0604020202020204" pitchFamily="34" charset="0"/>
              <a:ea typeface="+mn-ea"/>
              <a:cs typeface="+mn-cs"/>
            </a:endParaRPr>
          </a:p>
          <a:p>
            <a:endParaRPr lang="en-US" sz="2400" dirty="0"/>
          </a:p>
          <a:p>
            <a:endParaRPr lang="en-US" dirty="0"/>
          </a:p>
          <a:p>
            <a:pPr marL="0" indent="0">
              <a:buNone/>
            </a:pPr>
            <a:endParaRPr lang="en-US" dirty="0"/>
          </a:p>
        </p:txBody>
      </p:sp>
      <p:sp>
        <p:nvSpPr>
          <p:cNvPr id="3" name="Text Placeholder 2">
            <a:extLst>
              <a:ext uri="{FF2B5EF4-FFF2-40B4-BE49-F238E27FC236}">
                <a16:creationId xmlns:a16="http://schemas.microsoft.com/office/drawing/2014/main" id="{F7B1053D-E04C-4E21-C1F3-C50463F92F2D}"/>
              </a:ext>
            </a:extLst>
          </p:cNvPr>
          <p:cNvSpPr>
            <a:spLocks noGrp="1"/>
          </p:cNvSpPr>
          <p:nvPr>
            <p:ph type="body" sz="quarter" idx="14"/>
          </p:nvPr>
        </p:nvSpPr>
        <p:spPr/>
        <p:txBody>
          <a:bodyPr/>
          <a:lstStyle/>
          <a:p>
            <a:r>
              <a:rPr lang="en-US" dirty="0"/>
              <a:t>Circuit accessories: gas sampling lines (GSL)</a:t>
            </a:r>
          </a:p>
          <a:p>
            <a:endParaRPr lang="en-US" dirty="0"/>
          </a:p>
        </p:txBody>
      </p:sp>
      <p:sp>
        <p:nvSpPr>
          <p:cNvPr id="4" name="Slide Number Placeholder 3">
            <a:extLst>
              <a:ext uri="{FF2B5EF4-FFF2-40B4-BE49-F238E27FC236}">
                <a16:creationId xmlns:a16="http://schemas.microsoft.com/office/drawing/2014/main" id="{A3E4C68B-2636-D6B8-8F15-7F049A3C04BF}"/>
              </a:ext>
            </a:extLst>
          </p:cNvPr>
          <p:cNvSpPr>
            <a:spLocks noGrp="1"/>
          </p:cNvSpPr>
          <p:nvPr>
            <p:ph type="sldNum" sz="quarter" idx="4"/>
          </p:nvPr>
        </p:nvSpPr>
        <p:spPr/>
        <p:txBody>
          <a:bodyPr/>
          <a:lstStyle/>
          <a:p>
            <a:fld id="{94E0494F-D9D9-4FE9-B19B-AC7F2920D1CD}" type="slidenum">
              <a:rPr lang="en-US" smtClean="0"/>
              <a:pPr/>
              <a:t>36</a:t>
            </a:fld>
            <a:endParaRPr lang="en-US" dirty="0"/>
          </a:p>
        </p:txBody>
      </p:sp>
      <p:pic>
        <p:nvPicPr>
          <p:cNvPr id="6" name="Picture 5">
            <a:extLst>
              <a:ext uri="{FF2B5EF4-FFF2-40B4-BE49-F238E27FC236}">
                <a16:creationId xmlns:a16="http://schemas.microsoft.com/office/drawing/2014/main" id="{9C563939-B466-F072-71E4-3E4666DE5DBD}"/>
              </a:ext>
            </a:extLst>
          </p:cNvPr>
          <p:cNvPicPr>
            <a:picLocks noChangeAspect="1"/>
          </p:cNvPicPr>
          <p:nvPr/>
        </p:nvPicPr>
        <p:blipFill>
          <a:blip r:embed="rId3"/>
          <a:srcRect/>
          <a:stretch/>
        </p:blipFill>
        <p:spPr>
          <a:xfrm>
            <a:off x="6168465" y="3533801"/>
            <a:ext cx="5222346" cy="2386309"/>
          </a:xfrm>
          <a:prstGeom prst="rect">
            <a:avLst/>
          </a:prstGeom>
        </p:spPr>
      </p:pic>
      <p:sp>
        <p:nvSpPr>
          <p:cNvPr id="7" name="TextBox 6">
            <a:extLst>
              <a:ext uri="{FF2B5EF4-FFF2-40B4-BE49-F238E27FC236}">
                <a16:creationId xmlns:a16="http://schemas.microsoft.com/office/drawing/2014/main" id="{268F11D4-0AC8-E229-F699-ADD521D13CF0}"/>
              </a:ext>
            </a:extLst>
          </p:cNvPr>
          <p:cNvSpPr txBox="1"/>
          <p:nvPr/>
        </p:nvSpPr>
        <p:spPr>
          <a:xfrm>
            <a:off x="381560" y="3323655"/>
            <a:ext cx="5641976" cy="2307298"/>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lumMod val="65000"/>
                    <a:lumOff val="35000"/>
                  </a:srgbClr>
                </a:solidFill>
                <a:latin typeface="Gill Sans Nova" panose="020B0604020202020204" pitchFamily="34" charset="0"/>
              </a:rPr>
              <a:t>Focused Features For Cross Referencing</a:t>
            </a:r>
          </a:p>
          <a:p>
            <a:pPr marL="800100" lvl="1" indent="-342900">
              <a:buFont typeface="Arial" panose="020B0604020202020204" pitchFamily="34" charset="0"/>
              <a:buChar char="•"/>
            </a:pPr>
            <a:r>
              <a:rPr lang="en-US" sz="2400" dirty="0">
                <a:solidFill>
                  <a:srgbClr val="000000">
                    <a:lumMod val="65000"/>
                    <a:lumOff val="35000"/>
                  </a:srgbClr>
                </a:solidFill>
                <a:latin typeface="Gill Sans Nova" panose="020B0604020202020204" pitchFamily="34" charset="0"/>
              </a:rPr>
              <a:t>Tube Length	</a:t>
            </a:r>
          </a:p>
          <a:p>
            <a:pPr marL="800100" lvl="1" indent="-342900">
              <a:buFont typeface="Arial" panose="020B0604020202020204" pitchFamily="34" charset="0"/>
              <a:buChar char="•"/>
            </a:pPr>
            <a:r>
              <a:rPr lang="en-US" sz="2400" dirty="0">
                <a:solidFill>
                  <a:srgbClr val="000000">
                    <a:lumMod val="65000"/>
                    <a:lumOff val="35000"/>
                  </a:srgbClr>
                </a:solidFill>
                <a:latin typeface="Gill Sans Nova" panose="020B0604020202020204" pitchFamily="34" charset="0"/>
              </a:rPr>
              <a:t>Inside Diameter	</a:t>
            </a:r>
          </a:p>
          <a:p>
            <a:pPr marL="800100" lvl="1" indent="-342900">
              <a:buFont typeface="Arial" panose="020B0604020202020204" pitchFamily="34" charset="0"/>
              <a:buChar char="•"/>
            </a:pPr>
            <a:r>
              <a:rPr lang="en-US" sz="2400" dirty="0">
                <a:solidFill>
                  <a:srgbClr val="000000">
                    <a:lumMod val="65000"/>
                    <a:lumOff val="35000"/>
                  </a:srgbClr>
                </a:solidFill>
                <a:latin typeface="Gill Sans Nova" panose="020B0604020202020204" pitchFamily="34" charset="0"/>
              </a:rPr>
              <a:t>Luer Lock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1" dirty="0">
                <a:solidFill>
                  <a:srgbClr val="000000">
                    <a:lumMod val="65000"/>
                    <a:lumOff val="35000"/>
                  </a:srgbClr>
                </a:solidFill>
                <a:latin typeface="Gill Sans Nova" panose="020B0604020202020204" pitchFamily="34" charset="0"/>
              </a:rPr>
              <a:t>“Gold Standard” Options:</a:t>
            </a:r>
            <a:endParaRPr lang="en-US" sz="800" b="1" dirty="0">
              <a:solidFill>
                <a:srgbClr val="000000">
                  <a:lumMod val="65000"/>
                  <a:lumOff val="35000"/>
                </a:srgbClr>
              </a:solidFill>
              <a:latin typeface="Gill Sans Nova" panose="020B0604020202020204" pitchFamily="34" charset="0"/>
            </a:endParaRPr>
          </a:p>
          <a:p>
            <a:endParaRPr lang="en-US" dirty="0"/>
          </a:p>
        </p:txBody>
      </p:sp>
      <p:cxnSp>
        <p:nvCxnSpPr>
          <p:cNvPr id="10" name="Connector: Elbow 9">
            <a:extLst>
              <a:ext uri="{FF2B5EF4-FFF2-40B4-BE49-F238E27FC236}">
                <a16:creationId xmlns:a16="http://schemas.microsoft.com/office/drawing/2014/main" id="{33EDE915-3279-FEDA-11FC-851A649D1C78}"/>
              </a:ext>
            </a:extLst>
          </p:cNvPr>
          <p:cNvCxnSpPr/>
          <p:nvPr/>
        </p:nvCxnSpPr>
        <p:spPr>
          <a:xfrm rot="10800000">
            <a:off x="2638698" y="4641670"/>
            <a:ext cx="3596811" cy="1001485"/>
          </a:xfrm>
          <a:prstGeom prst="bentConnector3">
            <a:avLst>
              <a:gd name="adj1" fmla="val 43837"/>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DCEF8F-F911-E99E-4995-7E5DE33ED4AA}"/>
              </a:ext>
            </a:extLst>
          </p:cNvPr>
          <p:cNvSpPr txBox="1"/>
          <p:nvPr/>
        </p:nvSpPr>
        <p:spPr>
          <a:xfrm>
            <a:off x="4870303" y="5166102"/>
            <a:ext cx="1114697" cy="954107"/>
          </a:xfrm>
          <a:prstGeom prst="rect">
            <a:avLst/>
          </a:prstGeom>
          <a:solidFill>
            <a:srgbClr val="00B05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1400" dirty="0">
                <a:solidFill>
                  <a:schemeClr val="bg1"/>
                </a:solidFill>
              </a:rPr>
              <a:t>Male/Male</a:t>
            </a:r>
          </a:p>
          <a:p>
            <a:pPr algn="ctr"/>
            <a:r>
              <a:rPr lang="en-US" sz="1400" dirty="0">
                <a:solidFill>
                  <a:schemeClr val="bg1"/>
                </a:solidFill>
              </a:rPr>
              <a:t>or</a:t>
            </a:r>
          </a:p>
          <a:p>
            <a:pPr algn="ctr"/>
            <a:r>
              <a:rPr lang="en-US" sz="1400" dirty="0">
                <a:solidFill>
                  <a:schemeClr val="bg1"/>
                </a:solidFill>
              </a:rPr>
              <a:t>Male/Female</a:t>
            </a:r>
          </a:p>
          <a:p>
            <a:pPr algn="ctr"/>
            <a:r>
              <a:rPr lang="en-US" sz="1400" dirty="0">
                <a:solidFill>
                  <a:schemeClr val="bg1"/>
                </a:solidFill>
              </a:rPr>
              <a:t>Luer?</a:t>
            </a:r>
          </a:p>
        </p:txBody>
      </p:sp>
      <p:graphicFrame>
        <p:nvGraphicFramePr>
          <p:cNvPr id="13" name="Table 12">
            <a:extLst>
              <a:ext uri="{FF2B5EF4-FFF2-40B4-BE49-F238E27FC236}">
                <a16:creationId xmlns:a16="http://schemas.microsoft.com/office/drawing/2014/main" id="{B97CB649-76CC-0A91-A930-87ABCAE64133}"/>
              </a:ext>
            </a:extLst>
          </p:cNvPr>
          <p:cNvGraphicFramePr>
            <a:graphicFrameLocks noGrp="1"/>
          </p:cNvGraphicFramePr>
          <p:nvPr>
            <p:extLst>
              <p:ext uri="{D42A27DB-BD31-4B8C-83A1-F6EECF244321}">
                <p14:modId xmlns:p14="http://schemas.microsoft.com/office/powerpoint/2010/main" val="4163394311"/>
              </p:ext>
            </p:extLst>
          </p:nvPr>
        </p:nvGraphicFramePr>
        <p:xfrm>
          <a:off x="1013163" y="5318155"/>
          <a:ext cx="2745575" cy="668655"/>
        </p:xfrm>
        <a:graphic>
          <a:graphicData uri="http://schemas.openxmlformats.org/drawingml/2006/table">
            <a:tbl>
              <a:tblPr/>
              <a:tblGrid>
                <a:gridCol w="1109073">
                  <a:extLst>
                    <a:ext uri="{9D8B030D-6E8A-4147-A177-3AD203B41FA5}">
                      <a16:colId xmlns:a16="http://schemas.microsoft.com/office/drawing/2014/main" val="3172342311"/>
                    </a:ext>
                  </a:extLst>
                </a:gridCol>
                <a:gridCol w="1636502">
                  <a:extLst>
                    <a:ext uri="{9D8B030D-6E8A-4147-A177-3AD203B41FA5}">
                      <a16:colId xmlns:a16="http://schemas.microsoft.com/office/drawing/2014/main" val="2634004556"/>
                    </a:ext>
                  </a:extLst>
                </a:gridCol>
              </a:tblGrid>
              <a:tr h="167279">
                <a:tc>
                  <a:txBody>
                    <a:bodyPr/>
                    <a:lstStyle/>
                    <a:p>
                      <a:pPr algn="ctr" fontAlgn="b"/>
                      <a:r>
                        <a:rPr lang="en-US" sz="1400" b="1" i="0" u="none" strike="noStrike" dirty="0">
                          <a:solidFill>
                            <a:srgbClr val="000000"/>
                          </a:solidFill>
                          <a:effectLst/>
                          <a:latin typeface="Calibri" panose="020F0502020204030204" pitchFamily="34" charset="0"/>
                        </a:rPr>
                        <a:t>Material#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US" sz="1400" b="1" i="0" u="none" strike="noStrike" dirty="0">
                          <a:solidFill>
                            <a:srgbClr val="000000"/>
                          </a:solidFill>
                          <a:effectLst/>
                          <a:latin typeface="Calibri" panose="020F0502020204030204" pitchFamily="34" charset="0"/>
                        </a:rPr>
                        <a:t>Description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76930705"/>
                  </a:ext>
                </a:extLst>
              </a:tr>
              <a:tr h="217338">
                <a:tc>
                  <a:txBody>
                    <a:bodyPr/>
                    <a:lstStyle/>
                    <a:p>
                      <a:pPr algn="ctr" fontAlgn="b"/>
                      <a:r>
                        <a:rPr lang="en-US" sz="1400" b="1" i="0" u="none" strike="noStrike">
                          <a:solidFill>
                            <a:srgbClr val="000000"/>
                          </a:solidFill>
                          <a:effectLst/>
                          <a:latin typeface="Calibri" panose="020F0502020204030204" pitchFamily="34" charset="0"/>
                        </a:rPr>
                        <a:t>0600-04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  10’ x .050 ID M/M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9853044"/>
                  </a:ext>
                </a:extLst>
              </a:tr>
              <a:tr h="217338">
                <a:tc>
                  <a:txBody>
                    <a:bodyPr/>
                    <a:lstStyle/>
                    <a:p>
                      <a:pPr algn="ctr" fontAlgn="b"/>
                      <a:r>
                        <a:rPr lang="en-US" sz="1400" b="1" i="0" u="none" strike="noStrike" dirty="0">
                          <a:solidFill>
                            <a:srgbClr val="000000"/>
                          </a:solidFill>
                          <a:effectLst/>
                          <a:latin typeface="Calibri" panose="020F0502020204030204" pitchFamily="34" charset="0"/>
                        </a:rPr>
                        <a:t>0600-03</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panose="020F0502020204030204" pitchFamily="34" charset="0"/>
                        </a:rPr>
                        <a:t>  10’ x .050 ID M/F</a:t>
                      </a:r>
                    </a:p>
                  </a:txBody>
                  <a:tcPr marL="9525" marR="9525" marT="9525" marB="0" anchor="b">
                    <a:lnL>
                      <a:noFill/>
                    </a:lnL>
                    <a:lnR>
                      <a:noFill/>
                    </a:lnR>
                    <a:lnT>
                      <a:noFill/>
                    </a:lnT>
                    <a:lnB>
                      <a:noFill/>
                    </a:lnB>
                  </a:tcPr>
                </a:tc>
                <a:extLst>
                  <a:ext uri="{0D108BD9-81ED-4DB2-BD59-A6C34878D82A}">
                    <a16:rowId xmlns:a16="http://schemas.microsoft.com/office/drawing/2014/main" val="2469375489"/>
                  </a:ext>
                </a:extLst>
              </a:tr>
            </a:tbl>
          </a:graphicData>
        </a:graphic>
      </p:graphicFrame>
      <p:sp>
        <p:nvSpPr>
          <p:cNvPr id="14" name="Rectangle 13">
            <a:extLst>
              <a:ext uri="{FF2B5EF4-FFF2-40B4-BE49-F238E27FC236}">
                <a16:creationId xmlns:a16="http://schemas.microsoft.com/office/drawing/2014/main" id="{F83C41B5-FE52-97FE-FB18-D07B08417842}"/>
              </a:ext>
            </a:extLst>
          </p:cNvPr>
          <p:cNvSpPr/>
          <p:nvPr/>
        </p:nvSpPr>
        <p:spPr>
          <a:xfrm>
            <a:off x="454024" y="4959927"/>
            <a:ext cx="4016376" cy="1160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05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2FFE636-7F17-F775-C9DF-6AD9298A7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22" y="1999358"/>
            <a:ext cx="1619330" cy="161933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58C26BF-F426-B498-BFCC-D16290AF5DE8}"/>
              </a:ext>
            </a:extLst>
          </p:cNvPr>
          <p:cNvPicPr>
            <a:picLocks noChangeAspect="1" noChangeArrowheads="1"/>
          </p:cNvPicPr>
          <p:nvPr/>
        </p:nvPicPr>
        <p:blipFill>
          <a:blip r:embed="rId3"/>
          <a:srcRect/>
          <a:stretch/>
        </p:blipFill>
        <p:spPr bwMode="auto">
          <a:xfrm>
            <a:off x="3125752" y="3624622"/>
            <a:ext cx="3284628" cy="227320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6">
            <a:extLst>
              <a:ext uri="{FF2B5EF4-FFF2-40B4-BE49-F238E27FC236}">
                <a16:creationId xmlns:a16="http://schemas.microsoft.com/office/drawing/2014/main" id="{95A1BC94-2F7F-0BC2-6E6E-83668CFA0E1B}"/>
              </a:ext>
            </a:extLst>
          </p:cNvPr>
          <p:cNvPicPr>
            <a:picLocks noChangeAspect="1"/>
          </p:cNvPicPr>
          <p:nvPr/>
        </p:nvPicPr>
        <p:blipFill>
          <a:blip r:embed="rId4"/>
          <a:stretch>
            <a:fillRect/>
          </a:stretch>
        </p:blipFill>
        <p:spPr>
          <a:xfrm>
            <a:off x="6461767" y="927934"/>
            <a:ext cx="5417574" cy="3321950"/>
          </a:xfrm>
          <a:prstGeom prst="rect">
            <a:avLst/>
          </a:prstGeom>
          <a:noFill/>
        </p:spPr>
      </p:pic>
      <p:pic>
        <p:nvPicPr>
          <p:cNvPr id="4102" name="Picture 6">
            <a:extLst>
              <a:ext uri="{FF2B5EF4-FFF2-40B4-BE49-F238E27FC236}">
                <a16:creationId xmlns:a16="http://schemas.microsoft.com/office/drawing/2014/main" id="{99B41672-225A-7E8D-B022-015D42D46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57704">
            <a:off x="5475934" y="4985664"/>
            <a:ext cx="1371303" cy="13713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A900667-519C-A8E4-E974-348D03E2D07F}"/>
              </a:ext>
            </a:extLst>
          </p:cNvPr>
          <p:cNvSpPr>
            <a:spLocks noGrp="1"/>
          </p:cNvSpPr>
          <p:nvPr>
            <p:ph sz="half" idx="1"/>
          </p:nvPr>
        </p:nvSpPr>
        <p:spPr>
          <a:xfrm>
            <a:off x="602225" y="1628503"/>
            <a:ext cx="6051124" cy="4548459"/>
          </a:xfrm>
        </p:spPr>
        <p:txBody>
          <a:bodyPr>
            <a:normAutofit fontScale="85000" lnSpcReduction="20000"/>
          </a:bodyPr>
          <a:lstStyle/>
          <a:p>
            <a:r>
              <a:rPr lang="en-US" dirty="0"/>
              <a:t>Complimentary products kitted with Circuit and Circuit Accessories:</a:t>
            </a:r>
          </a:p>
          <a:p>
            <a:endParaRPr lang="en-US" sz="900" dirty="0"/>
          </a:p>
          <a:p>
            <a:r>
              <a:rPr lang="en-US" dirty="0"/>
              <a:t>Patient Monitoring</a:t>
            </a:r>
          </a:p>
          <a:p>
            <a:pPr lvl="1"/>
            <a:r>
              <a:rPr lang="en-US" dirty="0"/>
              <a:t>Electrodes (ECG)</a:t>
            </a:r>
          </a:p>
          <a:p>
            <a:endParaRPr lang="en-US" sz="3600" dirty="0"/>
          </a:p>
          <a:p>
            <a:r>
              <a:rPr lang="en-US" dirty="0"/>
              <a:t>Fluid Management</a:t>
            </a:r>
          </a:p>
          <a:p>
            <a:pPr lvl="1"/>
            <a:r>
              <a:rPr lang="en-US" dirty="0"/>
              <a:t>Yankauers</a:t>
            </a:r>
          </a:p>
          <a:p>
            <a:pPr lvl="1"/>
            <a:r>
              <a:rPr lang="en-US" dirty="0"/>
              <a:t>Suction Tubing</a:t>
            </a:r>
          </a:p>
          <a:p>
            <a:pPr marL="457200" lvl="1" indent="0">
              <a:buNone/>
            </a:pPr>
            <a:endParaRPr lang="en-US" sz="3500" dirty="0"/>
          </a:p>
          <a:p>
            <a:r>
              <a:rPr lang="en-US" dirty="0"/>
              <a:t>Airway Management</a:t>
            </a:r>
          </a:p>
          <a:p>
            <a:pPr lvl="1"/>
            <a:r>
              <a:rPr lang="en-US" dirty="0"/>
              <a:t>Endotracheal Tubes</a:t>
            </a:r>
          </a:p>
          <a:p>
            <a:pPr lvl="1"/>
            <a:r>
              <a:rPr lang="en-US" dirty="0"/>
              <a:t>Intubating Stylets</a:t>
            </a:r>
          </a:p>
          <a:p>
            <a:pPr lvl="1"/>
            <a:r>
              <a:rPr lang="en-US" dirty="0"/>
              <a:t>Oral &amp; Nasopharyngeal Airways</a:t>
            </a:r>
          </a:p>
          <a:p>
            <a:pPr lvl="1"/>
            <a:endParaRPr lang="en-US" dirty="0"/>
          </a:p>
        </p:txBody>
      </p:sp>
      <p:sp>
        <p:nvSpPr>
          <p:cNvPr id="4" name="Slide Number Placeholder 3">
            <a:extLst>
              <a:ext uri="{FF2B5EF4-FFF2-40B4-BE49-F238E27FC236}">
                <a16:creationId xmlns:a16="http://schemas.microsoft.com/office/drawing/2014/main" id="{4FFCE277-18E0-8F45-AB41-CC804B264CE4}"/>
              </a:ext>
            </a:extLst>
          </p:cNvPr>
          <p:cNvSpPr>
            <a:spLocks noGrp="1"/>
          </p:cNvSpPr>
          <p:nvPr>
            <p:ph type="sldNum" sz="quarter" idx="4"/>
          </p:nvPr>
        </p:nvSpPr>
        <p:spPr>
          <a:xfrm>
            <a:off x="11100619" y="6438188"/>
            <a:ext cx="778722" cy="228086"/>
          </a:xfrm>
        </p:spPr>
        <p:txBody>
          <a:bodyPr anchor="ctr">
            <a:normAutofit/>
          </a:bodyPr>
          <a:lstStyle/>
          <a:p>
            <a:pPr>
              <a:lnSpc>
                <a:spcPct val="90000"/>
              </a:lnSpc>
              <a:spcAft>
                <a:spcPts val="600"/>
              </a:spcAft>
            </a:pPr>
            <a:fld id="{94E0494F-D9D9-4FE9-B19B-AC7F2920D1CD}" type="slidenum">
              <a:rPr lang="en-US" sz="900" smtClean="0"/>
              <a:pPr>
                <a:lnSpc>
                  <a:spcPct val="90000"/>
                </a:lnSpc>
                <a:spcAft>
                  <a:spcPts val="600"/>
                </a:spcAft>
              </a:pPr>
              <a:t>37</a:t>
            </a:fld>
            <a:endParaRPr lang="en-US" sz="900"/>
          </a:p>
        </p:txBody>
      </p:sp>
      <p:sp>
        <p:nvSpPr>
          <p:cNvPr id="3" name="Text Placeholder 2">
            <a:extLst>
              <a:ext uri="{FF2B5EF4-FFF2-40B4-BE49-F238E27FC236}">
                <a16:creationId xmlns:a16="http://schemas.microsoft.com/office/drawing/2014/main" id="{DC78EED3-A144-443C-C34E-36F096A0B191}"/>
              </a:ext>
            </a:extLst>
          </p:cNvPr>
          <p:cNvSpPr>
            <a:spLocks noGrp="1"/>
          </p:cNvSpPr>
          <p:nvPr>
            <p:ph type="body" sz="quarter" idx="14"/>
          </p:nvPr>
        </p:nvSpPr>
        <p:spPr>
          <a:xfrm>
            <a:off x="454025" y="564556"/>
            <a:ext cx="11562968" cy="482191"/>
          </a:xfrm>
        </p:spPr>
        <p:txBody>
          <a:bodyPr>
            <a:normAutofit/>
          </a:bodyPr>
          <a:lstStyle/>
          <a:p>
            <a:r>
              <a:rPr lang="en-US" sz="2700" dirty="0"/>
              <a:t>Circuit accessories: what’s in your bag?</a:t>
            </a:r>
          </a:p>
          <a:p>
            <a:endParaRPr lang="en-US" sz="2700" dirty="0"/>
          </a:p>
        </p:txBody>
      </p:sp>
      <p:pic>
        <p:nvPicPr>
          <p:cNvPr id="4100" name="Picture 4" descr="Kendall Medi-Trace Mini 130 Foam ECG Electrodes">
            <a:extLst>
              <a:ext uri="{FF2B5EF4-FFF2-40B4-BE49-F238E27FC236}">
                <a16:creationId xmlns:a16="http://schemas.microsoft.com/office/drawing/2014/main" id="{FFD45D36-B403-DCFC-024D-43459F540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7787" y="2287640"/>
            <a:ext cx="2280558" cy="18244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AD61BD-1F11-1D44-64EC-ABD1E927679C}"/>
              </a:ext>
            </a:extLst>
          </p:cNvPr>
          <p:cNvSpPr txBox="1"/>
          <p:nvPr/>
        </p:nvSpPr>
        <p:spPr>
          <a:xfrm>
            <a:off x="6995270" y="3852865"/>
            <a:ext cx="4510794"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Gill Sans Nova" panose="020B0604020202020204" pitchFamily="34" charset="0"/>
              </a:rPr>
              <a:t>Distributors, such as Cardinal Health and Medline, have custom kitting capabilities coupled with a wholistic mix of branded and sourced catalog options.  </a:t>
            </a:r>
          </a:p>
          <a:p>
            <a:pPr marL="285750" indent="-285750">
              <a:buFont typeface="Arial" panose="020B0604020202020204" pitchFamily="34" charset="0"/>
              <a:buChar char="•"/>
            </a:pPr>
            <a:r>
              <a:rPr lang="en-US" dirty="0">
                <a:solidFill>
                  <a:schemeClr val="tx1">
                    <a:lumMod val="65000"/>
                    <a:lumOff val="35000"/>
                  </a:schemeClr>
                </a:solidFill>
                <a:latin typeface="Gill Sans Nova" panose="020B0604020202020204" pitchFamily="34" charset="0"/>
              </a:rPr>
              <a:t>Developing customized procedural kits to their customers focus on branded mix incentives by delivering on cost and labor savings, along with supply chain and inventory management efficiencies.</a:t>
            </a:r>
          </a:p>
        </p:txBody>
      </p:sp>
      <p:cxnSp>
        <p:nvCxnSpPr>
          <p:cNvPr id="10" name="Straight Arrow Connector 9">
            <a:extLst>
              <a:ext uri="{FF2B5EF4-FFF2-40B4-BE49-F238E27FC236}">
                <a16:creationId xmlns:a16="http://schemas.microsoft.com/office/drawing/2014/main" id="{059212D1-A970-AA92-E801-DFF64037A338}"/>
              </a:ext>
            </a:extLst>
          </p:cNvPr>
          <p:cNvCxnSpPr/>
          <p:nvPr/>
        </p:nvCxnSpPr>
        <p:spPr>
          <a:xfrm>
            <a:off x="7048837" y="1802505"/>
            <a:ext cx="157934" cy="190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81C290A-BC38-67D7-8314-890C02F21797}"/>
              </a:ext>
            </a:extLst>
          </p:cNvPr>
          <p:cNvCxnSpPr/>
          <p:nvPr/>
        </p:nvCxnSpPr>
        <p:spPr>
          <a:xfrm flipV="1">
            <a:off x="7084851" y="3107367"/>
            <a:ext cx="243840" cy="184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825DF13-700F-71B6-B143-E9CDF4E85160}"/>
              </a:ext>
            </a:extLst>
          </p:cNvPr>
          <p:cNvCxnSpPr/>
          <p:nvPr/>
        </p:nvCxnSpPr>
        <p:spPr>
          <a:xfrm>
            <a:off x="8961120" y="1464453"/>
            <a:ext cx="0" cy="296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AECE1D-ADAD-F9E5-EE8A-5F9C03F4BBA9}"/>
              </a:ext>
            </a:extLst>
          </p:cNvPr>
          <p:cNvCxnSpPr/>
          <p:nvPr/>
        </p:nvCxnSpPr>
        <p:spPr>
          <a:xfrm flipH="1">
            <a:off x="9614263" y="3701143"/>
            <a:ext cx="7501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365806C-7AD7-2438-4892-2364AE7BFCA2}"/>
              </a:ext>
            </a:extLst>
          </p:cNvPr>
          <p:cNvSpPr txBox="1"/>
          <p:nvPr/>
        </p:nvSpPr>
        <p:spPr>
          <a:xfrm>
            <a:off x="6789472" y="1561290"/>
            <a:ext cx="555061" cy="276999"/>
          </a:xfrm>
          <a:prstGeom prst="rect">
            <a:avLst/>
          </a:prstGeom>
          <a:noFill/>
        </p:spPr>
        <p:txBody>
          <a:bodyPr wrap="square" rtlCol="0">
            <a:spAutoFit/>
          </a:bodyPr>
          <a:lstStyle/>
          <a:p>
            <a:r>
              <a:rPr lang="en-US" sz="1200" dirty="0">
                <a:solidFill>
                  <a:srgbClr val="00B050"/>
                </a:solidFill>
              </a:rPr>
              <a:t>GSL</a:t>
            </a:r>
          </a:p>
        </p:txBody>
      </p:sp>
      <p:sp>
        <p:nvSpPr>
          <p:cNvPr id="20" name="TextBox 19">
            <a:extLst>
              <a:ext uri="{FF2B5EF4-FFF2-40B4-BE49-F238E27FC236}">
                <a16:creationId xmlns:a16="http://schemas.microsoft.com/office/drawing/2014/main" id="{829D544A-DE59-F788-399B-8D36FD4748C0}"/>
              </a:ext>
            </a:extLst>
          </p:cNvPr>
          <p:cNvSpPr txBox="1"/>
          <p:nvPr/>
        </p:nvSpPr>
        <p:spPr>
          <a:xfrm>
            <a:off x="6734190" y="3270459"/>
            <a:ext cx="555061" cy="276999"/>
          </a:xfrm>
          <a:prstGeom prst="rect">
            <a:avLst/>
          </a:prstGeom>
          <a:noFill/>
        </p:spPr>
        <p:txBody>
          <a:bodyPr wrap="square" rtlCol="0">
            <a:spAutoFit/>
          </a:bodyPr>
          <a:lstStyle/>
          <a:p>
            <a:r>
              <a:rPr lang="en-US" sz="1200" dirty="0">
                <a:solidFill>
                  <a:srgbClr val="00B050"/>
                </a:solidFill>
              </a:rPr>
              <a:t>Mask</a:t>
            </a:r>
          </a:p>
        </p:txBody>
      </p:sp>
      <p:sp>
        <p:nvSpPr>
          <p:cNvPr id="21" name="TextBox 20">
            <a:extLst>
              <a:ext uri="{FF2B5EF4-FFF2-40B4-BE49-F238E27FC236}">
                <a16:creationId xmlns:a16="http://schemas.microsoft.com/office/drawing/2014/main" id="{89444CE3-5908-B1E6-A002-D07A5AD9F44D}"/>
              </a:ext>
            </a:extLst>
          </p:cNvPr>
          <p:cNvSpPr txBox="1"/>
          <p:nvPr/>
        </p:nvSpPr>
        <p:spPr>
          <a:xfrm>
            <a:off x="10364379" y="3570227"/>
            <a:ext cx="853432" cy="276999"/>
          </a:xfrm>
          <a:prstGeom prst="rect">
            <a:avLst/>
          </a:prstGeom>
          <a:noFill/>
        </p:spPr>
        <p:txBody>
          <a:bodyPr wrap="square" rtlCol="0">
            <a:spAutoFit/>
          </a:bodyPr>
          <a:lstStyle/>
          <a:p>
            <a:r>
              <a:rPr lang="en-US" sz="1200" dirty="0">
                <a:solidFill>
                  <a:srgbClr val="00B050"/>
                </a:solidFill>
              </a:rPr>
              <a:t>Electrodes</a:t>
            </a:r>
          </a:p>
        </p:txBody>
      </p:sp>
      <p:sp>
        <p:nvSpPr>
          <p:cNvPr id="22" name="TextBox 21">
            <a:extLst>
              <a:ext uri="{FF2B5EF4-FFF2-40B4-BE49-F238E27FC236}">
                <a16:creationId xmlns:a16="http://schemas.microsoft.com/office/drawing/2014/main" id="{193F0180-ABF9-3306-1B8F-C0C7795C9017}"/>
              </a:ext>
            </a:extLst>
          </p:cNvPr>
          <p:cNvSpPr txBox="1"/>
          <p:nvPr/>
        </p:nvSpPr>
        <p:spPr>
          <a:xfrm>
            <a:off x="8534404" y="1198468"/>
            <a:ext cx="853432" cy="276999"/>
          </a:xfrm>
          <a:prstGeom prst="rect">
            <a:avLst/>
          </a:prstGeom>
          <a:noFill/>
        </p:spPr>
        <p:txBody>
          <a:bodyPr wrap="square" rtlCol="0">
            <a:spAutoFit/>
          </a:bodyPr>
          <a:lstStyle/>
          <a:p>
            <a:r>
              <a:rPr lang="en-US" sz="1200" dirty="0">
                <a:solidFill>
                  <a:srgbClr val="00B050"/>
                </a:solidFill>
              </a:rPr>
              <a:t>Circuit</a:t>
            </a:r>
          </a:p>
        </p:txBody>
      </p:sp>
      <p:sp>
        <p:nvSpPr>
          <p:cNvPr id="23" name="TextBox 22">
            <a:extLst>
              <a:ext uri="{FF2B5EF4-FFF2-40B4-BE49-F238E27FC236}">
                <a16:creationId xmlns:a16="http://schemas.microsoft.com/office/drawing/2014/main" id="{30188647-AAAC-16CA-8CD8-BFC33047CE2F}"/>
              </a:ext>
            </a:extLst>
          </p:cNvPr>
          <p:cNvSpPr txBox="1"/>
          <p:nvPr/>
        </p:nvSpPr>
        <p:spPr>
          <a:xfrm>
            <a:off x="11062655" y="3162957"/>
            <a:ext cx="853432" cy="461665"/>
          </a:xfrm>
          <a:prstGeom prst="rect">
            <a:avLst/>
          </a:prstGeom>
          <a:noFill/>
        </p:spPr>
        <p:txBody>
          <a:bodyPr wrap="square" rtlCol="0">
            <a:spAutoFit/>
          </a:bodyPr>
          <a:lstStyle/>
          <a:p>
            <a:r>
              <a:rPr lang="en-US" sz="1200" dirty="0">
                <a:solidFill>
                  <a:srgbClr val="00B050"/>
                </a:solidFill>
              </a:rPr>
              <a:t>Breathing Bag</a:t>
            </a:r>
          </a:p>
        </p:txBody>
      </p:sp>
      <p:cxnSp>
        <p:nvCxnSpPr>
          <p:cNvPr id="19" name="Straight Arrow Connector 18">
            <a:extLst>
              <a:ext uri="{FF2B5EF4-FFF2-40B4-BE49-F238E27FC236}">
                <a16:creationId xmlns:a16="http://schemas.microsoft.com/office/drawing/2014/main" id="{BFF38A19-F0FD-CCD7-786B-CCB738A10964}"/>
              </a:ext>
            </a:extLst>
          </p:cNvPr>
          <p:cNvCxnSpPr/>
          <p:nvPr/>
        </p:nvCxnSpPr>
        <p:spPr>
          <a:xfrm flipH="1" flipV="1">
            <a:off x="11130896" y="2985447"/>
            <a:ext cx="182880" cy="24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104" name="Picture 8">
            <a:extLst>
              <a:ext uri="{FF2B5EF4-FFF2-40B4-BE49-F238E27FC236}">
                <a16:creationId xmlns:a16="http://schemas.microsoft.com/office/drawing/2014/main" id="{C8A2EECD-2F31-AE42-E035-686FEB8198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0348" y="3590079"/>
            <a:ext cx="888093" cy="88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124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C5CA95-AE9E-F4D1-50B5-808EC91AB1E6}"/>
              </a:ext>
            </a:extLst>
          </p:cNvPr>
          <p:cNvSpPr>
            <a:spLocks noGrp="1"/>
          </p:cNvSpPr>
          <p:nvPr>
            <p:ph type="body" sz="quarter" idx="13"/>
          </p:nvPr>
        </p:nvSpPr>
        <p:spPr>
          <a:xfrm>
            <a:off x="6172010" y="1162943"/>
            <a:ext cx="4928609" cy="4772025"/>
          </a:xfrm>
        </p:spPr>
        <p:txBody>
          <a:bodyPr/>
          <a:lstStyle/>
          <a:p>
            <a:pPr algn="ctr"/>
            <a:r>
              <a:rPr lang="en-US" sz="2400" b="1" dirty="0"/>
              <a:t>What are the three most common accessories included in an Anesthesia Circuit kit?</a:t>
            </a:r>
          </a:p>
          <a:p>
            <a:pPr algn="ctr"/>
            <a:endParaRPr lang="en-US" sz="1400" b="1" dirty="0"/>
          </a:p>
          <a:p>
            <a:pPr algn="ctr"/>
            <a:r>
              <a:rPr lang="en-US" sz="2400" b="1" dirty="0"/>
              <a:t>What is the difference between an HME and an HMEF?</a:t>
            </a:r>
          </a:p>
          <a:p>
            <a:pPr algn="ctr"/>
            <a:r>
              <a:rPr lang="en-US" sz="2400" b="1" dirty="0"/>
              <a:t>What are the two main parts of a breathing mask?</a:t>
            </a:r>
          </a:p>
          <a:p>
            <a:pPr algn="ctr"/>
            <a:endParaRPr lang="en-US" sz="1400" b="1" dirty="0"/>
          </a:p>
          <a:p>
            <a:pPr algn="ctr"/>
            <a:r>
              <a:rPr lang="en-US" sz="2400" b="1" dirty="0"/>
              <a:t>What are the two standard GSL options to offer?</a:t>
            </a:r>
          </a:p>
          <a:p>
            <a:pPr algn="ctr"/>
            <a:endParaRPr lang="en-US" sz="1400" b="1" dirty="0"/>
          </a:p>
          <a:p>
            <a:pPr algn="ctr"/>
            <a:r>
              <a:rPr lang="en-US" sz="2400" b="1" dirty="0"/>
              <a:t>Questions?</a:t>
            </a:r>
          </a:p>
        </p:txBody>
      </p:sp>
      <p:sp>
        <p:nvSpPr>
          <p:cNvPr id="3" name="Text Placeholder 2">
            <a:extLst>
              <a:ext uri="{FF2B5EF4-FFF2-40B4-BE49-F238E27FC236}">
                <a16:creationId xmlns:a16="http://schemas.microsoft.com/office/drawing/2014/main" id="{0E39E343-2530-8513-F87E-F5F235EF2E1E}"/>
              </a:ext>
            </a:extLst>
          </p:cNvPr>
          <p:cNvSpPr>
            <a:spLocks noGrp="1"/>
          </p:cNvSpPr>
          <p:nvPr>
            <p:ph type="body" sz="quarter" idx="14"/>
          </p:nvPr>
        </p:nvSpPr>
        <p:spPr/>
        <p:txBody>
          <a:bodyPr/>
          <a:lstStyle/>
          <a:p>
            <a:r>
              <a:rPr lang="en-US" dirty="0"/>
              <a:t>Before we continue… let’s review</a:t>
            </a:r>
          </a:p>
        </p:txBody>
      </p:sp>
      <p:sp>
        <p:nvSpPr>
          <p:cNvPr id="4" name="Slide Number Placeholder 3">
            <a:extLst>
              <a:ext uri="{FF2B5EF4-FFF2-40B4-BE49-F238E27FC236}">
                <a16:creationId xmlns:a16="http://schemas.microsoft.com/office/drawing/2014/main" id="{7C96E8CE-F6DF-5628-8BB5-AFCE062B5613}"/>
              </a:ext>
            </a:extLst>
          </p:cNvPr>
          <p:cNvSpPr>
            <a:spLocks noGrp="1"/>
          </p:cNvSpPr>
          <p:nvPr>
            <p:ph type="sldNum" sz="quarter" idx="4"/>
          </p:nvPr>
        </p:nvSpPr>
        <p:spPr/>
        <p:txBody>
          <a:bodyPr/>
          <a:lstStyle/>
          <a:p>
            <a:fld id="{94E0494F-D9D9-4FE9-B19B-AC7F2920D1CD}" type="slidenum">
              <a:rPr lang="en-US" smtClean="0"/>
              <a:pPr/>
              <a:t>38</a:t>
            </a:fld>
            <a:endParaRPr lang="en-US" dirty="0"/>
          </a:p>
        </p:txBody>
      </p:sp>
      <p:pic>
        <p:nvPicPr>
          <p:cNvPr id="13316" name="Picture 4" descr="Take-A-Breath | Smart platform for Self-Management and Support of Patients  with chronic res-piratory diseases">
            <a:extLst>
              <a:ext uri="{FF2B5EF4-FFF2-40B4-BE49-F238E27FC236}">
                <a16:creationId xmlns:a16="http://schemas.microsoft.com/office/drawing/2014/main" id="{815BA356-3788-24CF-0264-0D61A30C7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480759"/>
            <a:ext cx="5553075" cy="4772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1162B6-C909-4465-992D-0B8660C80A19}"/>
              </a:ext>
            </a:extLst>
          </p:cNvPr>
          <p:cNvSpPr txBox="1"/>
          <p:nvPr/>
        </p:nvSpPr>
        <p:spPr>
          <a:xfrm rot="2829006">
            <a:off x="2075422" y="5193259"/>
            <a:ext cx="1821933" cy="461665"/>
          </a:xfrm>
          <a:prstGeom prst="rect">
            <a:avLst/>
          </a:prstGeom>
          <a:solidFill>
            <a:srgbClr val="00B050"/>
          </a:solidFill>
        </p:spPr>
        <p:txBody>
          <a:bodyPr wrap="square" rtlCol="0">
            <a:spAutoFit/>
          </a:bodyPr>
          <a:lstStyle/>
          <a:p>
            <a:r>
              <a:rPr lang="en-US" sz="2400" b="1" dirty="0">
                <a:solidFill>
                  <a:schemeClr val="bg1"/>
                </a:solidFill>
              </a:rPr>
              <a:t>ANOTHER</a:t>
            </a:r>
          </a:p>
        </p:txBody>
      </p:sp>
    </p:spTree>
    <p:extLst>
      <p:ext uri="{BB962C8B-B14F-4D97-AF65-F5344CB8AC3E}">
        <p14:creationId xmlns:p14="http://schemas.microsoft.com/office/powerpoint/2010/main" val="2574746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80AB-DAF4-844F-8CCB-BCDC5E640DE5}"/>
              </a:ext>
            </a:extLst>
          </p:cNvPr>
          <p:cNvSpPr>
            <a:spLocks noGrp="1"/>
          </p:cNvSpPr>
          <p:nvPr>
            <p:ph type="title"/>
          </p:nvPr>
        </p:nvSpPr>
        <p:spPr>
          <a:xfrm>
            <a:off x="7168244" y="2761848"/>
            <a:ext cx="4573024" cy="2852737"/>
          </a:xfrm>
        </p:spPr>
        <p:txBody>
          <a:bodyPr/>
          <a:lstStyle/>
          <a:p>
            <a:r>
              <a:rPr lang="en-US" dirty="0"/>
              <a:t>Competitive landscape</a:t>
            </a:r>
          </a:p>
        </p:txBody>
      </p:sp>
      <p:sp>
        <p:nvSpPr>
          <p:cNvPr id="4" name="Slide Number Placeholder 3">
            <a:extLst>
              <a:ext uri="{FF2B5EF4-FFF2-40B4-BE49-F238E27FC236}">
                <a16:creationId xmlns:a16="http://schemas.microsoft.com/office/drawing/2014/main" id="{8821F1DA-A446-6644-B6DC-A28F75E6A2A8}"/>
              </a:ext>
            </a:extLst>
          </p:cNvPr>
          <p:cNvSpPr>
            <a:spLocks noGrp="1"/>
          </p:cNvSpPr>
          <p:nvPr>
            <p:ph type="sldNum" sz="quarter" idx="4"/>
          </p:nvPr>
        </p:nvSpPr>
        <p:spPr/>
        <p:txBody>
          <a:bodyPr/>
          <a:lstStyle/>
          <a:p>
            <a:fld id="{94E0494F-D9D9-4FE9-B19B-AC7F2920D1CD}" type="slidenum">
              <a:rPr lang="en-US" smtClean="0"/>
              <a:pPr/>
              <a:t>39</a:t>
            </a:fld>
            <a:endParaRPr lang="en-US" dirty="0"/>
          </a:p>
        </p:txBody>
      </p:sp>
      <p:sp>
        <p:nvSpPr>
          <p:cNvPr id="6" name="Text Placeholder 5">
            <a:extLst>
              <a:ext uri="{FF2B5EF4-FFF2-40B4-BE49-F238E27FC236}">
                <a16:creationId xmlns:a16="http://schemas.microsoft.com/office/drawing/2014/main" id="{C13C4C6A-E8ED-C54F-AC88-220C402635E4}"/>
              </a:ext>
            </a:extLst>
          </p:cNvPr>
          <p:cNvSpPr>
            <a:spLocks noGrp="1"/>
          </p:cNvSpPr>
          <p:nvPr>
            <p:ph type="body" sz="quarter" idx="12"/>
          </p:nvPr>
        </p:nvSpPr>
        <p:spPr/>
        <p:txBody>
          <a:bodyPr/>
          <a:lstStyle/>
          <a:p>
            <a:r>
              <a:rPr lang="en-US" dirty="0"/>
              <a:t>3</a:t>
            </a:r>
          </a:p>
        </p:txBody>
      </p:sp>
      <p:pic>
        <p:nvPicPr>
          <p:cNvPr id="12290" name="Picture 2" descr="Anesthesiologist - Career Rankings, Salary, Reviews and Advice | US News  Best Jobs">
            <a:extLst>
              <a:ext uri="{FF2B5EF4-FFF2-40B4-BE49-F238E27FC236}">
                <a16:creationId xmlns:a16="http://schemas.microsoft.com/office/drawing/2014/main" id="{83EB6892-BF03-14A6-D890-23BB71E7F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128001" cy="58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56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3246A7-BD65-3B3D-F9EC-52E5FF60576B}"/>
              </a:ext>
            </a:extLst>
          </p:cNvPr>
          <p:cNvSpPr>
            <a:spLocks noGrp="1"/>
          </p:cNvSpPr>
          <p:nvPr>
            <p:ph type="body" sz="quarter" idx="13"/>
          </p:nvPr>
        </p:nvSpPr>
        <p:spPr>
          <a:xfrm>
            <a:off x="454024" y="1612499"/>
            <a:ext cx="11562969" cy="4614130"/>
          </a:xfrm>
        </p:spPr>
        <p:txBody>
          <a:bodyPr/>
          <a:lstStyle/>
          <a:p>
            <a:r>
              <a:rPr lang="en-US" dirty="0"/>
              <a:t>Anesthesia Circuits Overview​</a:t>
            </a:r>
          </a:p>
          <a:p>
            <a:r>
              <a:rPr lang="en-US" dirty="0"/>
              <a:t>​Product Overview</a:t>
            </a:r>
          </a:p>
          <a:p>
            <a:r>
              <a:rPr lang="en-US" dirty="0"/>
              <a:t>Competitive Landscape</a:t>
            </a:r>
          </a:p>
          <a:p>
            <a:r>
              <a:rPr lang="en-US" dirty="0"/>
              <a:t>Getting To Know The Customer</a:t>
            </a:r>
          </a:p>
          <a:p>
            <a:r>
              <a:rPr lang="en-US" dirty="0"/>
              <a:t>Crossing a Circuit and Group Exercise</a:t>
            </a:r>
          </a:p>
          <a:p>
            <a:endParaRPr lang="en-US" dirty="0"/>
          </a:p>
          <a:p>
            <a:endParaRPr lang="en-US" dirty="0"/>
          </a:p>
        </p:txBody>
      </p:sp>
      <p:sp>
        <p:nvSpPr>
          <p:cNvPr id="7" name="Text Placeholder 6">
            <a:extLst>
              <a:ext uri="{FF2B5EF4-FFF2-40B4-BE49-F238E27FC236}">
                <a16:creationId xmlns:a16="http://schemas.microsoft.com/office/drawing/2014/main" id="{040CB1E1-8AD6-6304-6162-AC37499E573D}"/>
              </a:ext>
            </a:extLst>
          </p:cNvPr>
          <p:cNvSpPr>
            <a:spLocks noGrp="1"/>
          </p:cNvSpPr>
          <p:nvPr>
            <p:ph type="body" sz="quarter" idx="14"/>
          </p:nvPr>
        </p:nvSpPr>
        <p:spPr/>
        <p:txBody>
          <a:bodyPr/>
          <a:lstStyle/>
          <a:p>
            <a:r>
              <a:rPr lang="en-US" dirty="0"/>
              <a:t>Table of contents</a:t>
            </a:r>
          </a:p>
        </p:txBody>
      </p:sp>
      <p:sp>
        <p:nvSpPr>
          <p:cNvPr id="4" name="Slide Number Placeholder 3">
            <a:extLst>
              <a:ext uri="{FF2B5EF4-FFF2-40B4-BE49-F238E27FC236}">
                <a16:creationId xmlns:a16="http://schemas.microsoft.com/office/drawing/2014/main" id="{F4DADF3F-78A3-0123-310A-A82045D8E26A}"/>
              </a:ext>
            </a:extLst>
          </p:cNvPr>
          <p:cNvSpPr>
            <a:spLocks noGrp="1"/>
          </p:cNvSpPr>
          <p:nvPr>
            <p:ph type="sldNum" sz="quarter" idx="4"/>
          </p:nvPr>
        </p:nvSpPr>
        <p:spPr/>
        <p:txBody>
          <a:bodyPr/>
          <a:lstStyle/>
          <a:p>
            <a:fld id="{94E0494F-D9D9-4FE9-B19B-AC7F2920D1CD}" type="slidenum">
              <a:rPr lang="en-US" smtClean="0"/>
              <a:pPr/>
              <a:t>4</a:t>
            </a:fld>
            <a:endParaRPr lang="en-US" dirty="0"/>
          </a:p>
        </p:txBody>
      </p:sp>
    </p:spTree>
    <p:extLst>
      <p:ext uri="{BB962C8B-B14F-4D97-AF65-F5344CB8AC3E}">
        <p14:creationId xmlns:p14="http://schemas.microsoft.com/office/powerpoint/2010/main" val="1729097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0B0BA993-B214-C9C7-8C4D-7B8BFAE2C080}"/>
              </a:ext>
            </a:extLst>
          </p:cNvPr>
          <p:cNvPicPr>
            <a:picLocks noChangeAspect="1" noChangeArrowheads="1"/>
          </p:cNvPicPr>
          <p:nvPr/>
        </p:nvPicPr>
        <p:blipFill>
          <a:blip r:embed="rId3"/>
          <a:srcRect/>
          <a:stretch/>
        </p:blipFill>
        <p:spPr bwMode="auto">
          <a:xfrm>
            <a:off x="7056980" y="5166615"/>
            <a:ext cx="1089655" cy="108965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8245366" y="1810131"/>
            <a:ext cx="1228673" cy="4267395"/>
          </a:xfrm>
        </p:spPr>
        <p:txBody>
          <a:bodyPr/>
          <a:lstStyle/>
          <a:p>
            <a:pPr marL="0" indent="0">
              <a:buNone/>
            </a:pPr>
            <a:r>
              <a:rPr lang="en-US" sz="2400" b="1" dirty="0"/>
              <a:t>(31%)</a:t>
            </a:r>
          </a:p>
          <a:p>
            <a:endParaRPr lang="en-US" sz="500" b="1" dirty="0"/>
          </a:p>
          <a:p>
            <a:endParaRPr lang="en-US" sz="500" b="1" dirty="0"/>
          </a:p>
          <a:p>
            <a:pPr marL="0" indent="0">
              <a:buNone/>
            </a:pPr>
            <a:r>
              <a:rPr lang="en-US" sz="2400" b="1" dirty="0"/>
              <a:t>(20%)</a:t>
            </a:r>
          </a:p>
          <a:p>
            <a:endParaRPr lang="en-US" sz="1000" b="1" dirty="0"/>
          </a:p>
          <a:p>
            <a:pPr marL="0" indent="0">
              <a:buNone/>
            </a:pPr>
            <a:r>
              <a:rPr lang="en-US" sz="2400" b="1" dirty="0"/>
              <a:t>(20%)</a:t>
            </a:r>
          </a:p>
          <a:p>
            <a:endParaRPr lang="en-US" sz="600" b="1" dirty="0"/>
          </a:p>
          <a:p>
            <a:pPr marL="0" indent="0">
              <a:buNone/>
            </a:pPr>
            <a:r>
              <a:rPr lang="en-US" sz="2400" b="1" dirty="0"/>
              <a:t>(10%)</a:t>
            </a:r>
          </a:p>
          <a:p>
            <a:endParaRPr lang="en-US" sz="800" b="1" dirty="0"/>
          </a:p>
          <a:p>
            <a:pPr marL="0" indent="0">
              <a:buNone/>
            </a:pPr>
            <a:r>
              <a:rPr lang="en-US" sz="2400" b="1" dirty="0"/>
              <a:t>(5%)</a:t>
            </a:r>
            <a:endParaRPr lang="en-US" sz="2000" b="1" dirty="0"/>
          </a:p>
          <a:p>
            <a:endParaRPr lang="en-US" sz="1000" b="1" dirty="0"/>
          </a:p>
          <a:p>
            <a:pPr marL="0" indent="0">
              <a:buNone/>
            </a:pPr>
            <a:r>
              <a:rPr lang="en-US" sz="2400" b="1" dirty="0"/>
              <a:t>(4%)</a:t>
            </a:r>
          </a:p>
          <a:p>
            <a:pPr lvl="1"/>
            <a:endParaRPr lang="en-US" sz="2000" dirty="0"/>
          </a:p>
          <a:p>
            <a:pPr marL="0" indent="0">
              <a:buNone/>
            </a:pPr>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Market overview</a:t>
            </a:r>
          </a:p>
          <a:p>
            <a:endParaRPr lang="en-US" dirty="0"/>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40</a:t>
            </a:fld>
            <a:endParaRPr lang="en-US" dirty="0"/>
          </a:p>
        </p:txBody>
      </p:sp>
      <p:graphicFrame>
        <p:nvGraphicFramePr>
          <p:cNvPr id="5" name="Content Placeholder 6">
            <a:extLst>
              <a:ext uri="{FF2B5EF4-FFF2-40B4-BE49-F238E27FC236}">
                <a16:creationId xmlns:a16="http://schemas.microsoft.com/office/drawing/2014/main" id="{F3B57CE6-7F9C-A839-3C6E-5D37995DC9C9}"/>
              </a:ext>
            </a:extLst>
          </p:cNvPr>
          <p:cNvGraphicFramePr>
            <a:graphicFrameLocks/>
          </p:cNvGraphicFramePr>
          <p:nvPr>
            <p:extLst>
              <p:ext uri="{D42A27DB-BD31-4B8C-83A1-F6EECF244321}">
                <p14:modId xmlns:p14="http://schemas.microsoft.com/office/powerpoint/2010/main" val="262966039"/>
              </p:ext>
            </p:extLst>
          </p:nvPr>
        </p:nvGraphicFramePr>
        <p:xfrm>
          <a:off x="-791201" y="1212494"/>
          <a:ext cx="7422910" cy="5225694"/>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8" descr="Medline_Logo">
            <a:extLst>
              <a:ext uri="{FF2B5EF4-FFF2-40B4-BE49-F238E27FC236}">
                <a16:creationId xmlns:a16="http://schemas.microsoft.com/office/drawing/2014/main" id="{DB7BD4A7-426F-653D-309B-848918EE46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4582" y="1788621"/>
            <a:ext cx="627836" cy="6278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2B6D01DC-65EB-10A9-9F6C-E617A3422265}"/>
              </a:ext>
            </a:extLst>
          </p:cNvPr>
          <p:cNvPicPr>
            <a:picLocks noChangeAspect="1" noChangeArrowheads="1"/>
          </p:cNvPicPr>
          <p:nvPr/>
        </p:nvPicPr>
        <p:blipFill>
          <a:blip r:embed="rId6"/>
          <a:srcRect/>
          <a:stretch/>
        </p:blipFill>
        <p:spPr bwMode="auto">
          <a:xfrm>
            <a:off x="7029228" y="2561201"/>
            <a:ext cx="1163189" cy="610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A7012B79-3DA4-9058-2ACD-3BEA0A8703F6}"/>
              </a:ext>
            </a:extLst>
          </p:cNvPr>
          <p:cNvPicPr>
            <a:picLocks noChangeAspect="1" noChangeArrowheads="1"/>
          </p:cNvPicPr>
          <p:nvPr/>
        </p:nvPicPr>
        <p:blipFill>
          <a:blip r:embed="rId7"/>
          <a:srcRect/>
          <a:stretch/>
        </p:blipFill>
        <p:spPr bwMode="auto">
          <a:xfrm>
            <a:off x="6974488" y="3332357"/>
            <a:ext cx="1305592" cy="4362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0294531-1539-362A-8D65-2ED97A0A586E}"/>
              </a:ext>
            </a:extLst>
          </p:cNvPr>
          <p:cNvPicPr>
            <a:picLocks noChangeAspect="1" noChangeArrowheads="1"/>
          </p:cNvPicPr>
          <p:nvPr/>
        </p:nvPicPr>
        <p:blipFill>
          <a:blip r:embed="rId8"/>
          <a:srcRect/>
          <a:stretch/>
        </p:blipFill>
        <p:spPr bwMode="auto">
          <a:xfrm>
            <a:off x="7029228" y="3934389"/>
            <a:ext cx="1163189" cy="4251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869D0AA3-6EFF-32B3-4EFC-595A738C42E5}"/>
              </a:ext>
            </a:extLst>
          </p:cNvPr>
          <p:cNvPicPr>
            <a:picLocks noChangeAspect="1" noChangeArrowheads="1"/>
          </p:cNvPicPr>
          <p:nvPr/>
        </p:nvPicPr>
        <p:blipFill>
          <a:blip r:embed="rId9"/>
          <a:srcRect/>
          <a:stretch/>
        </p:blipFill>
        <p:spPr bwMode="auto">
          <a:xfrm>
            <a:off x="6939774" y="4603993"/>
            <a:ext cx="1305592" cy="7087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5FE0EF-F85E-6ABF-586D-97A46092ECEF}"/>
              </a:ext>
            </a:extLst>
          </p:cNvPr>
          <p:cNvSpPr txBox="1"/>
          <p:nvPr/>
        </p:nvSpPr>
        <p:spPr>
          <a:xfrm>
            <a:off x="5989783" y="1258807"/>
            <a:ext cx="6493162" cy="400110"/>
          </a:xfrm>
          <a:prstGeom prst="rect">
            <a:avLst/>
          </a:prstGeom>
          <a:noFill/>
        </p:spPr>
        <p:txBody>
          <a:bodyPr wrap="square">
            <a:spAutoFit/>
          </a:bodyPr>
          <a:lstStyle/>
          <a:p>
            <a:pPr marL="0" indent="0">
              <a:buNone/>
            </a:pPr>
            <a:r>
              <a:rPr lang="en-US" sz="2000" b="1" dirty="0">
                <a:solidFill>
                  <a:srgbClr val="00B050"/>
                </a:solidFill>
              </a:rPr>
              <a:t>Great opportunity to grow market share!</a:t>
            </a:r>
          </a:p>
        </p:txBody>
      </p:sp>
    </p:spTree>
    <p:extLst>
      <p:ext uri="{BB962C8B-B14F-4D97-AF65-F5344CB8AC3E}">
        <p14:creationId xmlns:p14="http://schemas.microsoft.com/office/powerpoint/2010/main" val="3388427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5" y="1696571"/>
            <a:ext cx="11562969" cy="4969703"/>
          </a:xfrm>
        </p:spPr>
        <p:txBody>
          <a:bodyPr/>
          <a:lstStyle/>
          <a:p>
            <a:pPr marL="0" indent="0">
              <a:buNone/>
            </a:pPr>
            <a:r>
              <a:rPr lang="en-US" b="1" dirty="0">
                <a:solidFill>
                  <a:srgbClr val="00B050"/>
                </a:solidFill>
              </a:rPr>
              <a:t>Marketing Strategies of Major Competitors</a:t>
            </a:r>
          </a:p>
          <a:p>
            <a:pPr marL="0" indent="0">
              <a:buNone/>
            </a:pPr>
            <a:endParaRPr lang="en-US" sz="400" b="1" dirty="0">
              <a:solidFill>
                <a:srgbClr val="00B050"/>
              </a:solidFill>
            </a:endParaRPr>
          </a:p>
          <a:p>
            <a:r>
              <a:rPr lang="en-US" u="sng" dirty="0"/>
              <a:t>Low-price, limited offering</a:t>
            </a:r>
          </a:p>
          <a:p>
            <a:endParaRPr lang="en-US" dirty="0"/>
          </a:p>
          <a:p>
            <a:endParaRPr lang="en-US" dirty="0"/>
          </a:p>
          <a:p>
            <a:endParaRPr lang="en-US" dirty="0"/>
          </a:p>
          <a:p>
            <a:r>
              <a:rPr lang="en-US" u="sng" dirty="0"/>
              <a:t>Broad product range, highly customized offering sold at a premium</a:t>
            </a:r>
          </a:p>
          <a:p>
            <a:pPr marL="0" indent="0">
              <a:buNone/>
            </a:pPr>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Competitors</a:t>
            </a:r>
          </a:p>
          <a:p>
            <a:endParaRPr lang="en-US" dirty="0"/>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41</a:t>
            </a:fld>
            <a:endParaRPr lang="en-US" dirty="0"/>
          </a:p>
        </p:txBody>
      </p:sp>
      <p:pic>
        <p:nvPicPr>
          <p:cNvPr id="5" name="Picture 8">
            <a:extLst>
              <a:ext uri="{FF2B5EF4-FFF2-40B4-BE49-F238E27FC236}">
                <a16:creationId xmlns:a16="http://schemas.microsoft.com/office/drawing/2014/main" id="{0B8E3C27-7EAC-CDEB-3D39-784275F21927}"/>
              </a:ext>
            </a:extLst>
          </p:cNvPr>
          <p:cNvPicPr>
            <a:picLocks noChangeAspect="1" noChangeArrowheads="1"/>
          </p:cNvPicPr>
          <p:nvPr/>
        </p:nvPicPr>
        <p:blipFill>
          <a:blip r:embed="rId2"/>
          <a:srcRect/>
          <a:stretch/>
        </p:blipFill>
        <p:spPr bwMode="auto">
          <a:xfrm>
            <a:off x="649809" y="2993852"/>
            <a:ext cx="2462845" cy="13369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Medline_Logo">
            <a:extLst>
              <a:ext uri="{FF2B5EF4-FFF2-40B4-BE49-F238E27FC236}">
                <a16:creationId xmlns:a16="http://schemas.microsoft.com/office/drawing/2014/main" id="{F0744931-6C39-B0D1-E582-8F14F4370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822" y="290842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F20AF138-B122-1190-5700-072C74796F97}"/>
              </a:ext>
            </a:extLst>
          </p:cNvPr>
          <p:cNvPicPr>
            <a:picLocks noChangeAspect="1" noChangeArrowheads="1"/>
          </p:cNvPicPr>
          <p:nvPr/>
        </p:nvPicPr>
        <p:blipFill>
          <a:blip r:embed="rId4"/>
          <a:srcRect/>
          <a:stretch/>
        </p:blipFill>
        <p:spPr bwMode="auto">
          <a:xfrm>
            <a:off x="649809" y="4887873"/>
            <a:ext cx="2546607" cy="1336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D6118FD8-B56F-DA9B-ECAD-A5699CE653ED}"/>
              </a:ext>
            </a:extLst>
          </p:cNvPr>
          <p:cNvPicPr>
            <a:picLocks noChangeAspect="1" noChangeArrowheads="1"/>
          </p:cNvPicPr>
          <p:nvPr/>
        </p:nvPicPr>
        <p:blipFill>
          <a:blip r:embed="rId5"/>
          <a:srcRect/>
          <a:stretch/>
        </p:blipFill>
        <p:spPr bwMode="auto">
          <a:xfrm>
            <a:off x="4408731" y="4887873"/>
            <a:ext cx="4000905" cy="13369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C7D312-7F95-A580-7A05-1A48A4F06D3C}"/>
              </a:ext>
            </a:extLst>
          </p:cNvPr>
          <p:cNvSpPr txBox="1"/>
          <p:nvPr/>
        </p:nvSpPr>
        <p:spPr>
          <a:xfrm>
            <a:off x="8706627" y="3296455"/>
            <a:ext cx="2835564" cy="646331"/>
          </a:xfrm>
          <a:prstGeom prst="rect">
            <a:avLst/>
          </a:prstGeom>
          <a:noFill/>
        </p:spPr>
        <p:txBody>
          <a:bodyPr wrap="square" rtlCol="0">
            <a:spAutoFit/>
          </a:bodyPr>
          <a:lstStyle/>
          <a:p>
            <a:r>
              <a:rPr lang="en-US" b="1" dirty="0">
                <a:solidFill>
                  <a:srgbClr val="00B050"/>
                </a:solidFill>
              </a:rPr>
              <a:t>= 36% of Disposable Anesthesia Market</a:t>
            </a:r>
          </a:p>
        </p:txBody>
      </p:sp>
      <p:sp>
        <p:nvSpPr>
          <p:cNvPr id="10" name="TextBox 9">
            <a:extLst>
              <a:ext uri="{FF2B5EF4-FFF2-40B4-BE49-F238E27FC236}">
                <a16:creationId xmlns:a16="http://schemas.microsoft.com/office/drawing/2014/main" id="{7060B020-DBAD-1EF2-9517-719EE382B084}"/>
              </a:ext>
            </a:extLst>
          </p:cNvPr>
          <p:cNvSpPr txBox="1"/>
          <p:nvPr/>
        </p:nvSpPr>
        <p:spPr>
          <a:xfrm>
            <a:off x="8706627" y="5233191"/>
            <a:ext cx="2835564" cy="646331"/>
          </a:xfrm>
          <a:prstGeom prst="rect">
            <a:avLst/>
          </a:prstGeom>
          <a:noFill/>
        </p:spPr>
        <p:txBody>
          <a:bodyPr wrap="square" rtlCol="0">
            <a:spAutoFit/>
          </a:bodyPr>
          <a:lstStyle/>
          <a:p>
            <a:r>
              <a:rPr lang="en-US" b="1" dirty="0">
                <a:solidFill>
                  <a:srgbClr val="00B050"/>
                </a:solidFill>
              </a:rPr>
              <a:t>= 40% of Disposable Anesthesia Market</a:t>
            </a:r>
          </a:p>
        </p:txBody>
      </p:sp>
      <p:sp>
        <p:nvSpPr>
          <p:cNvPr id="11" name="TextBox 10">
            <a:extLst>
              <a:ext uri="{FF2B5EF4-FFF2-40B4-BE49-F238E27FC236}">
                <a16:creationId xmlns:a16="http://schemas.microsoft.com/office/drawing/2014/main" id="{18BA65B9-AEC2-FB54-6449-E22EBA395FDC}"/>
              </a:ext>
            </a:extLst>
          </p:cNvPr>
          <p:cNvSpPr txBox="1"/>
          <p:nvPr/>
        </p:nvSpPr>
        <p:spPr>
          <a:xfrm>
            <a:off x="3466294" y="3388787"/>
            <a:ext cx="432943" cy="461665"/>
          </a:xfrm>
          <a:prstGeom prst="rect">
            <a:avLst/>
          </a:prstGeom>
          <a:noFill/>
        </p:spPr>
        <p:txBody>
          <a:bodyPr wrap="square" rtlCol="0">
            <a:spAutoFit/>
          </a:bodyPr>
          <a:lstStyle/>
          <a:p>
            <a:r>
              <a:rPr lang="en-US" sz="2400" b="1" dirty="0">
                <a:solidFill>
                  <a:srgbClr val="00B050"/>
                </a:solidFill>
              </a:rPr>
              <a:t>+</a:t>
            </a:r>
          </a:p>
        </p:txBody>
      </p:sp>
      <p:sp>
        <p:nvSpPr>
          <p:cNvPr id="12" name="TextBox 11">
            <a:extLst>
              <a:ext uri="{FF2B5EF4-FFF2-40B4-BE49-F238E27FC236}">
                <a16:creationId xmlns:a16="http://schemas.microsoft.com/office/drawing/2014/main" id="{21FE7E0E-E55E-EECB-5F4E-6385B69C0677}"/>
              </a:ext>
            </a:extLst>
          </p:cNvPr>
          <p:cNvSpPr txBox="1"/>
          <p:nvPr/>
        </p:nvSpPr>
        <p:spPr>
          <a:xfrm>
            <a:off x="3717456" y="5311835"/>
            <a:ext cx="432943" cy="461665"/>
          </a:xfrm>
          <a:prstGeom prst="rect">
            <a:avLst/>
          </a:prstGeom>
          <a:noFill/>
        </p:spPr>
        <p:txBody>
          <a:bodyPr wrap="square" rtlCol="0">
            <a:spAutoFit/>
          </a:bodyPr>
          <a:lstStyle/>
          <a:p>
            <a:r>
              <a:rPr lang="en-US" sz="2400" b="1" dirty="0">
                <a:solidFill>
                  <a:srgbClr val="00B050"/>
                </a:solidFill>
              </a:rPr>
              <a:t>+</a:t>
            </a:r>
          </a:p>
        </p:txBody>
      </p:sp>
    </p:spTree>
    <p:extLst>
      <p:ext uri="{BB962C8B-B14F-4D97-AF65-F5344CB8AC3E}">
        <p14:creationId xmlns:p14="http://schemas.microsoft.com/office/powerpoint/2010/main" val="2730321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501761"/>
            <a:ext cx="7700226" cy="4791683"/>
          </a:xfrm>
        </p:spPr>
        <p:txBody>
          <a:bodyPr/>
          <a:lstStyle/>
          <a:p>
            <a:r>
              <a:rPr lang="en-US" dirty="0"/>
              <a:t>Own 31% of the overall disposable circuits and kits market (2021 Clarivate)</a:t>
            </a:r>
          </a:p>
          <a:p>
            <a:r>
              <a:rPr lang="en-US" dirty="0"/>
              <a:t>Offer a full suite of circuit components and options, along with manufacturing and custom kitting capabilities to match customer wants</a:t>
            </a:r>
          </a:p>
          <a:p>
            <a:r>
              <a:rPr lang="en-US" dirty="0"/>
              <a:t>Focus customers on a limited, low-price offering</a:t>
            </a:r>
          </a:p>
          <a:p>
            <a:r>
              <a:rPr lang="en-US" dirty="0"/>
              <a:t>Like Cardinal Health, Medline sells customers on branded product mix incentivization, overall supply chain capabilities, and inventory management tools</a:t>
            </a:r>
          </a:p>
          <a:p>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Competitors: medline</a:t>
            </a:r>
          </a:p>
          <a:p>
            <a:endParaRPr lang="en-US" dirty="0"/>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42</a:t>
            </a:fld>
            <a:endParaRPr lang="en-US" dirty="0"/>
          </a:p>
        </p:txBody>
      </p:sp>
      <p:pic>
        <p:nvPicPr>
          <p:cNvPr id="10242" name="Picture 2">
            <a:extLst>
              <a:ext uri="{FF2B5EF4-FFF2-40B4-BE49-F238E27FC236}">
                <a16:creationId xmlns:a16="http://schemas.microsoft.com/office/drawing/2014/main" id="{08A5A58F-8A59-93F8-9944-2F37559D8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250" y="2390155"/>
            <a:ext cx="3725091" cy="372509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DAFB4CF1-E4E1-D6B0-ED41-44DBB7908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0744" y="541641"/>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Medline_Logo">
            <a:extLst>
              <a:ext uri="{FF2B5EF4-FFF2-40B4-BE49-F238E27FC236}">
                <a16:creationId xmlns:a16="http://schemas.microsoft.com/office/drawing/2014/main" id="{6874CC5F-D102-C7D9-0FF4-DB817AFF03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4227" y="1254402"/>
            <a:ext cx="1135753" cy="113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17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130C1CB0-ACEC-67D8-411E-1F910CECDC25}"/>
              </a:ext>
            </a:extLst>
          </p:cNvPr>
          <p:cNvPicPr>
            <a:picLocks noChangeAspect="1"/>
          </p:cNvPicPr>
          <p:nvPr/>
        </p:nvPicPr>
        <p:blipFill>
          <a:blip r:embed="rId2"/>
          <a:srcRect t="7640" b="7640"/>
          <a:stretch>
            <a:fillRect/>
          </a:stretch>
        </p:blipFill>
        <p:spPr>
          <a:xfrm>
            <a:off x="3753093" y="2875700"/>
            <a:ext cx="3389290" cy="2872931"/>
          </a:xfrm>
          <a:prstGeom prst="rect">
            <a:avLst/>
          </a:prstGeom>
        </p:spPr>
      </p:pic>
      <p:pic>
        <p:nvPicPr>
          <p:cNvPr id="3074" name="Picture 2" descr="Ambu® King Mask">
            <a:extLst>
              <a:ext uri="{FF2B5EF4-FFF2-40B4-BE49-F238E27FC236}">
                <a16:creationId xmlns:a16="http://schemas.microsoft.com/office/drawing/2014/main" id="{44B3A9EF-853E-4358-936C-57620B088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746" y="2287857"/>
            <a:ext cx="4013489" cy="401348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274618"/>
            <a:ext cx="10435649" cy="4950223"/>
          </a:xfrm>
        </p:spPr>
        <p:txBody>
          <a:bodyPr/>
          <a:lstStyle/>
          <a:p>
            <a:r>
              <a:rPr lang="en-US" dirty="0"/>
              <a:t>Ambu owns 20% of the overall disposable circuits and kits market (2021 Clarivate)</a:t>
            </a:r>
          </a:p>
          <a:p>
            <a:r>
              <a:rPr lang="en-US" dirty="0"/>
              <a:t>Offer a broad range of products with a focus on quality and innovative technology</a:t>
            </a:r>
          </a:p>
          <a:p>
            <a:r>
              <a:rPr lang="en-US" dirty="0"/>
              <a:t>Differentiate circuits based off their “F” connector</a:t>
            </a:r>
          </a:p>
          <a:p>
            <a:endParaRPr lang="en-US" dirty="0"/>
          </a:p>
          <a:p>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Competitor: </a:t>
            </a:r>
            <a:r>
              <a:rPr lang="en-US" dirty="0" err="1"/>
              <a:t>ambu</a:t>
            </a:r>
            <a:r>
              <a:rPr lang="en-US" dirty="0"/>
              <a:t> (King)</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43</a:t>
            </a:fld>
            <a:endParaRPr lang="en-US" dirty="0"/>
          </a:p>
        </p:txBody>
      </p:sp>
      <p:pic>
        <p:nvPicPr>
          <p:cNvPr id="5" name="Picture 8">
            <a:extLst>
              <a:ext uri="{FF2B5EF4-FFF2-40B4-BE49-F238E27FC236}">
                <a16:creationId xmlns:a16="http://schemas.microsoft.com/office/drawing/2014/main" id="{E4686155-4F88-74C6-BD59-2DE52E5B0015}"/>
              </a:ext>
            </a:extLst>
          </p:cNvPr>
          <p:cNvPicPr>
            <a:picLocks noChangeAspect="1" noChangeArrowheads="1"/>
          </p:cNvPicPr>
          <p:nvPr/>
        </p:nvPicPr>
        <p:blipFill>
          <a:blip r:embed="rId4"/>
          <a:srcRect/>
          <a:stretch/>
        </p:blipFill>
        <p:spPr bwMode="auto">
          <a:xfrm>
            <a:off x="543622" y="4072677"/>
            <a:ext cx="2442945" cy="816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B40FBDF5-ECDC-B647-4638-6C1A5EF91F32}"/>
              </a:ext>
            </a:extLst>
          </p:cNvPr>
          <p:cNvSpPr txBox="1">
            <a:spLocks/>
          </p:cNvSpPr>
          <p:nvPr/>
        </p:nvSpPr>
        <p:spPr>
          <a:xfrm>
            <a:off x="4379289" y="5065305"/>
            <a:ext cx="2939641" cy="10361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Ambu “Universal Flex2” </a:t>
            </a:r>
          </a:p>
          <a:p>
            <a:pPr marL="0" indent="0" algn="ctr">
              <a:buNone/>
            </a:pPr>
            <a:r>
              <a:rPr lang="en-US" sz="1400" dirty="0">
                <a:solidFill>
                  <a:srgbClr val="FF0000"/>
                </a:solidFill>
              </a:rPr>
              <a:t>Only Expandable Coaxial circuit in the market.  Proprietary technology.</a:t>
            </a:r>
          </a:p>
          <a:p>
            <a:endParaRPr lang="en-US" sz="1800" dirty="0"/>
          </a:p>
        </p:txBody>
      </p:sp>
      <p:sp>
        <p:nvSpPr>
          <p:cNvPr id="9" name="Text Placeholder 10">
            <a:extLst>
              <a:ext uri="{FF2B5EF4-FFF2-40B4-BE49-F238E27FC236}">
                <a16:creationId xmlns:a16="http://schemas.microsoft.com/office/drawing/2014/main" id="{A0EFA6BD-28A7-4D46-48EC-F9011EA59451}"/>
              </a:ext>
            </a:extLst>
          </p:cNvPr>
          <p:cNvSpPr txBox="1">
            <a:spLocks/>
          </p:cNvSpPr>
          <p:nvPr/>
        </p:nvSpPr>
        <p:spPr>
          <a:xfrm>
            <a:off x="7814669" y="5142856"/>
            <a:ext cx="2939641" cy="10361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t>King Masks</a:t>
            </a:r>
          </a:p>
          <a:p>
            <a:pPr marL="0" indent="0" algn="ctr">
              <a:buNone/>
            </a:pPr>
            <a:r>
              <a:rPr lang="en-US" sz="1400" dirty="0">
                <a:solidFill>
                  <a:srgbClr val="FF0000"/>
                </a:solidFill>
              </a:rPr>
              <a:t>Highly preferred by customers.  Well designed, ergonomic, high quality.</a:t>
            </a:r>
          </a:p>
          <a:p>
            <a:endParaRPr lang="en-US" sz="1800" dirty="0"/>
          </a:p>
        </p:txBody>
      </p:sp>
      <p:pic>
        <p:nvPicPr>
          <p:cNvPr id="10" name="Picture 9">
            <a:extLst>
              <a:ext uri="{FF2B5EF4-FFF2-40B4-BE49-F238E27FC236}">
                <a16:creationId xmlns:a16="http://schemas.microsoft.com/office/drawing/2014/main" id="{B1DEA9BA-AD46-4EBA-DD92-7661D2D7B80D}"/>
              </a:ext>
            </a:extLst>
          </p:cNvPr>
          <p:cNvPicPr>
            <a:picLocks noChangeAspect="1"/>
          </p:cNvPicPr>
          <p:nvPr/>
        </p:nvPicPr>
        <p:blipFill>
          <a:blip r:embed="rId5"/>
          <a:stretch>
            <a:fillRect/>
          </a:stretch>
        </p:blipFill>
        <p:spPr>
          <a:xfrm>
            <a:off x="322730" y="5054855"/>
            <a:ext cx="4187853" cy="931881"/>
          </a:xfrm>
          <a:prstGeom prst="rect">
            <a:avLst/>
          </a:prstGeom>
        </p:spPr>
      </p:pic>
    </p:spTree>
    <p:extLst>
      <p:ext uri="{BB962C8B-B14F-4D97-AF65-F5344CB8AC3E}">
        <p14:creationId xmlns:p14="http://schemas.microsoft.com/office/powerpoint/2010/main" val="2724764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FF2429-CAE4-49D9-5AAB-2F9B07D2B284}"/>
              </a:ext>
            </a:extLst>
          </p:cNvPr>
          <p:cNvPicPr>
            <a:picLocks noChangeAspect="1"/>
          </p:cNvPicPr>
          <p:nvPr/>
        </p:nvPicPr>
        <p:blipFill>
          <a:blip r:embed="rId2"/>
          <a:stretch>
            <a:fillRect/>
          </a:stretch>
        </p:blipFill>
        <p:spPr>
          <a:xfrm>
            <a:off x="5761526" y="4075131"/>
            <a:ext cx="2234163" cy="2363057"/>
          </a:xfrm>
          <a:prstGeom prst="rect">
            <a:avLst/>
          </a:prstGeom>
        </p:spPr>
      </p:pic>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5" y="1381590"/>
            <a:ext cx="7572376" cy="4548156"/>
          </a:xfrm>
        </p:spPr>
        <p:txBody>
          <a:bodyPr/>
          <a:lstStyle/>
          <a:p>
            <a:r>
              <a:rPr lang="en-US" dirty="0"/>
              <a:t>Own 20% of the overall disposable circuits and kits market (2021 Clarivate)</a:t>
            </a:r>
          </a:p>
          <a:p>
            <a:r>
              <a:rPr lang="en-US" dirty="0"/>
              <a:t>Offer a full suite of circuit components and complimentary options</a:t>
            </a:r>
          </a:p>
          <a:p>
            <a:r>
              <a:rPr lang="en-US" dirty="0"/>
              <a:t>Commonly see backorder opportunities based on their focus on BTO solutions and can substitute SunMed solutions as an alternative</a:t>
            </a:r>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Competitor: </a:t>
            </a:r>
            <a:r>
              <a:rPr lang="en-US" dirty="0" err="1"/>
              <a:t>vyaire</a:t>
            </a:r>
            <a:endParaRPr lang="en-US" dirty="0"/>
          </a:p>
          <a:p>
            <a:endParaRPr lang="en-US" dirty="0"/>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44</a:t>
            </a:fld>
            <a:endParaRPr lang="en-US" dirty="0"/>
          </a:p>
        </p:txBody>
      </p:sp>
      <p:pic>
        <p:nvPicPr>
          <p:cNvPr id="5" name="Picture 8">
            <a:extLst>
              <a:ext uri="{FF2B5EF4-FFF2-40B4-BE49-F238E27FC236}">
                <a16:creationId xmlns:a16="http://schemas.microsoft.com/office/drawing/2014/main" id="{3AC5FEE3-AD07-78CF-F75A-BB9BB12C0A91}"/>
              </a:ext>
            </a:extLst>
          </p:cNvPr>
          <p:cNvPicPr>
            <a:picLocks noChangeAspect="1" noChangeArrowheads="1"/>
          </p:cNvPicPr>
          <p:nvPr/>
        </p:nvPicPr>
        <p:blipFill>
          <a:blip r:embed="rId3"/>
          <a:srcRect/>
          <a:stretch/>
        </p:blipFill>
        <p:spPr bwMode="auto">
          <a:xfrm>
            <a:off x="454025" y="4674893"/>
            <a:ext cx="2546607" cy="1336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16">
            <a:extLst>
              <a:ext uri="{FF2B5EF4-FFF2-40B4-BE49-F238E27FC236}">
                <a16:creationId xmlns:a16="http://schemas.microsoft.com/office/drawing/2014/main" id="{15A5D407-48D7-B630-A58C-36B5F0AF26B7}"/>
              </a:ext>
            </a:extLst>
          </p:cNvPr>
          <p:cNvPicPr>
            <a:picLocks noChangeAspect="1"/>
          </p:cNvPicPr>
          <p:nvPr/>
        </p:nvPicPr>
        <p:blipFill>
          <a:blip r:embed="rId4"/>
          <a:srcRect t="9951" b="9951"/>
          <a:stretch>
            <a:fillRect/>
          </a:stretch>
        </p:blipFill>
        <p:spPr>
          <a:xfrm>
            <a:off x="8222185" y="2060168"/>
            <a:ext cx="3084676" cy="2614725"/>
          </a:xfrm>
          <a:prstGeom prst="rect">
            <a:avLst/>
          </a:prstGeom>
        </p:spPr>
      </p:pic>
      <p:pic>
        <p:nvPicPr>
          <p:cNvPr id="7" name="Picture 6" descr="Limb-O™ – Timik Group Finland">
            <a:extLst>
              <a:ext uri="{FF2B5EF4-FFF2-40B4-BE49-F238E27FC236}">
                <a16:creationId xmlns:a16="http://schemas.microsoft.com/office/drawing/2014/main" id="{CA026BA3-C0C7-3831-1415-76B931EF9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614" y="3176918"/>
            <a:ext cx="1242690" cy="1242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Placeholder 7">
            <a:extLst>
              <a:ext uri="{FF2B5EF4-FFF2-40B4-BE49-F238E27FC236}">
                <a16:creationId xmlns:a16="http://schemas.microsoft.com/office/drawing/2014/main" id="{983A0711-5697-4EFF-F90D-247CF0B981B2}"/>
              </a:ext>
            </a:extLst>
          </p:cNvPr>
          <p:cNvSpPr txBox="1">
            <a:spLocks/>
          </p:cNvSpPr>
          <p:nvPr/>
        </p:nvSpPr>
        <p:spPr>
          <a:xfrm>
            <a:off x="8507744" y="5098325"/>
            <a:ext cx="2912916" cy="913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FF0000"/>
                </a:solidFill>
              </a:rPr>
              <a:t>Vyaire “Limb-O”</a:t>
            </a:r>
          </a:p>
          <a:p>
            <a:pPr algn="ctr"/>
            <a:r>
              <a:rPr lang="en-US" sz="1600" dirty="0"/>
              <a:t>Bifurcated version of a coaxial circuit, not tube-in-tube</a:t>
            </a:r>
          </a:p>
        </p:txBody>
      </p:sp>
      <p:pic>
        <p:nvPicPr>
          <p:cNvPr id="14" name="Picture 13">
            <a:extLst>
              <a:ext uri="{FF2B5EF4-FFF2-40B4-BE49-F238E27FC236}">
                <a16:creationId xmlns:a16="http://schemas.microsoft.com/office/drawing/2014/main" id="{A83BB26D-15DF-80D1-B750-EA0B7D3CE399}"/>
              </a:ext>
            </a:extLst>
          </p:cNvPr>
          <p:cNvPicPr>
            <a:picLocks noChangeAspect="1"/>
          </p:cNvPicPr>
          <p:nvPr/>
        </p:nvPicPr>
        <p:blipFill>
          <a:blip r:embed="rId6"/>
          <a:stretch>
            <a:fillRect/>
          </a:stretch>
        </p:blipFill>
        <p:spPr>
          <a:xfrm>
            <a:off x="3006851" y="4978400"/>
            <a:ext cx="2886733" cy="1033461"/>
          </a:xfrm>
          <a:prstGeom prst="rect">
            <a:avLst/>
          </a:prstGeom>
        </p:spPr>
      </p:pic>
    </p:spTree>
    <p:extLst>
      <p:ext uri="{BB962C8B-B14F-4D97-AF65-F5344CB8AC3E}">
        <p14:creationId xmlns:p14="http://schemas.microsoft.com/office/powerpoint/2010/main" val="3338236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415622"/>
            <a:ext cx="11283952" cy="2418726"/>
          </a:xfrm>
        </p:spPr>
        <p:txBody>
          <a:bodyPr/>
          <a:lstStyle/>
          <a:p>
            <a:r>
              <a:rPr lang="en-US" dirty="0"/>
              <a:t>Own 5% of the overall disposable circuits and kits market (2021 Clarivate)</a:t>
            </a:r>
          </a:p>
          <a:p>
            <a:r>
              <a:rPr lang="en-US" dirty="0"/>
              <a:t>Smiths Medical and their Portex</a:t>
            </a:r>
            <a:r>
              <a:rPr lang="en-US" sz="1400" dirty="0"/>
              <a:t>® </a:t>
            </a:r>
            <a:r>
              <a:rPr lang="en-US" dirty="0"/>
              <a:t>brand is now part of ICU Medical</a:t>
            </a:r>
          </a:p>
          <a:p>
            <a:r>
              <a:rPr lang="en-US" dirty="0"/>
              <a:t>Focus customers on a limited, low-price offering</a:t>
            </a:r>
          </a:p>
          <a:p>
            <a:r>
              <a:rPr lang="en-US" dirty="0"/>
              <a:t>Great opportunity to offer similar SunMed options to match their customer solutions</a:t>
            </a:r>
          </a:p>
          <a:p>
            <a:endParaRPr lang="en-US" dirty="0"/>
          </a:p>
          <a:p>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Competitor: smiths medical / </a:t>
            </a:r>
            <a:r>
              <a:rPr lang="en-US" dirty="0" err="1"/>
              <a:t>icu</a:t>
            </a:r>
            <a:r>
              <a:rPr lang="en-US" dirty="0"/>
              <a:t> medical</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45</a:t>
            </a:fld>
            <a:endParaRPr lang="en-US" dirty="0"/>
          </a:p>
        </p:txBody>
      </p:sp>
      <p:pic>
        <p:nvPicPr>
          <p:cNvPr id="5" name="Picture 8">
            <a:extLst>
              <a:ext uri="{FF2B5EF4-FFF2-40B4-BE49-F238E27FC236}">
                <a16:creationId xmlns:a16="http://schemas.microsoft.com/office/drawing/2014/main" id="{982E671A-29D0-90F3-09D9-FE743A7FD0F0}"/>
              </a:ext>
            </a:extLst>
          </p:cNvPr>
          <p:cNvPicPr>
            <a:picLocks noChangeAspect="1" noChangeArrowheads="1"/>
          </p:cNvPicPr>
          <p:nvPr/>
        </p:nvPicPr>
        <p:blipFill>
          <a:blip r:embed="rId2"/>
          <a:srcRect/>
          <a:stretch/>
        </p:blipFill>
        <p:spPr bwMode="auto">
          <a:xfrm>
            <a:off x="463997" y="4120014"/>
            <a:ext cx="2948525" cy="16006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E28CDC8-68BB-9923-8D8F-82FE2CB48AC8}"/>
              </a:ext>
            </a:extLst>
          </p:cNvPr>
          <p:cNvPicPr>
            <a:picLocks noChangeAspect="1"/>
          </p:cNvPicPr>
          <p:nvPr/>
        </p:nvPicPr>
        <p:blipFill>
          <a:blip r:embed="rId3"/>
          <a:stretch>
            <a:fillRect/>
          </a:stretch>
        </p:blipFill>
        <p:spPr>
          <a:xfrm>
            <a:off x="3661425" y="3547209"/>
            <a:ext cx="2948525" cy="2746235"/>
          </a:xfrm>
          <a:prstGeom prst="rect">
            <a:avLst/>
          </a:prstGeom>
        </p:spPr>
      </p:pic>
      <p:pic>
        <p:nvPicPr>
          <p:cNvPr id="9" name="Picture 8">
            <a:extLst>
              <a:ext uri="{FF2B5EF4-FFF2-40B4-BE49-F238E27FC236}">
                <a16:creationId xmlns:a16="http://schemas.microsoft.com/office/drawing/2014/main" id="{663A3F3D-DEEC-6963-D989-AD0541507EF7}"/>
              </a:ext>
            </a:extLst>
          </p:cNvPr>
          <p:cNvPicPr>
            <a:picLocks noChangeAspect="1"/>
          </p:cNvPicPr>
          <p:nvPr/>
        </p:nvPicPr>
        <p:blipFill>
          <a:blip r:embed="rId4"/>
          <a:stretch>
            <a:fillRect/>
          </a:stretch>
        </p:blipFill>
        <p:spPr>
          <a:xfrm>
            <a:off x="8731129" y="3888509"/>
            <a:ext cx="2758851" cy="2155924"/>
          </a:xfrm>
          <a:prstGeom prst="rect">
            <a:avLst/>
          </a:prstGeom>
        </p:spPr>
      </p:pic>
      <p:pic>
        <p:nvPicPr>
          <p:cNvPr id="11" name="Picture 10">
            <a:extLst>
              <a:ext uri="{FF2B5EF4-FFF2-40B4-BE49-F238E27FC236}">
                <a16:creationId xmlns:a16="http://schemas.microsoft.com/office/drawing/2014/main" id="{7C724DFD-4C48-2FD2-A722-AA4297F53443}"/>
              </a:ext>
            </a:extLst>
          </p:cNvPr>
          <p:cNvPicPr>
            <a:picLocks noChangeAspect="1"/>
          </p:cNvPicPr>
          <p:nvPr/>
        </p:nvPicPr>
        <p:blipFill>
          <a:blip r:embed="rId5"/>
          <a:stretch>
            <a:fillRect/>
          </a:stretch>
        </p:blipFill>
        <p:spPr>
          <a:xfrm>
            <a:off x="6858852" y="4756693"/>
            <a:ext cx="1623374" cy="1287740"/>
          </a:xfrm>
          <a:prstGeom prst="rect">
            <a:avLst/>
          </a:prstGeom>
        </p:spPr>
      </p:pic>
    </p:spTree>
    <p:extLst>
      <p:ext uri="{BB962C8B-B14F-4D97-AF65-F5344CB8AC3E}">
        <p14:creationId xmlns:p14="http://schemas.microsoft.com/office/powerpoint/2010/main" val="799141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80AB-DAF4-844F-8CCB-BCDC5E640DE5}"/>
              </a:ext>
            </a:extLst>
          </p:cNvPr>
          <p:cNvSpPr>
            <a:spLocks noGrp="1"/>
          </p:cNvSpPr>
          <p:nvPr>
            <p:ph type="title"/>
          </p:nvPr>
        </p:nvSpPr>
        <p:spPr>
          <a:xfrm>
            <a:off x="8340436" y="1311564"/>
            <a:ext cx="3076681" cy="4488873"/>
          </a:xfrm>
        </p:spPr>
        <p:txBody>
          <a:bodyPr/>
          <a:lstStyle/>
          <a:p>
            <a:r>
              <a:rPr lang="en-US" dirty="0"/>
              <a:t>Getting to know the customer</a:t>
            </a:r>
          </a:p>
        </p:txBody>
      </p:sp>
      <p:sp>
        <p:nvSpPr>
          <p:cNvPr id="4" name="Slide Number Placeholder 3">
            <a:extLst>
              <a:ext uri="{FF2B5EF4-FFF2-40B4-BE49-F238E27FC236}">
                <a16:creationId xmlns:a16="http://schemas.microsoft.com/office/drawing/2014/main" id="{8821F1DA-A446-6644-B6DC-A28F75E6A2A8}"/>
              </a:ext>
            </a:extLst>
          </p:cNvPr>
          <p:cNvSpPr>
            <a:spLocks noGrp="1"/>
          </p:cNvSpPr>
          <p:nvPr>
            <p:ph type="sldNum" sz="quarter" idx="4"/>
          </p:nvPr>
        </p:nvSpPr>
        <p:spPr/>
        <p:txBody>
          <a:bodyPr/>
          <a:lstStyle/>
          <a:p>
            <a:fld id="{94E0494F-D9D9-4FE9-B19B-AC7F2920D1CD}" type="slidenum">
              <a:rPr lang="en-US" smtClean="0"/>
              <a:pPr/>
              <a:t>46</a:t>
            </a:fld>
            <a:endParaRPr lang="en-US" dirty="0"/>
          </a:p>
        </p:txBody>
      </p:sp>
      <p:sp>
        <p:nvSpPr>
          <p:cNvPr id="6" name="Text Placeholder 5">
            <a:extLst>
              <a:ext uri="{FF2B5EF4-FFF2-40B4-BE49-F238E27FC236}">
                <a16:creationId xmlns:a16="http://schemas.microsoft.com/office/drawing/2014/main" id="{C13C4C6A-E8ED-C54F-AC88-220C402635E4}"/>
              </a:ext>
            </a:extLst>
          </p:cNvPr>
          <p:cNvSpPr>
            <a:spLocks noGrp="1"/>
          </p:cNvSpPr>
          <p:nvPr>
            <p:ph type="body" sz="quarter" idx="12"/>
          </p:nvPr>
        </p:nvSpPr>
        <p:spPr/>
        <p:txBody>
          <a:bodyPr/>
          <a:lstStyle/>
          <a:p>
            <a:r>
              <a:rPr lang="en-US" dirty="0"/>
              <a:t>4</a:t>
            </a:r>
          </a:p>
        </p:txBody>
      </p:sp>
      <p:pic>
        <p:nvPicPr>
          <p:cNvPr id="14338" name="Picture 2">
            <a:extLst>
              <a:ext uri="{FF2B5EF4-FFF2-40B4-BE49-F238E27FC236}">
                <a16:creationId xmlns:a16="http://schemas.microsoft.com/office/drawing/2014/main" id="{1804781E-814D-4A59-4A48-203255EE3F7E}"/>
              </a:ext>
            </a:extLst>
          </p:cNvPr>
          <p:cNvPicPr>
            <a:picLocks noChangeAspect="1" noChangeArrowheads="1"/>
          </p:cNvPicPr>
          <p:nvPr/>
        </p:nvPicPr>
        <p:blipFill>
          <a:blip r:embed="rId2"/>
          <a:srcRect/>
          <a:stretch/>
        </p:blipFill>
        <p:spPr bwMode="auto">
          <a:xfrm>
            <a:off x="0" y="536541"/>
            <a:ext cx="8700655" cy="472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99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2111263"/>
            <a:ext cx="11562969" cy="2418726"/>
          </a:xfrm>
        </p:spPr>
        <p:txBody>
          <a:bodyPr/>
          <a:lstStyle/>
          <a:p>
            <a:r>
              <a:rPr lang="en-US" dirty="0"/>
              <a:t>We are not on any GPO contracts for Circuits</a:t>
            </a:r>
          </a:p>
          <a:p>
            <a:endParaRPr lang="en-US" dirty="0"/>
          </a:p>
          <a:p>
            <a:r>
              <a:rPr lang="en-US" dirty="0"/>
              <a:t>Little to no GPO compliance or brand loyalty by customers</a:t>
            </a:r>
          </a:p>
          <a:p>
            <a:endParaRPr lang="en-US" dirty="0"/>
          </a:p>
          <a:p>
            <a:r>
              <a:rPr lang="en-US" dirty="0"/>
              <a:t>Supply chain disruptions are common</a:t>
            </a:r>
          </a:p>
          <a:p>
            <a:pPr lvl="1"/>
            <a:r>
              <a:rPr lang="en-US" dirty="0"/>
              <a:t>Backorders often result in lost and gained business</a:t>
            </a:r>
          </a:p>
          <a:p>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err="1"/>
              <a:t>Gpo</a:t>
            </a:r>
            <a:r>
              <a:rPr lang="en-US" dirty="0"/>
              <a:t> contracts</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47</a:t>
            </a:fld>
            <a:endParaRPr lang="en-US" dirty="0"/>
          </a:p>
        </p:txBody>
      </p:sp>
    </p:spTree>
    <p:extLst>
      <p:ext uri="{BB962C8B-B14F-4D97-AF65-F5344CB8AC3E}">
        <p14:creationId xmlns:p14="http://schemas.microsoft.com/office/powerpoint/2010/main" val="390023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612499"/>
            <a:ext cx="11562969" cy="443995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Economic Buyers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Ambulatory care and small acute care facilities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Tend to be profit driven and receptive to low cost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More accepting of standardized (BTS) solutions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srgbClr val="00B050"/>
                </a:solidFill>
                <a:effectLst/>
                <a:uLnTx/>
                <a:uFillTx/>
                <a:latin typeface="Calibri" pitchFamily="34" charset="0"/>
                <a:ea typeface="+mn-ea"/>
                <a:cs typeface="Calibri" pitchFamily="34" charset="0"/>
              </a:rPr>
              <a:t>Value Buyers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Will be open to the fact that additional suppliers are entering the market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Seek a pragmatic balance between the benefits of clinical features and cost</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Have buying power to demand custom (BTO) solutions</a:t>
            </a:r>
          </a:p>
          <a:p>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Customer segmentation</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48</a:t>
            </a:fld>
            <a:endParaRPr lang="en-US" dirty="0"/>
          </a:p>
        </p:txBody>
      </p:sp>
    </p:spTree>
    <p:extLst>
      <p:ext uri="{BB962C8B-B14F-4D97-AF65-F5344CB8AC3E}">
        <p14:creationId xmlns:p14="http://schemas.microsoft.com/office/powerpoint/2010/main" val="2043327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261516"/>
            <a:ext cx="11562969" cy="4954557"/>
          </a:xfrm>
        </p:spPr>
        <p:txBody>
          <a:bodyPr/>
          <a:lstStyle/>
          <a:p>
            <a:pPr marL="0" indent="0">
              <a:buNone/>
            </a:pPr>
            <a:r>
              <a:rPr lang="en-US" sz="2400" b="1" dirty="0">
                <a:solidFill>
                  <a:srgbClr val="FF0000"/>
                </a:solidFill>
              </a:rPr>
              <a:t>Stock Circuits – BTS</a:t>
            </a:r>
          </a:p>
          <a:p>
            <a:r>
              <a:rPr lang="en-US" sz="2400" dirty="0"/>
              <a:t>In general, it is a standard item that we would carry on the shelf for anyone to buy. </a:t>
            </a:r>
          </a:p>
          <a:p>
            <a:r>
              <a:rPr lang="en-US" sz="2400" dirty="0"/>
              <a:t>Some customers could ask us to stock a certain amount of product for them, and it could be private labeled or not. (i.e., McKesson)</a:t>
            </a:r>
          </a:p>
          <a:p>
            <a:pPr marL="0" indent="0">
              <a:buNone/>
            </a:pPr>
            <a:r>
              <a:rPr lang="en-US" sz="2400" b="1" dirty="0">
                <a:solidFill>
                  <a:srgbClr val="FF0000"/>
                </a:solidFill>
              </a:rPr>
              <a:t>Custom Circuits – BTO</a:t>
            </a:r>
          </a:p>
          <a:p>
            <a:r>
              <a:rPr lang="en-US" sz="2400" dirty="0"/>
              <a:t>This is a custom circuit, with a lead time of 6-8 weeks. Most all are SunMed branded circuits. Historically there was a MOQ of either a dollar amount or a case amount. </a:t>
            </a:r>
          </a:p>
          <a:p>
            <a:pPr marL="0" marR="0" lvl="0" indent="0" fontAlgn="auto">
              <a:spcAft>
                <a:spcPts val="0"/>
              </a:spcAft>
              <a:buClrTx/>
              <a:buSzTx/>
              <a:buNone/>
              <a:tabLst/>
              <a:defRPr/>
            </a:pPr>
            <a:r>
              <a:rPr lang="en-US" sz="2400" b="1" dirty="0">
                <a:solidFill>
                  <a:srgbClr val="FF0000"/>
                </a:solidFill>
              </a:rPr>
              <a:t>With so many options, why would a customer want a standard solution?</a:t>
            </a:r>
          </a:p>
          <a:p>
            <a:r>
              <a:rPr lang="en-US" sz="2400" dirty="0"/>
              <a:t>Highly customized solutions result in longer turnaround times, higher costs due to low volumes, along with increased opportunity for supply chain disruptions, which causes Materials Management to scramble for alternative substitutes to ensure procedures go uninterrupted.  </a:t>
            </a:r>
            <a:r>
              <a:rPr lang="en-US" sz="2400" b="1" dirty="0"/>
              <a:t>Bottom line: business is won and lost based on the deliverable.</a:t>
            </a:r>
          </a:p>
          <a:p>
            <a:endParaRPr lang="en-US" sz="2400" dirty="0"/>
          </a:p>
          <a:p>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Custom vs standardization: Want vs need</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49</a:t>
            </a:fld>
            <a:endParaRPr lang="en-US" dirty="0"/>
          </a:p>
        </p:txBody>
      </p:sp>
    </p:spTree>
    <p:extLst>
      <p:ext uri="{BB962C8B-B14F-4D97-AF65-F5344CB8AC3E}">
        <p14:creationId xmlns:p14="http://schemas.microsoft.com/office/powerpoint/2010/main" val="3350832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80AB-DAF4-844F-8CCB-BCDC5E640DE5}"/>
              </a:ext>
            </a:extLst>
          </p:cNvPr>
          <p:cNvSpPr>
            <a:spLocks noGrp="1"/>
          </p:cNvSpPr>
          <p:nvPr>
            <p:ph type="title"/>
          </p:nvPr>
        </p:nvSpPr>
        <p:spPr>
          <a:xfrm>
            <a:off x="6822120" y="2494326"/>
            <a:ext cx="4573024" cy="2852737"/>
          </a:xfrm>
        </p:spPr>
        <p:txBody>
          <a:bodyPr/>
          <a:lstStyle/>
          <a:p>
            <a:r>
              <a:rPr lang="en-US" dirty="0"/>
              <a:t>ANESTHESIA CIRCUITS </a:t>
            </a:r>
            <a:br>
              <a:rPr lang="en-US" dirty="0"/>
            </a:br>
            <a:r>
              <a:rPr lang="en-US" dirty="0"/>
              <a:t>Overview</a:t>
            </a:r>
          </a:p>
        </p:txBody>
      </p:sp>
      <p:sp>
        <p:nvSpPr>
          <p:cNvPr id="4" name="Slide Number Placeholder 3">
            <a:extLst>
              <a:ext uri="{FF2B5EF4-FFF2-40B4-BE49-F238E27FC236}">
                <a16:creationId xmlns:a16="http://schemas.microsoft.com/office/drawing/2014/main" id="{8821F1DA-A446-6644-B6DC-A28F75E6A2A8}"/>
              </a:ext>
            </a:extLst>
          </p:cNvPr>
          <p:cNvSpPr>
            <a:spLocks noGrp="1"/>
          </p:cNvSpPr>
          <p:nvPr>
            <p:ph type="sldNum" sz="quarter" idx="4"/>
          </p:nvPr>
        </p:nvSpPr>
        <p:spPr/>
        <p:txBody>
          <a:bodyPr/>
          <a:lstStyle/>
          <a:p>
            <a:fld id="{94E0494F-D9D9-4FE9-B19B-AC7F2920D1CD}" type="slidenum">
              <a:rPr lang="en-US" smtClean="0"/>
              <a:pPr/>
              <a:t>5</a:t>
            </a:fld>
            <a:endParaRPr lang="en-US" dirty="0"/>
          </a:p>
        </p:txBody>
      </p:sp>
      <p:sp>
        <p:nvSpPr>
          <p:cNvPr id="6" name="Text Placeholder 5">
            <a:extLst>
              <a:ext uri="{FF2B5EF4-FFF2-40B4-BE49-F238E27FC236}">
                <a16:creationId xmlns:a16="http://schemas.microsoft.com/office/drawing/2014/main" id="{C13C4C6A-E8ED-C54F-AC88-220C402635E4}"/>
              </a:ext>
            </a:extLst>
          </p:cNvPr>
          <p:cNvSpPr>
            <a:spLocks noGrp="1"/>
          </p:cNvSpPr>
          <p:nvPr>
            <p:ph type="body" sz="quarter" idx="12"/>
          </p:nvPr>
        </p:nvSpPr>
        <p:spPr/>
        <p:txBody>
          <a:bodyPr/>
          <a:lstStyle/>
          <a:p>
            <a:r>
              <a:rPr lang="en-US" dirty="0"/>
              <a:t>1</a:t>
            </a:r>
          </a:p>
        </p:txBody>
      </p:sp>
      <p:pic>
        <p:nvPicPr>
          <p:cNvPr id="7" name="Picture Placeholder 7">
            <a:extLst>
              <a:ext uri="{FF2B5EF4-FFF2-40B4-BE49-F238E27FC236}">
                <a16:creationId xmlns:a16="http://schemas.microsoft.com/office/drawing/2014/main" id="{57505119-F29A-3E48-BDFB-9EC8251F1BCB}"/>
              </a:ext>
            </a:extLst>
          </p:cNvPr>
          <p:cNvPicPr>
            <a:picLocks noChangeAspect="1"/>
          </p:cNvPicPr>
          <p:nvPr/>
        </p:nvPicPr>
        <p:blipFill rotWithShape="1">
          <a:blip r:embed="rId2"/>
          <a:srcRect/>
          <a:stretch/>
        </p:blipFill>
        <p:spPr>
          <a:xfrm>
            <a:off x="0" y="0"/>
            <a:ext cx="8065490" cy="5799909"/>
          </a:xfrm>
          <a:prstGeom prst="rect">
            <a:avLst/>
          </a:prstGeom>
        </p:spPr>
      </p:pic>
    </p:spTree>
    <p:extLst>
      <p:ext uri="{BB962C8B-B14F-4D97-AF65-F5344CB8AC3E}">
        <p14:creationId xmlns:p14="http://schemas.microsoft.com/office/powerpoint/2010/main" val="1247141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818E78C7-23CF-E7D4-8CCE-15118DEBCF19}"/>
              </a:ext>
            </a:extLst>
          </p:cNvPr>
          <p:cNvPicPr>
            <a:picLocks noChangeAspect="1" noChangeArrowheads="1"/>
          </p:cNvPicPr>
          <p:nvPr/>
        </p:nvPicPr>
        <p:blipFill>
          <a:blip r:embed="rId3"/>
          <a:srcRect/>
          <a:stretch/>
        </p:blipFill>
        <p:spPr bwMode="auto">
          <a:xfrm>
            <a:off x="198719" y="4645558"/>
            <a:ext cx="528968" cy="528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C107287-3064-562B-919F-AF25D2B840BA}"/>
              </a:ext>
            </a:extLst>
          </p:cNvPr>
          <p:cNvPicPr>
            <a:picLocks noChangeAspect="1" noChangeArrowheads="1"/>
          </p:cNvPicPr>
          <p:nvPr/>
        </p:nvPicPr>
        <p:blipFill>
          <a:blip r:embed="rId3"/>
          <a:srcRect/>
          <a:stretch/>
        </p:blipFill>
        <p:spPr bwMode="auto">
          <a:xfrm>
            <a:off x="10591646" y="4645558"/>
            <a:ext cx="528968" cy="52896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420CDD2A-0E21-9C70-A6C8-8DF46B760AB6}"/>
              </a:ext>
            </a:extLst>
          </p:cNvPr>
          <p:cNvPicPr>
            <a:picLocks noChangeAspect="1"/>
          </p:cNvPicPr>
          <p:nvPr/>
        </p:nvPicPr>
        <p:blipFill>
          <a:blip r:embed="rId4"/>
          <a:stretch>
            <a:fillRect/>
          </a:stretch>
        </p:blipFill>
        <p:spPr>
          <a:xfrm>
            <a:off x="454025" y="1121167"/>
            <a:ext cx="10515600" cy="3505504"/>
          </a:xfrm>
          <a:prstGeom prst="rect">
            <a:avLst/>
          </a:prstGeom>
        </p:spPr>
      </p:pic>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63203" y="5118161"/>
            <a:ext cx="11026777" cy="13328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Rationalization Challenge</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There’s a dynamic of Want vs Need between Anesthesiologists and Materials Management in high volume hospitals.  An anesthesiologist can sway a sale due to preferences and a competitive landscape of suppliers willing to sell custom (BTO) solutions to match their Want. Health Systems accounts, for bidding purposes, demand a high level of options before ultimately settling on only a handful of SKUs.</a:t>
            </a:r>
          </a:p>
          <a:p>
            <a:pPr marL="0" indent="0">
              <a:buNone/>
            </a:pPr>
            <a:endParaRPr lang="en-US"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Decision makers &amp; stakeholders</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50</a:t>
            </a:fld>
            <a:endParaRPr lang="en-US" dirty="0"/>
          </a:p>
        </p:txBody>
      </p:sp>
      <p:sp>
        <p:nvSpPr>
          <p:cNvPr id="6" name="TextBox 5">
            <a:extLst>
              <a:ext uri="{FF2B5EF4-FFF2-40B4-BE49-F238E27FC236}">
                <a16:creationId xmlns:a16="http://schemas.microsoft.com/office/drawing/2014/main" id="{C6ADD6D8-426B-EF3B-D32A-C18FEC6875DB}"/>
              </a:ext>
            </a:extLst>
          </p:cNvPr>
          <p:cNvSpPr txBox="1"/>
          <p:nvPr/>
        </p:nvSpPr>
        <p:spPr>
          <a:xfrm>
            <a:off x="702020" y="4718242"/>
            <a:ext cx="9889626"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b="1" dirty="0">
                <a:solidFill>
                  <a:schemeClr val="bg1"/>
                </a:solidFill>
              </a:rPr>
              <a:t>RELIABILITY | COST SAVINGS | QUALITY SUBSTITUIONS | REDUCED COMPLEXITY</a:t>
            </a:r>
          </a:p>
        </p:txBody>
      </p:sp>
    </p:spTree>
    <p:extLst>
      <p:ext uri="{BB962C8B-B14F-4D97-AF65-F5344CB8AC3E}">
        <p14:creationId xmlns:p14="http://schemas.microsoft.com/office/powerpoint/2010/main" val="3429315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80AB-DAF4-844F-8CCB-BCDC5E640DE5}"/>
              </a:ext>
            </a:extLst>
          </p:cNvPr>
          <p:cNvSpPr>
            <a:spLocks noGrp="1"/>
          </p:cNvSpPr>
          <p:nvPr>
            <p:ph type="title"/>
          </p:nvPr>
        </p:nvSpPr>
        <p:spPr>
          <a:xfrm>
            <a:off x="7518400" y="2383157"/>
            <a:ext cx="3898718" cy="3417280"/>
          </a:xfrm>
        </p:spPr>
        <p:txBody>
          <a:bodyPr/>
          <a:lstStyle/>
          <a:p>
            <a:r>
              <a:rPr lang="en-US" dirty="0"/>
              <a:t>crossing</a:t>
            </a:r>
            <a:br>
              <a:rPr lang="en-US" dirty="0"/>
            </a:br>
            <a:r>
              <a:rPr lang="en-US" dirty="0"/>
              <a:t>a circuit </a:t>
            </a:r>
            <a:br>
              <a:rPr lang="en-US" dirty="0"/>
            </a:br>
            <a:r>
              <a:rPr lang="en-US" dirty="0"/>
              <a:t>&amp; </a:t>
            </a:r>
            <a:br>
              <a:rPr lang="en-US" dirty="0"/>
            </a:br>
            <a:r>
              <a:rPr lang="en-US" dirty="0"/>
              <a:t>Group Exercise</a:t>
            </a:r>
          </a:p>
        </p:txBody>
      </p:sp>
      <p:sp>
        <p:nvSpPr>
          <p:cNvPr id="4" name="Slide Number Placeholder 3">
            <a:extLst>
              <a:ext uri="{FF2B5EF4-FFF2-40B4-BE49-F238E27FC236}">
                <a16:creationId xmlns:a16="http://schemas.microsoft.com/office/drawing/2014/main" id="{8821F1DA-A446-6644-B6DC-A28F75E6A2A8}"/>
              </a:ext>
            </a:extLst>
          </p:cNvPr>
          <p:cNvSpPr>
            <a:spLocks noGrp="1"/>
          </p:cNvSpPr>
          <p:nvPr>
            <p:ph type="sldNum" sz="quarter" idx="4"/>
          </p:nvPr>
        </p:nvSpPr>
        <p:spPr/>
        <p:txBody>
          <a:bodyPr/>
          <a:lstStyle/>
          <a:p>
            <a:fld id="{94E0494F-D9D9-4FE9-B19B-AC7F2920D1CD}" type="slidenum">
              <a:rPr lang="en-US" smtClean="0"/>
              <a:pPr/>
              <a:t>51</a:t>
            </a:fld>
            <a:endParaRPr lang="en-US" dirty="0"/>
          </a:p>
        </p:txBody>
      </p:sp>
      <p:sp>
        <p:nvSpPr>
          <p:cNvPr id="6" name="Text Placeholder 5">
            <a:extLst>
              <a:ext uri="{FF2B5EF4-FFF2-40B4-BE49-F238E27FC236}">
                <a16:creationId xmlns:a16="http://schemas.microsoft.com/office/drawing/2014/main" id="{C13C4C6A-E8ED-C54F-AC88-220C402635E4}"/>
              </a:ext>
            </a:extLst>
          </p:cNvPr>
          <p:cNvSpPr>
            <a:spLocks noGrp="1"/>
          </p:cNvSpPr>
          <p:nvPr>
            <p:ph type="body" sz="quarter" idx="12"/>
          </p:nvPr>
        </p:nvSpPr>
        <p:spPr/>
        <p:txBody>
          <a:bodyPr/>
          <a:lstStyle/>
          <a:p>
            <a:r>
              <a:rPr lang="en-US" dirty="0"/>
              <a:t>5</a:t>
            </a:r>
          </a:p>
        </p:txBody>
      </p:sp>
      <p:pic>
        <p:nvPicPr>
          <p:cNvPr id="14338" name="Picture 2" descr="Why we should exercise - and why we don't - Harvard Health">
            <a:extLst>
              <a:ext uri="{FF2B5EF4-FFF2-40B4-BE49-F238E27FC236}">
                <a16:creationId xmlns:a16="http://schemas.microsoft.com/office/drawing/2014/main" id="{1804781E-814D-4A59-4A48-203255EE3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00655" cy="580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6144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293092"/>
            <a:ext cx="11562969" cy="5000352"/>
          </a:xfrm>
        </p:spPr>
        <p:txBody>
          <a:bodyPr/>
          <a:lstStyle/>
          <a:p>
            <a:pPr marL="0" indent="0">
              <a:buNone/>
            </a:pPr>
            <a:r>
              <a:rPr lang="en-US" sz="2000" b="1" dirty="0">
                <a:solidFill>
                  <a:srgbClr val="00B050"/>
                </a:solidFill>
              </a:rPr>
              <a:t>Getting Started</a:t>
            </a:r>
          </a:p>
          <a:p>
            <a:pPr marL="0" indent="0">
              <a:buNone/>
            </a:pPr>
            <a:r>
              <a:rPr lang="en-US" sz="2000" b="1" dirty="0"/>
              <a:t>A Circuit will fall under one of two categories</a:t>
            </a:r>
          </a:p>
          <a:p>
            <a:pPr lvl="1"/>
            <a:r>
              <a:rPr lang="en-US" sz="1800" dirty="0"/>
              <a:t>Cataloged: Descriptions available and published on a manufacturer's website or catalog</a:t>
            </a:r>
          </a:p>
          <a:p>
            <a:pPr lvl="1"/>
            <a:r>
              <a:rPr lang="en-US" sz="1800" dirty="0"/>
              <a:t>Custom: Non-cataloged material numbers are more difficult to find</a:t>
            </a:r>
          </a:p>
          <a:p>
            <a:pPr marL="0" indent="0">
              <a:buNone/>
            </a:pPr>
            <a:endParaRPr lang="en-US" sz="100" b="1" dirty="0"/>
          </a:p>
          <a:p>
            <a:pPr marL="0" indent="0">
              <a:buNone/>
            </a:pPr>
            <a:r>
              <a:rPr lang="en-US" sz="2000" b="1" dirty="0"/>
              <a:t>Identify what the competitive product code is</a:t>
            </a:r>
          </a:p>
          <a:p>
            <a:pPr lvl="1"/>
            <a:r>
              <a:rPr lang="en-US" sz="1800" dirty="0"/>
              <a:t>The code can be found on the product label or ask your customer for the material number they order</a:t>
            </a:r>
          </a:p>
          <a:p>
            <a:pPr lvl="1"/>
            <a:r>
              <a:rPr lang="en-US" sz="1800" dirty="0"/>
              <a:t>This code will either be part of a catalog offering or a custom-built (BTO) solution for the customer</a:t>
            </a:r>
          </a:p>
          <a:p>
            <a:pPr marL="0" indent="0">
              <a:buNone/>
            </a:pPr>
            <a:endParaRPr lang="en-US" sz="100" b="1" dirty="0"/>
          </a:p>
          <a:p>
            <a:pPr marL="0" indent="0">
              <a:buNone/>
            </a:pPr>
            <a:r>
              <a:rPr lang="en-US" sz="2000" b="1" dirty="0"/>
              <a:t>Search the competitive product code online</a:t>
            </a:r>
          </a:p>
          <a:p>
            <a:pPr lvl="1"/>
            <a:r>
              <a:rPr lang="en-US" sz="1800" dirty="0"/>
              <a:t>Search the manufacturer website for the product code or use a search engine like Google or Bing to find results</a:t>
            </a:r>
          </a:p>
          <a:p>
            <a:pPr lvl="1"/>
            <a:r>
              <a:rPr lang="en-US" sz="1800" dirty="0"/>
              <a:t>If you can’t find any information online then work with your customer to get a physical sample, a description of circuit features and accessories, or pictures of the circuit kit</a:t>
            </a:r>
          </a:p>
          <a:p>
            <a:pPr marL="0" indent="0">
              <a:buNone/>
            </a:pPr>
            <a:endParaRPr lang="en-US" sz="100" b="1" dirty="0"/>
          </a:p>
          <a:p>
            <a:pPr marL="0" indent="0">
              <a:buNone/>
            </a:pPr>
            <a:r>
              <a:rPr lang="en-US" sz="2400" b="1" dirty="0"/>
              <a:t>Still unable to determine what the circuit is? Refer to </a:t>
            </a:r>
            <a:r>
              <a:rPr lang="en-US" sz="2400" b="1" dirty="0">
                <a:solidFill>
                  <a:srgbClr val="00B050"/>
                </a:solidFill>
              </a:rPr>
              <a:t>Questions to Ask </a:t>
            </a:r>
            <a:r>
              <a:rPr lang="en-US" sz="2400" b="1" dirty="0"/>
              <a:t>in order to get the necessary information from your customer</a:t>
            </a:r>
          </a:p>
          <a:p>
            <a:endParaRPr lang="en-US" sz="2200" dirty="0"/>
          </a:p>
          <a:p>
            <a:pPr lvl="1"/>
            <a:endParaRPr lang="en-US" sz="1800" dirty="0"/>
          </a:p>
          <a:p>
            <a:endParaRPr lang="en-US" sz="1800"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How to cross a circuit</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52</a:t>
            </a:fld>
            <a:endParaRPr lang="en-US" dirty="0"/>
          </a:p>
        </p:txBody>
      </p:sp>
      <p:pic>
        <p:nvPicPr>
          <p:cNvPr id="24578" name="Picture 2" descr="Question Marks - The Origins... - Creativelix.com ⦿ Expressing Concerns">
            <a:extLst>
              <a:ext uri="{FF2B5EF4-FFF2-40B4-BE49-F238E27FC236}">
                <a16:creationId xmlns:a16="http://schemas.microsoft.com/office/drawing/2014/main" id="{2BA9E14B-F9A8-DC34-ADD0-B47F81C95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509" y="564556"/>
            <a:ext cx="2142780" cy="141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295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DfE Survey on Prior Learning in Apprenticeships – INVITATION – University  Vocational Awards Council">
            <a:extLst>
              <a:ext uri="{FF2B5EF4-FFF2-40B4-BE49-F238E27FC236}">
                <a16:creationId xmlns:a16="http://schemas.microsoft.com/office/drawing/2014/main" id="{3EF14F65-3E15-EA32-66AD-9D63FE578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272" y="564556"/>
            <a:ext cx="2754672" cy="2035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5" y="1293090"/>
            <a:ext cx="5641976" cy="5145098"/>
          </a:xfrm>
        </p:spPr>
        <p:txBody>
          <a:bodyPr/>
          <a:lstStyle/>
          <a:p>
            <a:pPr>
              <a:spcBef>
                <a:spcPts val="0"/>
              </a:spcBef>
            </a:pPr>
            <a:r>
              <a:rPr lang="en-US" sz="1800" dirty="0"/>
              <a:t>Is it an Adult, Pediatric, or Neonatal Circuit?</a:t>
            </a:r>
          </a:p>
          <a:p>
            <a:pPr lvl="1">
              <a:spcBef>
                <a:spcPts val="0"/>
              </a:spcBef>
            </a:pPr>
            <a:r>
              <a:rPr lang="en-US" sz="1400" i="1" dirty="0"/>
              <a:t>Caution: the SunMed catalog offering is geared primarily toward Adult and Pediatric patients NOT Neonate</a:t>
            </a:r>
          </a:p>
          <a:p>
            <a:pPr>
              <a:spcBef>
                <a:spcPts val="0"/>
              </a:spcBef>
            </a:pPr>
            <a:r>
              <a:rPr lang="en-US" sz="1800" dirty="0"/>
              <a:t>What is the Type of Circuit?</a:t>
            </a:r>
          </a:p>
          <a:p>
            <a:pPr lvl="1">
              <a:spcBef>
                <a:spcPts val="0"/>
              </a:spcBef>
            </a:pPr>
            <a:r>
              <a:rPr lang="en-US" sz="1400" dirty="0"/>
              <a:t>Dual Limb</a:t>
            </a:r>
          </a:p>
          <a:p>
            <a:pPr lvl="2">
              <a:spcBef>
                <a:spcPts val="0"/>
              </a:spcBef>
            </a:pPr>
            <a:r>
              <a:rPr lang="en-US" sz="1200" dirty="0"/>
              <a:t>Corrugate (non-expandable, basic tubing)</a:t>
            </a:r>
          </a:p>
          <a:p>
            <a:pPr lvl="2">
              <a:spcBef>
                <a:spcPts val="0"/>
              </a:spcBef>
            </a:pPr>
            <a:r>
              <a:rPr lang="en-US" sz="1200" dirty="0"/>
              <a:t>Expandable</a:t>
            </a:r>
          </a:p>
          <a:p>
            <a:pPr lvl="1">
              <a:spcBef>
                <a:spcPts val="0"/>
              </a:spcBef>
            </a:pPr>
            <a:r>
              <a:rPr lang="en-US" sz="1400" dirty="0"/>
              <a:t>Single Limb (Unilimb, Limb-O)</a:t>
            </a:r>
          </a:p>
          <a:p>
            <a:pPr lvl="1">
              <a:spcBef>
                <a:spcPts val="0"/>
              </a:spcBef>
            </a:pPr>
            <a:r>
              <a:rPr lang="en-US" sz="1400" dirty="0"/>
              <a:t>Coaxial</a:t>
            </a:r>
          </a:p>
          <a:p>
            <a:pPr lvl="1">
              <a:spcBef>
                <a:spcPts val="0"/>
              </a:spcBef>
            </a:pPr>
            <a:r>
              <a:rPr lang="en-US" sz="1400" dirty="0"/>
              <a:t>Expandable + Coaxial (Only offered by King/Ambu)</a:t>
            </a:r>
          </a:p>
          <a:p>
            <a:pPr lvl="2">
              <a:spcBef>
                <a:spcPts val="0"/>
              </a:spcBef>
            </a:pPr>
            <a:r>
              <a:rPr lang="en-US" sz="1200" dirty="0"/>
              <a:t>Tip: Can be crossed to our Coaxial options.  If it is a 72” Expandable Coaxial, then cross to our 72” Coaxial</a:t>
            </a:r>
          </a:p>
          <a:p>
            <a:pPr>
              <a:spcBef>
                <a:spcPts val="0"/>
              </a:spcBef>
            </a:pPr>
            <a:r>
              <a:rPr lang="en-US" sz="1800" dirty="0"/>
              <a:t>What is the Circuit Length?</a:t>
            </a:r>
          </a:p>
          <a:p>
            <a:pPr lvl="1">
              <a:spcBef>
                <a:spcPts val="0"/>
              </a:spcBef>
            </a:pPr>
            <a:r>
              <a:rPr lang="en-US" sz="1400" dirty="0"/>
              <a:t>Common lengths are 40”, 60”, 72”, 96”, 108”, and 102” – When in doubt, round up!</a:t>
            </a:r>
          </a:p>
          <a:p>
            <a:pPr>
              <a:spcBef>
                <a:spcPts val="0"/>
              </a:spcBef>
            </a:pPr>
            <a:r>
              <a:rPr lang="en-US" sz="1800" dirty="0"/>
              <a:t>What types of Filters &amp; Exchangers are on the circuit tubing?</a:t>
            </a:r>
          </a:p>
          <a:p>
            <a:pPr lvl="1">
              <a:spcBef>
                <a:spcPts val="0"/>
              </a:spcBef>
            </a:pPr>
            <a:r>
              <a:rPr lang="en-US" sz="1400" dirty="0"/>
              <a:t>BV (Bacterial/Viral) filter</a:t>
            </a:r>
          </a:p>
          <a:p>
            <a:pPr lvl="2">
              <a:spcBef>
                <a:spcPts val="0"/>
              </a:spcBef>
            </a:pPr>
            <a:r>
              <a:rPr lang="en-US" sz="1200" dirty="0"/>
              <a:t>If BV filter How Many and Where on the circuit are they located (inspiratory, expiratory, or patient end)</a:t>
            </a:r>
          </a:p>
          <a:p>
            <a:pPr lvl="1">
              <a:spcBef>
                <a:spcPts val="0"/>
              </a:spcBef>
            </a:pPr>
            <a:r>
              <a:rPr lang="en-US" sz="1400" dirty="0"/>
              <a:t>HME/HMEF: Heat Moisture Exchanger / Heat Moisture Exchanger + Bacterial/Viral Filter. HME also referred to as HCH.</a:t>
            </a:r>
          </a:p>
          <a:p>
            <a:pPr lvl="1">
              <a:spcBef>
                <a:spcPts val="0"/>
              </a:spcBef>
            </a:pPr>
            <a:r>
              <a:rPr lang="en-US" sz="1400" dirty="0"/>
              <a:t>HEPA – HEPA filters are sold separately by the case, due to low demand and high cost.  Allows a customer to place the HEPA filter on themselves, when needed.</a:t>
            </a:r>
          </a:p>
          <a:p>
            <a:pPr marL="0" indent="0">
              <a:buNone/>
            </a:pPr>
            <a:endParaRPr lang="en-US" sz="1800" dirty="0"/>
          </a:p>
          <a:p>
            <a:pPr marL="0" indent="0">
              <a:buNone/>
            </a:pPr>
            <a:endParaRPr lang="en-US" sz="1800" dirty="0"/>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Questions to ask</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53</a:t>
            </a:fld>
            <a:endParaRPr lang="en-US" dirty="0"/>
          </a:p>
        </p:txBody>
      </p:sp>
      <p:sp>
        <p:nvSpPr>
          <p:cNvPr id="13" name="Text Placeholder 1">
            <a:extLst>
              <a:ext uri="{FF2B5EF4-FFF2-40B4-BE49-F238E27FC236}">
                <a16:creationId xmlns:a16="http://schemas.microsoft.com/office/drawing/2014/main" id="{29B21B28-0419-029D-3BE8-F399269163CC}"/>
              </a:ext>
            </a:extLst>
          </p:cNvPr>
          <p:cNvSpPr txBox="1">
            <a:spLocks/>
          </p:cNvSpPr>
          <p:nvPr/>
        </p:nvSpPr>
        <p:spPr>
          <a:xfrm>
            <a:off x="6237365" y="2586182"/>
            <a:ext cx="5575944" cy="3707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Gill Sans Nova"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Gill Sans Nova"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Gill Sans Nova"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Gill Sans Nova"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dirty="0"/>
              <a:t>What accessories are in the kit with the circuit?</a:t>
            </a:r>
          </a:p>
          <a:p>
            <a:pPr lvl="1">
              <a:spcBef>
                <a:spcPts val="0"/>
              </a:spcBef>
            </a:pPr>
            <a:r>
              <a:rPr lang="en-US" sz="1400" dirty="0"/>
              <a:t>Is there a breathing mask and if so what size?</a:t>
            </a:r>
          </a:p>
          <a:p>
            <a:pPr lvl="2">
              <a:spcBef>
                <a:spcPts val="0"/>
              </a:spcBef>
            </a:pPr>
            <a:r>
              <a:rPr lang="en-US" sz="1100" dirty="0"/>
              <a:t>Breadth of sizes range from Large Adult (Size 6) through Preemie (Size 0)</a:t>
            </a:r>
          </a:p>
          <a:p>
            <a:pPr lvl="1">
              <a:spcBef>
                <a:spcPts val="0"/>
              </a:spcBef>
            </a:pPr>
            <a:r>
              <a:rPr lang="en-US" sz="1400" dirty="0"/>
              <a:t>Is there a breathing bag (typically green) and if so what size (1L, 2L, or 3L?)</a:t>
            </a:r>
          </a:p>
          <a:p>
            <a:pPr lvl="2">
              <a:spcBef>
                <a:spcPts val="0"/>
              </a:spcBef>
            </a:pPr>
            <a:r>
              <a:rPr lang="en-US" sz="1200" dirty="0"/>
              <a:t>If no information is available, but a bag is needed – PED circuits commonly feature 1L bags, while adult circuits feature 3L bags</a:t>
            </a:r>
          </a:p>
          <a:p>
            <a:pPr lvl="1">
              <a:spcBef>
                <a:spcPts val="0"/>
              </a:spcBef>
            </a:pPr>
            <a:r>
              <a:rPr lang="en-US" sz="1400" dirty="0"/>
              <a:t>Is there a Gas Sampling Line?</a:t>
            </a:r>
          </a:p>
          <a:p>
            <a:pPr lvl="2">
              <a:spcBef>
                <a:spcPts val="0"/>
              </a:spcBef>
            </a:pPr>
            <a:r>
              <a:rPr lang="en-US" sz="1200" dirty="0"/>
              <a:t>What is the inside diameter of the connection (.050 ID or .060 ID), and is it a M/M or M/F connection?</a:t>
            </a:r>
          </a:p>
          <a:p>
            <a:pPr>
              <a:spcBef>
                <a:spcPts val="0"/>
              </a:spcBef>
            </a:pPr>
            <a:r>
              <a:rPr lang="en-US" sz="1800" dirty="0"/>
              <a:t>Sales Pad will allow you to find SunMed circuit options with inventory</a:t>
            </a:r>
          </a:p>
          <a:p>
            <a:pPr lvl="1">
              <a:spcBef>
                <a:spcPts val="0"/>
              </a:spcBef>
            </a:pPr>
            <a:r>
              <a:rPr lang="en-US" sz="1400" dirty="0"/>
              <a:t>Marketing Specialists will support you with navigating Sales Pad, cross referencing and sample orders</a:t>
            </a:r>
          </a:p>
          <a:p>
            <a:pPr>
              <a:spcBef>
                <a:spcPts val="0"/>
              </a:spcBef>
            </a:pPr>
            <a:r>
              <a:rPr lang="en-US" sz="1800" dirty="0"/>
              <a:t>If you need to create a custom kit work with Zoyla Herrera through the </a:t>
            </a:r>
            <a:r>
              <a:rPr lang="en-US" sz="1800" b="1" dirty="0"/>
              <a:t>New Project Request </a:t>
            </a:r>
            <a:r>
              <a:rPr lang="en-US" sz="1800" dirty="0"/>
              <a:t>process</a:t>
            </a:r>
          </a:p>
          <a:p>
            <a:pPr lvl="1">
              <a:spcBef>
                <a:spcPts val="0"/>
              </a:spcBef>
            </a:pPr>
            <a:r>
              <a:rPr lang="en-US" sz="1400" dirty="0"/>
              <a:t>Quotes, Drawings, and Samples </a:t>
            </a:r>
          </a:p>
          <a:p>
            <a:pPr>
              <a:spcBef>
                <a:spcPts val="0"/>
              </a:spcBef>
            </a:pPr>
            <a:endParaRPr lang="en-US" sz="1800" dirty="0"/>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p:txBody>
      </p:sp>
    </p:spTree>
    <p:extLst>
      <p:ext uri="{BB962C8B-B14F-4D97-AF65-F5344CB8AC3E}">
        <p14:creationId xmlns:p14="http://schemas.microsoft.com/office/powerpoint/2010/main" val="1031003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cross reference example: Cataloged Circuits</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54</a:t>
            </a:fld>
            <a:endParaRPr lang="en-US" dirty="0"/>
          </a:p>
        </p:txBody>
      </p:sp>
      <p:pic>
        <p:nvPicPr>
          <p:cNvPr id="7" name="Picture 6">
            <a:extLst>
              <a:ext uri="{FF2B5EF4-FFF2-40B4-BE49-F238E27FC236}">
                <a16:creationId xmlns:a16="http://schemas.microsoft.com/office/drawing/2014/main" id="{67D4ADCE-687F-093D-03C7-0C63FD47FBA1}"/>
              </a:ext>
            </a:extLst>
          </p:cNvPr>
          <p:cNvPicPr>
            <a:picLocks noChangeAspect="1"/>
          </p:cNvPicPr>
          <p:nvPr/>
        </p:nvPicPr>
        <p:blipFill>
          <a:blip r:embed="rId2"/>
          <a:stretch>
            <a:fillRect/>
          </a:stretch>
        </p:blipFill>
        <p:spPr>
          <a:xfrm>
            <a:off x="4003731" y="1261902"/>
            <a:ext cx="2447100" cy="4926461"/>
          </a:xfrm>
          <a:prstGeom prst="rect">
            <a:avLst/>
          </a:prstGeom>
        </p:spPr>
      </p:pic>
      <p:pic>
        <p:nvPicPr>
          <p:cNvPr id="32770" name="Picture 2">
            <a:extLst>
              <a:ext uri="{FF2B5EF4-FFF2-40B4-BE49-F238E27FC236}">
                <a16:creationId xmlns:a16="http://schemas.microsoft.com/office/drawing/2014/main" id="{57BA43DE-7C4F-5C75-F9AF-49419EA5E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7" y="1621706"/>
            <a:ext cx="3610693" cy="36106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11E951-BC66-3122-AECF-08B342808E29}"/>
              </a:ext>
            </a:extLst>
          </p:cNvPr>
          <p:cNvSpPr txBox="1"/>
          <p:nvPr/>
        </p:nvSpPr>
        <p:spPr>
          <a:xfrm>
            <a:off x="875751" y="5158616"/>
            <a:ext cx="2706254" cy="584775"/>
          </a:xfrm>
          <a:prstGeom prst="rect">
            <a:avLst/>
          </a:prstGeom>
          <a:noFill/>
        </p:spPr>
        <p:txBody>
          <a:bodyPr wrap="square">
            <a:spAutoFit/>
          </a:bodyPr>
          <a:lstStyle/>
          <a:p>
            <a:r>
              <a:rPr lang="en-US" sz="1400" dirty="0"/>
              <a:t>Material Number: </a:t>
            </a:r>
          </a:p>
          <a:p>
            <a:r>
              <a:rPr lang="en-US" sz="1800" dirty="0"/>
              <a:t>DYNJAA0110</a:t>
            </a:r>
            <a:endParaRPr lang="en-US" dirty="0"/>
          </a:p>
        </p:txBody>
      </p:sp>
      <p:sp>
        <p:nvSpPr>
          <p:cNvPr id="11" name="Text Placeholder 10">
            <a:extLst>
              <a:ext uri="{FF2B5EF4-FFF2-40B4-BE49-F238E27FC236}">
                <a16:creationId xmlns:a16="http://schemas.microsoft.com/office/drawing/2014/main" id="{7A5A3188-1642-0162-CCCB-0C9ACC12F471}"/>
              </a:ext>
            </a:extLst>
          </p:cNvPr>
          <p:cNvSpPr>
            <a:spLocks noGrp="1"/>
          </p:cNvSpPr>
          <p:nvPr>
            <p:ph type="body" sz="quarter" idx="13"/>
          </p:nvPr>
        </p:nvSpPr>
        <p:spPr>
          <a:xfrm>
            <a:off x="6872557" y="1621706"/>
            <a:ext cx="4593784" cy="4566657"/>
          </a:xfrm>
        </p:spPr>
        <p:txBody>
          <a:bodyPr/>
          <a:lstStyle/>
          <a:p>
            <a:r>
              <a:rPr lang="en-US" dirty="0"/>
              <a:t>Circuit Type?</a:t>
            </a:r>
          </a:p>
          <a:p>
            <a:r>
              <a:rPr lang="en-US" dirty="0"/>
              <a:t>Adult or Pediatric?</a:t>
            </a:r>
          </a:p>
          <a:p>
            <a:r>
              <a:rPr lang="en-US" dirty="0"/>
              <a:t>Tube Type?</a:t>
            </a:r>
          </a:p>
          <a:p>
            <a:r>
              <a:rPr lang="en-US" dirty="0"/>
              <a:t>Length?</a:t>
            </a:r>
          </a:p>
          <a:p>
            <a:r>
              <a:rPr lang="en-US" dirty="0"/>
              <a:t>Filters and/or Exchangers?</a:t>
            </a:r>
          </a:p>
          <a:p>
            <a:r>
              <a:rPr lang="en-US" dirty="0"/>
              <a:t>Accessories?</a:t>
            </a:r>
          </a:p>
          <a:p>
            <a:r>
              <a:rPr lang="en-US" dirty="0"/>
              <a:t>Mask?</a:t>
            </a:r>
          </a:p>
          <a:p>
            <a:r>
              <a:rPr lang="en-US" dirty="0"/>
              <a:t>Breathing Bag?</a:t>
            </a:r>
          </a:p>
          <a:p>
            <a:r>
              <a:rPr lang="en-US" dirty="0"/>
              <a:t>Gas Sampling Line?</a:t>
            </a:r>
          </a:p>
        </p:txBody>
      </p:sp>
      <p:pic>
        <p:nvPicPr>
          <p:cNvPr id="14" name="Picture 8" descr="Medline_Logo">
            <a:extLst>
              <a:ext uri="{FF2B5EF4-FFF2-40B4-BE49-F238E27FC236}">
                <a16:creationId xmlns:a16="http://schemas.microsoft.com/office/drawing/2014/main" id="{41BC976F-B9F8-8D75-44CD-D60BFFC77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34" y="1621706"/>
            <a:ext cx="662033" cy="6620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10D8BC0-A5C1-2FA8-F27A-A42325A64484}"/>
              </a:ext>
            </a:extLst>
          </p:cNvPr>
          <p:cNvSpPr txBox="1"/>
          <p:nvPr/>
        </p:nvSpPr>
        <p:spPr>
          <a:xfrm>
            <a:off x="4003731" y="6034474"/>
            <a:ext cx="2706254" cy="307777"/>
          </a:xfrm>
          <a:prstGeom prst="rect">
            <a:avLst/>
          </a:prstGeom>
          <a:noFill/>
        </p:spPr>
        <p:txBody>
          <a:bodyPr wrap="square">
            <a:spAutoFit/>
          </a:bodyPr>
          <a:lstStyle/>
          <a:p>
            <a:r>
              <a:rPr lang="en-US" sz="1400" i="1" dirty="0"/>
              <a:t>*BOM info found on Medline.com*</a:t>
            </a:r>
          </a:p>
        </p:txBody>
      </p:sp>
    </p:spTree>
    <p:extLst>
      <p:ext uri="{BB962C8B-B14F-4D97-AF65-F5344CB8AC3E}">
        <p14:creationId xmlns:p14="http://schemas.microsoft.com/office/powerpoint/2010/main" val="38784139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D1F0D96-9D02-F0AB-912B-72AEB0A94D7C}"/>
              </a:ext>
            </a:extLst>
          </p:cNvPr>
          <p:cNvSpPr/>
          <p:nvPr/>
        </p:nvSpPr>
        <p:spPr>
          <a:xfrm>
            <a:off x="4456133" y="1117600"/>
            <a:ext cx="3129148" cy="5292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Listing 4288758">
            <a:extLst>
              <a:ext uri="{FF2B5EF4-FFF2-40B4-BE49-F238E27FC236}">
                <a16:creationId xmlns:a16="http://schemas.microsoft.com/office/drawing/2014/main" id="{00FC5070-D9B7-4C7D-849E-C3952A483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82" y="4489809"/>
            <a:ext cx="2264737" cy="169855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cross reference example: custom circuits</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55</a:t>
            </a:fld>
            <a:endParaRPr lang="en-US" dirty="0"/>
          </a:p>
        </p:txBody>
      </p:sp>
      <p:pic>
        <p:nvPicPr>
          <p:cNvPr id="32770" name="Picture 2">
            <a:extLst>
              <a:ext uri="{FF2B5EF4-FFF2-40B4-BE49-F238E27FC236}">
                <a16:creationId xmlns:a16="http://schemas.microsoft.com/office/drawing/2014/main" id="{57BA43DE-7C4F-5C75-F9AF-49419EA5ECBC}"/>
              </a:ext>
            </a:extLst>
          </p:cNvPr>
          <p:cNvPicPr>
            <a:picLocks noChangeAspect="1" noChangeArrowheads="1"/>
          </p:cNvPicPr>
          <p:nvPr/>
        </p:nvPicPr>
        <p:blipFill>
          <a:blip r:embed="rId4"/>
          <a:srcRect/>
          <a:stretch/>
        </p:blipFill>
        <p:spPr bwMode="auto">
          <a:xfrm>
            <a:off x="343638" y="1835301"/>
            <a:ext cx="3610693" cy="25716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11E951-BC66-3122-AECF-08B342808E29}"/>
              </a:ext>
            </a:extLst>
          </p:cNvPr>
          <p:cNvSpPr txBox="1"/>
          <p:nvPr/>
        </p:nvSpPr>
        <p:spPr>
          <a:xfrm>
            <a:off x="603573" y="3905034"/>
            <a:ext cx="2706254" cy="584775"/>
          </a:xfrm>
          <a:prstGeom prst="rect">
            <a:avLst/>
          </a:prstGeom>
          <a:noFill/>
        </p:spPr>
        <p:txBody>
          <a:bodyPr wrap="square">
            <a:spAutoFit/>
          </a:bodyPr>
          <a:lstStyle/>
          <a:p>
            <a:r>
              <a:rPr lang="en-US" sz="1400" dirty="0"/>
              <a:t>Material Number: </a:t>
            </a:r>
          </a:p>
          <a:p>
            <a:r>
              <a:rPr lang="en-US" sz="1800" b="1" dirty="0">
                <a:solidFill>
                  <a:srgbClr val="FF0000"/>
                </a:solidFill>
              </a:rPr>
              <a:t>DF475-6121Z</a:t>
            </a:r>
            <a:endParaRPr lang="en-US" b="1" dirty="0">
              <a:solidFill>
                <a:srgbClr val="FF0000"/>
              </a:solidFill>
            </a:endParaRPr>
          </a:p>
        </p:txBody>
      </p:sp>
      <p:sp>
        <p:nvSpPr>
          <p:cNvPr id="11" name="Text Placeholder 10">
            <a:extLst>
              <a:ext uri="{FF2B5EF4-FFF2-40B4-BE49-F238E27FC236}">
                <a16:creationId xmlns:a16="http://schemas.microsoft.com/office/drawing/2014/main" id="{7A5A3188-1642-0162-CCCB-0C9ACC12F471}"/>
              </a:ext>
            </a:extLst>
          </p:cNvPr>
          <p:cNvSpPr>
            <a:spLocks noGrp="1"/>
          </p:cNvSpPr>
          <p:nvPr>
            <p:ph type="body" sz="quarter" idx="13"/>
          </p:nvPr>
        </p:nvSpPr>
        <p:spPr>
          <a:xfrm>
            <a:off x="7735868" y="1621705"/>
            <a:ext cx="4281125" cy="4566657"/>
          </a:xfrm>
        </p:spPr>
        <p:txBody>
          <a:bodyPr/>
          <a:lstStyle/>
          <a:p>
            <a:r>
              <a:rPr lang="en-US" dirty="0"/>
              <a:t>Circuit Type?</a:t>
            </a:r>
          </a:p>
          <a:p>
            <a:r>
              <a:rPr lang="en-US" dirty="0"/>
              <a:t>Adult or Pediatric?</a:t>
            </a:r>
          </a:p>
          <a:p>
            <a:r>
              <a:rPr lang="en-US" dirty="0"/>
              <a:t>Tube Type?</a:t>
            </a:r>
          </a:p>
          <a:p>
            <a:r>
              <a:rPr lang="en-US" dirty="0"/>
              <a:t>Length?</a:t>
            </a:r>
          </a:p>
          <a:p>
            <a:r>
              <a:rPr lang="en-US" dirty="0"/>
              <a:t>Filters and/or Exchangers?</a:t>
            </a:r>
          </a:p>
          <a:p>
            <a:r>
              <a:rPr lang="en-US" dirty="0"/>
              <a:t>Accessories?</a:t>
            </a:r>
          </a:p>
          <a:p>
            <a:r>
              <a:rPr lang="en-US" dirty="0"/>
              <a:t>Mask?</a:t>
            </a:r>
          </a:p>
          <a:p>
            <a:r>
              <a:rPr lang="en-US" dirty="0"/>
              <a:t>Breathing Bag?</a:t>
            </a:r>
          </a:p>
          <a:p>
            <a:r>
              <a:rPr lang="en-US" dirty="0"/>
              <a:t>Gas Sampling Line?</a:t>
            </a:r>
          </a:p>
        </p:txBody>
      </p:sp>
      <p:pic>
        <p:nvPicPr>
          <p:cNvPr id="14" name="Picture 8">
            <a:extLst>
              <a:ext uri="{FF2B5EF4-FFF2-40B4-BE49-F238E27FC236}">
                <a16:creationId xmlns:a16="http://schemas.microsoft.com/office/drawing/2014/main" id="{41BC976F-B9F8-8D75-44CD-D60BFFC7711D}"/>
              </a:ext>
            </a:extLst>
          </p:cNvPr>
          <p:cNvPicPr>
            <a:picLocks noChangeAspect="1" noChangeArrowheads="1"/>
          </p:cNvPicPr>
          <p:nvPr/>
        </p:nvPicPr>
        <p:blipFill>
          <a:blip r:embed="rId5"/>
          <a:srcRect/>
          <a:stretch/>
        </p:blipFill>
        <p:spPr bwMode="auto">
          <a:xfrm>
            <a:off x="510123" y="1267956"/>
            <a:ext cx="1446577" cy="4821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4F7BED-D0D4-5A27-2344-48C7715AA865}"/>
              </a:ext>
            </a:extLst>
          </p:cNvPr>
          <p:cNvSpPr txBox="1"/>
          <p:nvPr/>
        </p:nvSpPr>
        <p:spPr>
          <a:xfrm>
            <a:off x="603573" y="4716300"/>
            <a:ext cx="1252936" cy="1384995"/>
          </a:xfrm>
          <a:prstGeom prst="rect">
            <a:avLst/>
          </a:prstGeom>
          <a:noFill/>
        </p:spPr>
        <p:txBody>
          <a:bodyPr wrap="square" rtlCol="0">
            <a:spAutoFit/>
          </a:bodyPr>
          <a:lstStyle/>
          <a:p>
            <a:r>
              <a:rPr lang="en-US" sz="1400" b="1" dirty="0">
                <a:solidFill>
                  <a:srgbClr val="00B0F0"/>
                </a:solidFill>
              </a:rPr>
              <a:t>No info found on Ambu website, what do you do?</a:t>
            </a:r>
          </a:p>
        </p:txBody>
      </p:sp>
      <p:sp>
        <p:nvSpPr>
          <p:cNvPr id="12" name="TextBox 11">
            <a:extLst>
              <a:ext uri="{FF2B5EF4-FFF2-40B4-BE49-F238E27FC236}">
                <a16:creationId xmlns:a16="http://schemas.microsoft.com/office/drawing/2014/main" id="{82C52C6C-741B-1417-3B18-0C23CCA3C51E}"/>
              </a:ext>
            </a:extLst>
          </p:cNvPr>
          <p:cNvSpPr txBox="1"/>
          <p:nvPr/>
        </p:nvSpPr>
        <p:spPr>
          <a:xfrm>
            <a:off x="4416558" y="1240247"/>
            <a:ext cx="1997631" cy="954107"/>
          </a:xfrm>
          <a:prstGeom prst="rect">
            <a:avLst/>
          </a:prstGeom>
          <a:noFill/>
        </p:spPr>
        <p:txBody>
          <a:bodyPr wrap="square" rtlCol="0">
            <a:spAutoFit/>
          </a:bodyPr>
          <a:lstStyle/>
          <a:p>
            <a:pPr algn="ctr"/>
            <a:r>
              <a:rPr lang="en-US" sz="1400" dirty="0">
                <a:solidFill>
                  <a:schemeClr val="bg1"/>
                </a:solidFill>
              </a:rPr>
              <a:t>Google search resulted in information on it through McKesson.com, along with BOM details!</a:t>
            </a:r>
          </a:p>
        </p:txBody>
      </p:sp>
      <p:pic>
        <p:nvPicPr>
          <p:cNvPr id="9" name="Picture 8">
            <a:extLst>
              <a:ext uri="{FF2B5EF4-FFF2-40B4-BE49-F238E27FC236}">
                <a16:creationId xmlns:a16="http://schemas.microsoft.com/office/drawing/2014/main" id="{0CEA65ED-08B7-8BB5-22A6-84FEF7B339E2}"/>
              </a:ext>
            </a:extLst>
          </p:cNvPr>
          <p:cNvPicPr>
            <a:picLocks noChangeAspect="1"/>
          </p:cNvPicPr>
          <p:nvPr/>
        </p:nvPicPr>
        <p:blipFill>
          <a:blip r:embed="rId6"/>
          <a:stretch>
            <a:fillRect/>
          </a:stretch>
        </p:blipFill>
        <p:spPr>
          <a:xfrm>
            <a:off x="4456133" y="2282458"/>
            <a:ext cx="3129148" cy="4155730"/>
          </a:xfrm>
          <a:prstGeom prst="rect">
            <a:avLst/>
          </a:prstGeom>
        </p:spPr>
      </p:pic>
      <p:pic>
        <p:nvPicPr>
          <p:cNvPr id="33798" name="Picture 6" descr="KingFlex2™ Anesthesia Breathing Circuit Coaxial Tube 72 Inch Tube Single Limb Adult 2 Liter Bag Single Patient Use">
            <a:extLst>
              <a:ext uri="{FF2B5EF4-FFF2-40B4-BE49-F238E27FC236}">
                <a16:creationId xmlns:a16="http://schemas.microsoft.com/office/drawing/2014/main" id="{81A2A629-7C8A-D0D0-467A-A41CAFBD5E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4189" y="1127164"/>
            <a:ext cx="1114762" cy="110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08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376218"/>
            <a:ext cx="11562969" cy="4917225"/>
          </a:xfrm>
        </p:spPr>
        <p:txBody>
          <a:bodyPr/>
          <a:lstStyle/>
          <a:p>
            <a:r>
              <a:rPr lang="en-US" dirty="0"/>
              <a:t>What ventilators are you using?​</a:t>
            </a:r>
          </a:p>
          <a:p>
            <a:r>
              <a:rPr lang="en-US" dirty="0"/>
              <a:t>When do you use heated and non-heated wire circuits?​</a:t>
            </a:r>
          </a:p>
          <a:p>
            <a:r>
              <a:rPr lang="en-US" dirty="0"/>
              <a:t>How do you humidify your patients with a non-heated circuit?​</a:t>
            </a:r>
          </a:p>
          <a:p>
            <a:r>
              <a:rPr lang="en-US" dirty="0"/>
              <a:t>Where do you place your filters on a dual limb circuit?​</a:t>
            </a:r>
          </a:p>
          <a:p>
            <a:r>
              <a:rPr lang="en-US" dirty="0"/>
              <a:t>Where do you tee in a nebulizer?​</a:t>
            </a:r>
          </a:p>
          <a:p>
            <a:r>
              <a:rPr lang="en-US" dirty="0"/>
              <a:t>What resus bag is at the bedside?​</a:t>
            </a:r>
          </a:p>
          <a:p>
            <a:r>
              <a:rPr lang="en-US" dirty="0"/>
              <a:t>What ventilators are you using to transport?​</a:t>
            </a:r>
          </a:p>
          <a:p>
            <a:r>
              <a:rPr lang="en-US" dirty="0"/>
              <a:t>How many internal transports do you do with ventilated patients in a week/month/year?</a:t>
            </a:r>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Questions to ask</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56</a:t>
            </a:fld>
            <a:endParaRPr lang="en-US" dirty="0"/>
          </a:p>
        </p:txBody>
      </p:sp>
    </p:spTree>
    <p:extLst>
      <p:ext uri="{BB962C8B-B14F-4D97-AF65-F5344CB8AC3E}">
        <p14:creationId xmlns:p14="http://schemas.microsoft.com/office/powerpoint/2010/main" val="2018286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F0804-A1D8-F4C3-73D9-88665E0B5E81}"/>
              </a:ext>
            </a:extLst>
          </p:cNvPr>
          <p:cNvSpPr>
            <a:spLocks noGrp="1"/>
          </p:cNvSpPr>
          <p:nvPr>
            <p:ph type="body" sz="quarter" idx="13"/>
          </p:nvPr>
        </p:nvSpPr>
        <p:spPr>
          <a:xfrm>
            <a:off x="454024" y="1612499"/>
            <a:ext cx="11562969" cy="482191"/>
          </a:xfrm>
        </p:spPr>
        <p:txBody>
          <a:bodyPr/>
          <a:lstStyle/>
          <a:p>
            <a:pPr marL="0" indent="0">
              <a:buNone/>
            </a:pPr>
            <a:r>
              <a:rPr lang="en-US" dirty="0"/>
              <a:t>Ventilator Sales Tool</a:t>
            </a:r>
          </a:p>
        </p:txBody>
      </p:sp>
      <p:sp>
        <p:nvSpPr>
          <p:cNvPr id="3" name="Text Placeholder 2">
            <a:extLst>
              <a:ext uri="{FF2B5EF4-FFF2-40B4-BE49-F238E27FC236}">
                <a16:creationId xmlns:a16="http://schemas.microsoft.com/office/drawing/2014/main" id="{3D61EE2B-A2AC-449C-1A73-831BB39D5CFB}"/>
              </a:ext>
            </a:extLst>
          </p:cNvPr>
          <p:cNvSpPr>
            <a:spLocks noGrp="1"/>
          </p:cNvSpPr>
          <p:nvPr>
            <p:ph type="body" sz="quarter" idx="14"/>
          </p:nvPr>
        </p:nvSpPr>
        <p:spPr/>
        <p:txBody>
          <a:bodyPr/>
          <a:lstStyle/>
          <a:p>
            <a:r>
              <a:rPr lang="en-US" dirty="0"/>
              <a:t>Other resources</a:t>
            </a:r>
          </a:p>
        </p:txBody>
      </p:sp>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4"/>
          </p:nvPr>
        </p:nvSpPr>
        <p:spPr/>
        <p:txBody>
          <a:bodyPr/>
          <a:lstStyle/>
          <a:p>
            <a:fld id="{94E0494F-D9D9-4FE9-B19B-AC7F2920D1CD}" type="slidenum">
              <a:rPr lang="en-US" smtClean="0"/>
              <a:pPr/>
              <a:t>57</a:t>
            </a:fld>
            <a:endParaRPr lang="en-US" dirty="0"/>
          </a:p>
        </p:txBody>
      </p:sp>
      <p:pic>
        <p:nvPicPr>
          <p:cNvPr id="31748" name="Picture 4">
            <a:extLst>
              <a:ext uri="{FF2B5EF4-FFF2-40B4-BE49-F238E27FC236}">
                <a16:creationId xmlns:a16="http://schemas.microsoft.com/office/drawing/2014/main" id="{AD3AC0D1-3B88-0668-9259-E2BF286E9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4" y="2159577"/>
            <a:ext cx="4333875" cy="3314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67833B3-6B79-97B3-ED78-0439DEE676DB}"/>
              </a:ext>
            </a:extLst>
          </p:cNvPr>
          <p:cNvSpPr txBox="1"/>
          <p:nvPr/>
        </p:nvSpPr>
        <p:spPr>
          <a:xfrm>
            <a:off x="5209309" y="2094690"/>
            <a:ext cx="5643418" cy="3416320"/>
          </a:xfrm>
          <a:prstGeom prst="rect">
            <a:avLst/>
          </a:prstGeom>
          <a:noFill/>
        </p:spPr>
        <p:txBody>
          <a:bodyPr wrap="square">
            <a:spAutoFit/>
          </a:bodyPr>
          <a:lstStyle/>
          <a:p>
            <a:r>
              <a:rPr lang="en-US" sz="2400" dirty="0"/>
              <a:t>We have created a flip book that covers most all the ventilators on the market, including some that are discontinued, just in case you encounter them.​</a:t>
            </a:r>
          </a:p>
          <a:p>
            <a:endParaRPr lang="en-US" sz="2400" dirty="0"/>
          </a:p>
          <a:p>
            <a:r>
              <a:rPr lang="en-US" sz="2400" dirty="0"/>
              <a:t>The book will detail what circuits will work with what machine, and let you know what machines are not compatible with our circuits.</a:t>
            </a:r>
          </a:p>
        </p:txBody>
      </p:sp>
    </p:spTree>
    <p:extLst>
      <p:ext uri="{BB962C8B-B14F-4D97-AF65-F5344CB8AC3E}">
        <p14:creationId xmlns:p14="http://schemas.microsoft.com/office/powerpoint/2010/main" val="3234158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BF6C5A-6155-9173-D8F4-431A155C4C3E}"/>
              </a:ext>
            </a:extLst>
          </p:cNvPr>
          <p:cNvSpPr>
            <a:spLocks noGrp="1"/>
          </p:cNvSpPr>
          <p:nvPr>
            <p:ph type="sldNum" sz="quarter" idx="12"/>
          </p:nvPr>
        </p:nvSpPr>
        <p:spPr>
          <a:xfrm>
            <a:off x="9273793" y="6513712"/>
            <a:ext cx="2743200" cy="365125"/>
          </a:xfrm>
        </p:spPr>
        <p:txBody>
          <a:bodyPr anchor="ctr">
            <a:normAutofit/>
          </a:bodyPr>
          <a:lstStyle/>
          <a:p>
            <a:pPr>
              <a:spcAft>
                <a:spcPts val="600"/>
              </a:spcAft>
            </a:pPr>
            <a:fld id="{94E0494F-D9D9-4FE9-B19B-AC7F2920D1CD}" type="slidenum">
              <a:rPr lang="en-US" smtClean="0"/>
              <a:pPr>
                <a:spcAft>
                  <a:spcPts val="600"/>
                </a:spcAft>
              </a:pPr>
              <a:t>58</a:t>
            </a:fld>
            <a:endParaRPr lang="en-US"/>
          </a:p>
        </p:txBody>
      </p:sp>
      <p:pic>
        <p:nvPicPr>
          <p:cNvPr id="25608" name="Picture 8" descr="Career Corner: Job Interview Questions To Answer And Ask -">
            <a:extLst>
              <a:ext uri="{FF2B5EF4-FFF2-40B4-BE49-F238E27FC236}">
                <a16:creationId xmlns:a16="http://schemas.microsoft.com/office/drawing/2014/main" id="{531D8DA7-AE85-0944-FEEE-DC5FD36167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7545" y="1529772"/>
            <a:ext cx="7596910" cy="379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2310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521C4-D422-6849-A19A-270815535F2A}"/>
              </a:ext>
            </a:extLst>
          </p:cNvPr>
          <p:cNvSpPr>
            <a:spLocks noGrp="1"/>
          </p:cNvSpPr>
          <p:nvPr>
            <p:ph type="sldNum" sz="quarter" idx="15"/>
          </p:nvPr>
        </p:nvSpPr>
        <p:spPr/>
        <p:txBody>
          <a:bodyPr/>
          <a:lstStyle/>
          <a:p>
            <a:fld id="{94E0494F-D9D9-4FE9-B19B-AC7F2920D1CD}" type="slidenum">
              <a:rPr lang="en-US" smtClean="0"/>
              <a:pPr/>
              <a:t>59</a:t>
            </a:fld>
            <a:endParaRPr lang="en-US" dirty="0"/>
          </a:p>
        </p:txBody>
      </p:sp>
    </p:spTree>
    <p:extLst>
      <p:ext uri="{BB962C8B-B14F-4D97-AF65-F5344CB8AC3E}">
        <p14:creationId xmlns:p14="http://schemas.microsoft.com/office/powerpoint/2010/main" val="428706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group of women in a room&#10;&#10;Description automatically generated with low confidence">
            <a:extLst>
              <a:ext uri="{FF2B5EF4-FFF2-40B4-BE49-F238E27FC236}">
                <a16:creationId xmlns:a16="http://schemas.microsoft.com/office/drawing/2014/main" id="{C33C3A0E-297D-9CE0-44E6-90C942ACFE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27" r="278"/>
          <a:stretch/>
        </p:blipFill>
        <p:spPr bwMode="auto">
          <a:xfrm>
            <a:off x="602226" y="1612499"/>
            <a:ext cx="5417574" cy="4564464"/>
          </a:xfrm>
          <a:prstGeom prst="rect">
            <a:avLst/>
          </a:prstGeom>
          <a:solidFill>
            <a:srgbClr val="FFFFFF"/>
          </a:solidFill>
        </p:spPr>
      </p:pic>
      <p:sp>
        <p:nvSpPr>
          <p:cNvPr id="10" name="Content Placeholder 2">
            <a:extLst>
              <a:ext uri="{FF2B5EF4-FFF2-40B4-BE49-F238E27FC236}">
                <a16:creationId xmlns:a16="http://schemas.microsoft.com/office/drawing/2014/main" id="{CBCC1359-9419-13C0-63F9-07B449843E7C}"/>
              </a:ext>
            </a:extLst>
          </p:cNvPr>
          <p:cNvSpPr>
            <a:spLocks noGrp="1"/>
          </p:cNvSpPr>
          <p:nvPr>
            <p:ph sz="half" idx="2"/>
          </p:nvPr>
        </p:nvSpPr>
        <p:spPr>
          <a:xfrm>
            <a:off x="6172200" y="1612499"/>
            <a:ext cx="5417574" cy="4564464"/>
          </a:xfrm>
        </p:spPr>
        <p:txBody>
          <a:bodyPr/>
          <a:lstStyle/>
          <a:p>
            <a:pPr marL="0" indent="0">
              <a:buNone/>
            </a:pPr>
            <a:r>
              <a:rPr lang="en-US" sz="2200" dirty="0"/>
              <a:t>History has shown us that as far back as 4000 BC Opium was discovered and used for “pain control”. Then various other herbs and methods (acupuncture) were used. Inhalation of cannabis vapors, boiled wine, and other boiled herbs were used. </a:t>
            </a:r>
          </a:p>
          <a:p>
            <a:pPr marL="0" indent="0">
              <a:buNone/>
            </a:pPr>
            <a:r>
              <a:rPr lang="en-US" sz="2200" dirty="0"/>
              <a:t>Fast forward to the mid-1600’s when the use of IV anesthetic was used (opium) and then to the late 1700’s when Joseph Priestly discovered isolation of gasses, specifically the “airs of oxygen” and he isolated nitrous oxide, and oxygen. Born from this was the currently used combination of inhaled anesthetic vapors and IV anesthetic. </a:t>
            </a:r>
          </a:p>
          <a:p>
            <a:endParaRPr lang="en-US" dirty="0"/>
          </a:p>
        </p:txBody>
      </p:sp>
      <p:sp>
        <p:nvSpPr>
          <p:cNvPr id="4" name="Slide Number Placeholder 3">
            <a:extLst>
              <a:ext uri="{FF2B5EF4-FFF2-40B4-BE49-F238E27FC236}">
                <a16:creationId xmlns:a16="http://schemas.microsoft.com/office/drawing/2014/main" id="{8AB16D2D-1883-E53D-907C-2BB245FAA7B5}"/>
              </a:ext>
            </a:extLst>
          </p:cNvPr>
          <p:cNvSpPr>
            <a:spLocks noGrp="1"/>
          </p:cNvSpPr>
          <p:nvPr>
            <p:ph type="sldNum" sz="quarter" idx="4"/>
          </p:nvPr>
        </p:nvSpPr>
        <p:spPr>
          <a:xfrm>
            <a:off x="11100619" y="6438188"/>
            <a:ext cx="778722" cy="228086"/>
          </a:xfrm>
        </p:spPr>
        <p:txBody>
          <a:bodyPr anchor="ctr">
            <a:normAutofit/>
          </a:bodyPr>
          <a:lstStyle/>
          <a:p>
            <a:pPr>
              <a:lnSpc>
                <a:spcPct val="90000"/>
              </a:lnSpc>
              <a:spcAft>
                <a:spcPts val="600"/>
              </a:spcAft>
            </a:pPr>
            <a:fld id="{94E0494F-D9D9-4FE9-B19B-AC7F2920D1CD}" type="slidenum">
              <a:rPr lang="en-US" sz="900" smtClean="0"/>
              <a:pPr>
                <a:lnSpc>
                  <a:spcPct val="90000"/>
                </a:lnSpc>
                <a:spcAft>
                  <a:spcPts val="600"/>
                </a:spcAft>
              </a:pPr>
              <a:t>6</a:t>
            </a:fld>
            <a:endParaRPr lang="en-US" sz="900"/>
          </a:p>
        </p:txBody>
      </p:sp>
      <p:sp>
        <p:nvSpPr>
          <p:cNvPr id="12" name="Text Placeholder 4">
            <a:extLst>
              <a:ext uri="{FF2B5EF4-FFF2-40B4-BE49-F238E27FC236}">
                <a16:creationId xmlns:a16="http://schemas.microsoft.com/office/drawing/2014/main" id="{F17849E8-725F-FEB5-D79D-71BE23F68B04}"/>
              </a:ext>
            </a:extLst>
          </p:cNvPr>
          <p:cNvSpPr>
            <a:spLocks noGrp="1"/>
          </p:cNvSpPr>
          <p:nvPr>
            <p:ph type="body" sz="quarter" idx="14"/>
          </p:nvPr>
        </p:nvSpPr>
        <p:spPr>
          <a:xfrm>
            <a:off x="454025" y="564556"/>
            <a:ext cx="11562968" cy="482191"/>
          </a:xfrm>
        </p:spPr>
        <p:txBody>
          <a:bodyPr/>
          <a:lstStyle/>
          <a:p>
            <a:r>
              <a:rPr lang="en-US" dirty="0"/>
              <a:t>History of anesthesia</a:t>
            </a:r>
          </a:p>
        </p:txBody>
      </p:sp>
    </p:spTree>
    <p:extLst>
      <p:ext uri="{BB962C8B-B14F-4D97-AF65-F5344CB8AC3E}">
        <p14:creationId xmlns:p14="http://schemas.microsoft.com/office/powerpoint/2010/main" val="792935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33C3A0E-297D-9CE0-44E6-90C942ACFEB9}"/>
              </a:ext>
            </a:extLst>
          </p:cNvPr>
          <p:cNvPicPr>
            <a:picLocks noChangeAspect="1" noChangeArrowheads="1"/>
          </p:cNvPicPr>
          <p:nvPr/>
        </p:nvPicPr>
        <p:blipFill>
          <a:blip r:embed="rId2"/>
          <a:srcRect l="5475" r="5475"/>
          <a:stretch/>
        </p:blipFill>
        <p:spPr bwMode="auto">
          <a:xfrm>
            <a:off x="602226" y="1551539"/>
            <a:ext cx="5417574" cy="4564464"/>
          </a:xfrm>
          <a:prstGeom prst="rect">
            <a:avLst/>
          </a:prstGeom>
          <a:solidFill>
            <a:srgbClr val="FFFFFF"/>
          </a:solidFill>
        </p:spPr>
      </p:pic>
      <p:sp>
        <p:nvSpPr>
          <p:cNvPr id="10" name="Content Placeholder 2">
            <a:extLst>
              <a:ext uri="{FF2B5EF4-FFF2-40B4-BE49-F238E27FC236}">
                <a16:creationId xmlns:a16="http://schemas.microsoft.com/office/drawing/2014/main" id="{CBCC1359-9419-13C0-63F9-07B449843E7C}"/>
              </a:ext>
            </a:extLst>
          </p:cNvPr>
          <p:cNvSpPr>
            <a:spLocks noGrp="1"/>
          </p:cNvSpPr>
          <p:nvPr>
            <p:ph sz="half" idx="2"/>
          </p:nvPr>
        </p:nvSpPr>
        <p:spPr>
          <a:xfrm>
            <a:off x="6172200" y="1551539"/>
            <a:ext cx="5417574" cy="4564464"/>
          </a:xfrm>
        </p:spPr>
        <p:txBody>
          <a:bodyPr/>
          <a:lstStyle/>
          <a:p>
            <a:pPr marL="0" indent="0">
              <a:buNone/>
            </a:pPr>
            <a:r>
              <a:rPr lang="en-US" sz="2200" dirty="0"/>
              <a:t>While seemingly complicated in today’s world, the anesthesia machine is a simple device to deliver anesthetic gasses to sedate patients.</a:t>
            </a:r>
          </a:p>
          <a:p>
            <a:pPr marL="0" indent="0">
              <a:buNone/>
            </a:pPr>
            <a:endParaRPr lang="en-US" sz="1000" dirty="0"/>
          </a:p>
          <a:p>
            <a:pPr marL="0" indent="0">
              <a:buNone/>
            </a:pPr>
            <a:r>
              <a:rPr lang="en-US" sz="2200" b="1" u="sng" dirty="0"/>
              <a:t>Four key functions</a:t>
            </a:r>
          </a:p>
          <a:p>
            <a:r>
              <a:rPr lang="en-US" sz="2200" dirty="0"/>
              <a:t>Deliver anesthetic vapors to the patient’s airway, blended with oxygen.</a:t>
            </a:r>
          </a:p>
          <a:p>
            <a:r>
              <a:rPr lang="en-US" sz="2200" dirty="0"/>
              <a:t>Recovery of anesthetic vapors, so as not to anesthetize the caregivers.</a:t>
            </a:r>
          </a:p>
          <a:p>
            <a:r>
              <a:rPr lang="en-US" sz="2200" dirty="0"/>
              <a:t>Monitoring the patient’s vital signs, including depth of anesthesia.</a:t>
            </a:r>
          </a:p>
          <a:p>
            <a:r>
              <a:rPr lang="en-US" sz="2200" dirty="0"/>
              <a:t>To ventilate the patient.</a:t>
            </a:r>
          </a:p>
          <a:p>
            <a:endParaRPr lang="en-US" dirty="0"/>
          </a:p>
        </p:txBody>
      </p:sp>
      <p:sp>
        <p:nvSpPr>
          <p:cNvPr id="4" name="Slide Number Placeholder 3">
            <a:extLst>
              <a:ext uri="{FF2B5EF4-FFF2-40B4-BE49-F238E27FC236}">
                <a16:creationId xmlns:a16="http://schemas.microsoft.com/office/drawing/2014/main" id="{8AB16D2D-1883-E53D-907C-2BB245FAA7B5}"/>
              </a:ext>
            </a:extLst>
          </p:cNvPr>
          <p:cNvSpPr>
            <a:spLocks noGrp="1"/>
          </p:cNvSpPr>
          <p:nvPr>
            <p:ph type="sldNum" sz="quarter" idx="4"/>
          </p:nvPr>
        </p:nvSpPr>
        <p:spPr>
          <a:xfrm>
            <a:off x="11100619" y="6438188"/>
            <a:ext cx="778722" cy="228086"/>
          </a:xfrm>
        </p:spPr>
        <p:txBody>
          <a:bodyPr anchor="ctr">
            <a:normAutofit/>
          </a:bodyPr>
          <a:lstStyle/>
          <a:p>
            <a:pPr>
              <a:lnSpc>
                <a:spcPct val="90000"/>
              </a:lnSpc>
              <a:spcAft>
                <a:spcPts val="600"/>
              </a:spcAft>
            </a:pPr>
            <a:fld id="{94E0494F-D9D9-4FE9-B19B-AC7F2920D1CD}" type="slidenum">
              <a:rPr lang="en-US" sz="900" smtClean="0"/>
              <a:pPr>
                <a:lnSpc>
                  <a:spcPct val="90000"/>
                </a:lnSpc>
                <a:spcAft>
                  <a:spcPts val="600"/>
                </a:spcAft>
              </a:pPr>
              <a:t>7</a:t>
            </a:fld>
            <a:endParaRPr lang="en-US" sz="900"/>
          </a:p>
        </p:txBody>
      </p:sp>
      <p:sp>
        <p:nvSpPr>
          <p:cNvPr id="12" name="Text Placeholder 4">
            <a:extLst>
              <a:ext uri="{FF2B5EF4-FFF2-40B4-BE49-F238E27FC236}">
                <a16:creationId xmlns:a16="http://schemas.microsoft.com/office/drawing/2014/main" id="{F17849E8-725F-FEB5-D79D-71BE23F68B04}"/>
              </a:ext>
            </a:extLst>
          </p:cNvPr>
          <p:cNvSpPr>
            <a:spLocks noGrp="1"/>
          </p:cNvSpPr>
          <p:nvPr>
            <p:ph type="body" sz="quarter" idx="14"/>
          </p:nvPr>
        </p:nvSpPr>
        <p:spPr>
          <a:xfrm>
            <a:off x="454025" y="564556"/>
            <a:ext cx="11562968" cy="482191"/>
          </a:xfrm>
        </p:spPr>
        <p:txBody>
          <a:bodyPr/>
          <a:lstStyle/>
          <a:p>
            <a:r>
              <a:rPr lang="en-US" dirty="0"/>
              <a:t>What does an Anesthesia machine do?</a:t>
            </a:r>
          </a:p>
        </p:txBody>
      </p:sp>
    </p:spTree>
    <p:extLst>
      <p:ext uri="{BB962C8B-B14F-4D97-AF65-F5344CB8AC3E}">
        <p14:creationId xmlns:p14="http://schemas.microsoft.com/office/powerpoint/2010/main" val="372901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C40A4D-CC79-3148-80D3-CC4E78C1098B}"/>
              </a:ext>
            </a:extLst>
          </p:cNvPr>
          <p:cNvSpPr>
            <a:spLocks noGrp="1"/>
          </p:cNvSpPr>
          <p:nvPr>
            <p:ph sz="half"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An anesthesia circuit is </a:t>
            </a: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rPr>
              <a:t>an assembly of components</a:t>
            </a: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 which connects a patient’s airway to an anesthesia machine.  The anesthesia circuit is used to deliver oxygen and anesthetic gases as well as eliminate carbon dioxide (CO2) to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rPr>
              <a:t>There are several circuit accessories that connect to the circuit and work in conjunction to a circuit’s use when assembled to an anesthesia machine.</a:t>
            </a:r>
            <a:endParaRPr lang="en-US" sz="2400" dirty="0"/>
          </a:p>
        </p:txBody>
      </p:sp>
      <p:sp>
        <p:nvSpPr>
          <p:cNvPr id="4" name="Slide Number Placeholder 3">
            <a:extLst>
              <a:ext uri="{FF2B5EF4-FFF2-40B4-BE49-F238E27FC236}">
                <a16:creationId xmlns:a16="http://schemas.microsoft.com/office/drawing/2014/main" id="{2E7C433D-A4F6-644A-B838-64F2C4D6738A}"/>
              </a:ext>
            </a:extLst>
          </p:cNvPr>
          <p:cNvSpPr>
            <a:spLocks noGrp="1"/>
          </p:cNvSpPr>
          <p:nvPr>
            <p:ph type="sldNum" sz="quarter" idx="4"/>
          </p:nvPr>
        </p:nvSpPr>
        <p:spPr/>
        <p:txBody>
          <a:bodyPr/>
          <a:lstStyle/>
          <a:p>
            <a:fld id="{94E0494F-D9D9-4FE9-B19B-AC7F2920D1CD}" type="slidenum">
              <a:rPr lang="en-US" smtClean="0"/>
              <a:pPr/>
              <a:t>8</a:t>
            </a:fld>
            <a:endParaRPr lang="en-US" dirty="0"/>
          </a:p>
        </p:txBody>
      </p:sp>
      <p:sp>
        <p:nvSpPr>
          <p:cNvPr id="8" name="Text Placeholder 7">
            <a:extLst>
              <a:ext uri="{FF2B5EF4-FFF2-40B4-BE49-F238E27FC236}">
                <a16:creationId xmlns:a16="http://schemas.microsoft.com/office/drawing/2014/main" id="{711C6314-E449-A792-33E2-3EA6826A8D61}"/>
              </a:ext>
            </a:extLst>
          </p:cNvPr>
          <p:cNvSpPr>
            <a:spLocks noGrp="1"/>
          </p:cNvSpPr>
          <p:nvPr>
            <p:ph type="body" sz="quarter" idx="14"/>
          </p:nvPr>
        </p:nvSpPr>
        <p:spPr/>
        <p:txBody>
          <a:bodyPr/>
          <a:lstStyle/>
          <a:p>
            <a:r>
              <a:rPr lang="en-US" dirty="0"/>
              <a:t>What is an anesthesia circuit?</a:t>
            </a:r>
          </a:p>
        </p:txBody>
      </p:sp>
      <p:pic>
        <p:nvPicPr>
          <p:cNvPr id="9" name="Content Placeholder 8">
            <a:extLst>
              <a:ext uri="{FF2B5EF4-FFF2-40B4-BE49-F238E27FC236}">
                <a16:creationId xmlns:a16="http://schemas.microsoft.com/office/drawing/2014/main" id="{347CB8DD-AED5-3152-94A0-F4A2E6271F10}"/>
              </a:ext>
            </a:extLst>
          </p:cNvPr>
          <p:cNvPicPr>
            <a:picLocks noGrp="1" noChangeAspect="1"/>
          </p:cNvPicPr>
          <p:nvPr>
            <p:ph sz="half" idx="2"/>
          </p:nvPr>
        </p:nvPicPr>
        <p:blipFill rotWithShape="1">
          <a:blip r:embed="rId3"/>
          <a:srcRect/>
          <a:stretch/>
        </p:blipFill>
        <p:spPr>
          <a:xfrm>
            <a:off x="6272775" y="2116710"/>
            <a:ext cx="5316999" cy="4060253"/>
          </a:xfrm>
          <a:prstGeom prst="rect">
            <a:avLst/>
          </a:prstGeom>
          <a:noFill/>
        </p:spPr>
      </p:pic>
      <p:sp>
        <p:nvSpPr>
          <p:cNvPr id="2" name="TextBox 1">
            <a:extLst>
              <a:ext uri="{FF2B5EF4-FFF2-40B4-BE49-F238E27FC236}">
                <a16:creationId xmlns:a16="http://schemas.microsoft.com/office/drawing/2014/main" id="{63DD4020-5295-ACB4-3AC4-FF297E10C88D}"/>
              </a:ext>
            </a:extLst>
          </p:cNvPr>
          <p:cNvSpPr txBox="1"/>
          <p:nvPr/>
        </p:nvSpPr>
        <p:spPr>
          <a:xfrm>
            <a:off x="6235509" y="1524432"/>
            <a:ext cx="5316999" cy="461665"/>
          </a:xfrm>
          <a:prstGeom prst="rect">
            <a:avLst/>
          </a:prstGeom>
          <a:noFill/>
        </p:spPr>
        <p:txBody>
          <a:bodyPr wrap="square" rtlCol="0">
            <a:spAutoFit/>
          </a:bodyPr>
          <a:lstStyle/>
          <a:p>
            <a:r>
              <a:rPr lang="en-US" sz="2400" b="1" dirty="0">
                <a:solidFill>
                  <a:srgbClr val="FF0000"/>
                </a:solidFill>
              </a:rPr>
              <a:t>Circle System (Closed Circuit)</a:t>
            </a:r>
          </a:p>
        </p:txBody>
      </p:sp>
    </p:spTree>
    <p:extLst>
      <p:ext uri="{BB962C8B-B14F-4D97-AF65-F5344CB8AC3E}">
        <p14:creationId xmlns:p14="http://schemas.microsoft.com/office/powerpoint/2010/main" val="292642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7B6C5D6-1E2D-F77C-D93F-B15FCE02A085}"/>
              </a:ext>
            </a:extLst>
          </p:cNvPr>
          <p:cNvPicPr>
            <a:picLocks noGrp="1" noChangeAspect="1"/>
          </p:cNvPicPr>
          <p:nvPr>
            <p:ph sz="half" idx="1"/>
          </p:nvPr>
        </p:nvPicPr>
        <p:blipFill rotWithShape="1">
          <a:blip r:embed="rId2"/>
          <a:srcRect l="16558" r="16558"/>
          <a:stretch/>
        </p:blipFill>
        <p:spPr>
          <a:xfrm>
            <a:off x="596774" y="1445623"/>
            <a:ext cx="5417573" cy="4625791"/>
          </a:xfrm>
          <a:prstGeom prst="rect">
            <a:avLst/>
          </a:prstGeom>
          <a:noFill/>
        </p:spPr>
      </p:pic>
      <p:sp>
        <p:nvSpPr>
          <p:cNvPr id="4" name="Slide Number Placeholder 3">
            <a:extLst>
              <a:ext uri="{FF2B5EF4-FFF2-40B4-BE49-F238E27FC236}">
                <a16:creationId xmlns:a16="http://schemas.microsoft.com/office/drawing/2014/main" id="{2E7C433D-A4F6-644A-B838-64F2C4D6738A}"/>
              </a:ext>
            </a:extLst>
          </p:cNvPr>
          <p:cNvSpPr>
            <a:spLocks noGrp="1"/>
          </p:cNvSpPr>
          <p:nvPr>
            <p:ph type="sldNum" sz="quarter" idx="4"/>
          </p:nvPr>
        </p:nvSpPr>
        <p:spPr/>
        <p:txBody>
          <a:bodyPr/>
          <a:lstStyle/>
          <a:p>
            <a:fld id="{94E0494F-D9D9-4FE9-B19B-AC7F2920D1CD}" type="slidenum">
              <a:rPr lang="en-US" smtClean="0"/>
              <a:pPr/>
              <a:t>9</a:t>
            </a:fld>
            <a:endParaRPr lang="en-US" dirty="0"/>
          </a:p>
        </p:txBody>
      </p:sp>
      <p:sp>
        <p:nvSpPr>
          <p:cNvPr id="8" name="Text Placeholder 7">
            <a:extLst>
              <a:ext uri="{FF2B5EF4-FFF2-40B4-BE49-F238E27FC236}">
                <a16:creationId xmlns:a16="http://schemas.microsoft.com/office/drawing/2014/main" id="{711C6314-E449-A792-33E2-3EA6826A8D61}"/>
              </a:ext>
            </a:extLst>
          </p:cNvPr>
          <p:cNvSpPr>
            <a:spLocks noGrp="1"/>
          </p:cNvSpPr>
          <p:nvPr>
            <p:ph type="body" sz="quarter" idx="14"/>
          </p:nvPr>
        </p:nvSpPr>
        <p:spPr/>
        <p:txBody>
          <a:bodyPr/>
          <a:lstStyle/>
          <a:p>
            <a:r>
              <a:rPr lang="en-US" dirty="0"/>
              <a:t>accessories &amp; kit components</a:t>
            </a:r>
          </a:p>
        </p:txBody>
      </p:sp>
      <p:sp>
        <p:nvSpPr>
          <p:cNvPr id="5" name="Content Placeholder 4">
            <a:extLst>
              <a:ext uri="{FF2B5EF4-FFF2-40B4-BE49-F238E27FC236}">
                <a16:creationId xmlns:a16="http://schemas.microsoft.com/office/drawing/2014/main" id="{E494379B-7B66-6844-34FE-C68209D677C3}"/>
              </a:ext>
            </a:extLst>
          </p:cNvPr>
          <p:cNvSpPr>
            <a:spLocks noGrp="1"/>
          </p:cNvSpPr>
          <p:nvPr>
            <p:ph sz="half" idx="2"/>
          </p:nvPr>
        </p:nvSpPr>
        <p:spPr>
          <a:xfrm>
            <a:off x="5837383" y="1445623"/>
            <a:ext cx="5866938" cy="4731340"/>
          </a:xfrm>
        </p:spPr>
        <p:txBody>
          <a:bodyPr/>
          <a:lstStyle/>
          <a:p>
            <a:pPr marL="0" indent="0" algn="ctr">
              <a:buNone/>
            </a:pPr>
            <a:r>
              <a:rPr lang="en-US" b="1" dirty="0"/>
              <a:t>“A Circuit is the sum of its parts”</a:t>
            </a:r>
          </a:p>
          <a:p>
            <a:pPr marL="0" indent="0">
              <a:buNone/>
            </a:pPr>
            <a:endParaRPr lang="en-US" sz="200" dirty="0"/>
          </a:p>
          <a:p>
            <a:pPr marL="0" indent="0">
              <a:buNone/>
            </a:pPr>
            <a:r>
              <a:rPr lang="en-US" u="sng" dirty="0"/>
              <a:t>Common Accessories​</a:t>
            </a:r>
          </a:p>
          <a:p>
            <a:pPr lvl="1"/>
            <a:r>
              <a:rPr lang="en-US" dirty="0"/>
              <a:t>Breathing Masks</a:t>
            </a:r>
          </a:p>
          <a:p>
            <a:pPr lvl="1"/>
            <a:r>
              <a:rPr lang="en-US" dirty="0"/>
              <a:t>Breathing Bags</a:t>
            </a:r>
          </a:p>
          <a:p>
            <a:pPr lvl="1"/>
            <a:r>
              <a:rPr lang="en-US" dirty="0"/>
              <a:t>Gas Sampling Lines</a:t>
            </a:r>
          </a:p>
          <a:p>
            <a:pPr lvl="1"/>
            <a:r>
              <a:rPr lang="en-US" dirty="0"/>
              <a:t>Filters &amp; Exchangers</a:t>
            </a:r>
          </a:p>
          <a:p>
            <a:endParaRPr lang="en-US" sz="1000" dirty="0"/>
          </a:p>
          <a:p>
            <a:pPr marL="0" indent="0">
              <a:buNone/>
            </a:pPr>
            <a:r>
              <a:rPr lang="en-US" u="sng" dirty="0"/>
              <a:t>Other Products Kitted with Circuits​</a:t>
            </a:r>
          </a:p>
          <a:p>
            <a:pPr lvl="1"/>
            <a:r>
              <a:rPr lang="en-US" dirty="0"/>
              <a:t>Airway Management</a:t>
            </a:r>
          </a:p>
          <a:p>
            <a:pPr lvl="1"/>
            <a:r>
              <a:rPr lang="en-US" dirty="0"/>
              <a:t>Fluid Management</a:t>
            </a:r>
          </a:p>
          <a:p>
            <a:pPr lvl="1"/>
            <a:r>
              <a:rPr lang="en-US" dirty="0"/>
              <a:t>Patient Monitoring (Electrodes)</a:t>
            </a:r>
          </a:p>
        </p:txBody>
      </p:sp>
    </p:spTree>
    <p:extLst>
      <p:ext uri="{BB962C8B-B14F-4D97-AF65-F5344CB8AC3E}">
        <p14:creationId xmlns:p14="http://schemas.microsoft.com/office/powerpoint/2010/main" val="145847540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B6770"/>
      </a:dk2>
      <a:lt2>
        <a:srgbClr val="D8D8D8"/>
      </a:lt2>
      <a:accent1>
        <a:srgbClr val="018752"/>
      </a:accent1>
      <a:accent2>
        <a:srgbClr val="92D050"/>
      </a:accent2>
      <a:accent3>
        <a:srgbClr val="00B1F0"/>
      </a:accent3>
      <a:accent4>
        <a:srgbClr val="EC0026"/>
      </a:accent4>
      <a:accent5>
        <a:srgbClr val="FBAD18"/>
      </a:accent5>
      <a:accent6>
        <a:srgbClr val="690966"/>
      </a:accent6>
      <a:hlink>
        <a:srgbClr val="0096AA"/>
      </a:hlink>
      <a:folHlink>
        <a:srgbClr val="A5A1A1"/>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nMed General Presentation 2020.potx" id="{675356CA-51F1-4E38-9BE9-865CA6BB0B56}" vid="{6B8769B6-566D-49B4-82B2-9557B85019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D8E6B1B7E30242B6F9762BE7D3A811" ma:contentTypeVersion="11" ma:contentTypeDescription="Create a new document." ma:contentTypeScope="" ma:versionID="4a3c184125c1bd62e925e476213fa949">
  <xsd:schema xmlns:xsd="http://www.w3.org/2001/XMLSchema" xmlns:xs="http://www.w3.org/2001/XMLSchema" xmlns:p="http://schemas.microsoft.com/office/2006/metadata/properties" xmlns:ns2="05fe8802-1c7e-4c63-a744-d3ad4249c00e" targetNamespace="http://schemas.microsoft.com/office/2006/metadata/properties" ma:root="true" ma:fieldsID="1c89287ea60f894e04c535c52b4a8fec" ns2:_="">
    <xsd:import namespace="05fe8802-1c7e-4c63-a744-d3ad4249c0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e8802-1c7e-4c63-a744-d3ad4249c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C5EF7B-6B1E-47FC-AD52-94DE910E8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e8802-1c7e-4c63-a744-d3ad4249c0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7ADE8C-A499-47B9-9CAE-0E215CA0F7D8}">
  <ds:schemaRefs>
    <ds:schemaRef ds:uri="http://purl.org/dc/terms/"/>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05fe8802-1c7e-4c63-a744-d3ad4249c00e"/>
    <ds:schemaRef ds:uri="http://schemas.microsoft.com/office/infopath/2007/PartnerControls"/>
  </ds:schemaRefs>
</ds:datastoreItem>
</file>

<file path=customXml/itemProps3.xml><?xml version="1.0" encoding="utf-8"?>
<ds:datastoreItem xmlns:ds="http://schemas.openxmlformats.org/officeDocument/2006/customXml" ds:itemID="{642F2158-2F71-4061-AFED-526DE5E3DB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SunMed General Presentation 2020</Template>
  <TotalTime>20718</TotalTime>
  <Words>5661</Words>
  <Application>Microsoft Office PowerPoint</Application>
  <PresentationFormat>Widescreen</PresentationFormat>
  <Paragraphs>621</Paragraphs>
  <Slides>59</Slides>
  <Notes>23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7" baseType="lpstr">
      <vt:lpstr>-apple-system</vt:lpstr>
      <vt:lpstr>Arial</vt:lpstr>
      <vt:lpstr>Calibri</vt:lpstr>
      <vt:lpstr>Gill Sans MT</vt:lpstr>
      <vt:lpstr>Gill Sans Nova</vt:lpstr>
      <vt:lpstr>Minion-Regular</vt:lpstr>
      <vt:lpstr>Office Theme</vt:lpstr>
      <vt:lpstr>Worksheet</vt:lpstr>
      <vt:lpstr>PowerPoint Presentation</vt:lpstr>
      <vt:lpstr>Dedicated to  improving quality of life.</vt:lpstr>
      <vt:lpstr>PowerPoint Presentation</vt:lpstr>
      <vt:lpstr>PowerPoint Presentation</vt:lpstr>
      <vt:lpstr>ANESTHESIA CIRCUITS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Competitive landscape</vt:lpstr>
      <vt:lpstr>PowerPoint Presentation</vt:lpstr>
      <vt:lpstr>PowerPoint Presentation</vt:lpstr>
      <vt:lpstr>PowerPoint Presentation</vt:lpstr>
      <vt:lpstr>PowerPoint Presentation</vt:lpstr>
      <vt:lpstr>PowerPoint Presentation</vt:lpstr>
      <vt:lpstr>PowerPoint Presentation</vt:lpstr>
      <vt:lpstr>Getting to know the customer</vt:lpstr>
      <vt:lpstr>PowerPoint Presentation</vt:lpstr>
      <vt:lpstr>PowerPoint Presentation</vt:lpstr>
      <vt:lpstr>PowerPoint Presentation</vt:lpstr>
      <vt:lpstr>PowerPoint Presentation</vt:lpstr>
      <vt:lpstr>crossing a circuit  &amp;  Group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Kirstie Conklin</dc:creator>
  <cp:lastModifiedBy>Jacob Chartrant</cp:lastModifiedBy>
  <cp:revision>27</cp:revision>
  <cp:lastPrinted>2019-11-26T20:50:34Z</cp:lastPrinted>
  <dcterms:created xsi:type="dcterms:W3CDTF">2020-01-29T19:06:37Z</dcterms:created>
  <dcterms:modified xsi:type="dcterms:W3CDTF">2022-07-20T13:34:50Z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0x010100E3D8E6B1B7E30242B6F9762BE7D3A811</vt:lpwstr>
  </property>
</Properties>
</file>