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77" r:id="rId5"/>
    <p:sldId id="336" r:id="rId6"/>
    <p:sldId id="327" r:id="rId7"/>
    <p:sldId id="328" r:id="rId8"/>
    <p:sldId id="321" r:id="rId9"/>
    <p:sldId id="330" r:id="rId10"/>
    <p:sldId id="339" r:id="rId11"/>
    <p:sldId id="332" r:id="rId12"/>
    <p:sldId id="329" r:id="rId13"/>
    <p:sldId id="334" r:id="rId14"/>
    <p:sldId id="331" r:id="rId15"/>
    <p:sldId id="333" r:id="rId16"/>
    <p:sldId id="335" r:id="rId17"/>
    <p:sldId id="338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1A4"/>
    <a:srgbClr val="008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9D12F7-C6A8-4EF5-81FF-1022F496B4F3}" v="177" dt="2023-10-19T17:36:41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 Hoang-Pfennig" userId="f8acf357-d3a6-49fe-b9d7-2d078452d9f9" providerId="ADAL" clId="{5E9D12F7-C6A8-4EF5-81FF-1022F496B4F3}"/>
    <pc:docChg chg="undo custSel addSld delSld modSld sldOrd">
      <pc:chgData name="Bach Hoang-Pfennig" userId="f8acf357-d3a6-49fe-b9d7-2d078452d9f9" providerId="ADAL" clId="{5E9D12F7-C6A8-4EF5-81FF-1022F496B4F3}" dt="2023-10-19T17:37:52.487" v="1096" actId="47"/>
      <pc:docMkLst>
        <pc:docMk/>
      </pc:docMkLst>
      <pc:sldChg chg="del">
        <pc:chgData name="Bach Hoang-Pfennig" userId="f8acf357-d3a6-49fe-b9d7-2d078452d9f9" providerId="ADAL" clId="{5E9D12F7-C6A8-4EF5-81FF-1022F496B4F3}" dt="2023-10-19T17:37:52.487" v="1096" actId="47"/>
        <pc:sldMkLst>
          <pc:docMk/>
          <pc:sldMk cId="602881602" sldId="322"/>
        </pc:sldMkLst>
      </pc:sldChg>
      <pc:sldChg chg="del">
        <pc:chgData name="Bach Hoang-Pfennig" userId="f8acf357-d3a6-49fe-b9d7-2d078452d9f9" providerId="ADAL" clId="{5E9D12F7-C6A8-4EF5-81FF-1022F496B4F3}" dt="2023-10-19T17:37:52.487" v="1096" actId="47"/>
        <pc:sldMkLst>
          <pc:docMk/>
          <pc:sldMk cId="3932725846" sldId="323"/>
        </pc:sldMkLst>
      </pc:sldChg>
      <pc:sldChg chg="del">
        <pc:chgData name="Bach Hoang-Pfennig" userId="f8acf357-d3a6-49fe-b9d7-2d078452d9f9" providerId="ADAL" clId="{5E9D12F7-C6A8-4EF5-81FF-1022F496B4F3}" dt="2023-10-19T17:37:52.487" v="1096" actId="47"/>
        <pc:sldMkLst>
          <pc:docMk/>
          <pc:sldMk cId="1144517736" sldId="324"/>
        </pc:sldMkLst>
      </pc:sldChg>
      <pc:sldChg chg="del">
        <pc:chgData name="Bach Hoang-Pfennig" userId="f8acf357-d3a6-49fe-b9d7-2d078452d9f9" providerId="ADAL" clId="{5E9D12F7-C6A8-4EF5-81FF-1022F496B4F3}" dt="2023-10-19T17:37:52.487" v="1096" actId="47"/>
        <pc:sldMkLst>
          <pc:docMk/>
          <pc:sldMk cId="2570382622" sldId="325"/>
        </pc:sldMkLst>
      </pc:sldChg>
      <pc:sldChg chg="del">
        <pc:chgData name="Bach Hoang-Pfennig" userId="f8acf357-d3a6-49fe-b9d7-2d078452d9f9" providerId="ADAL" clId="{5E9D12F7-C6A8-4EF5-81FF-1022F496B4F3}" dt="2023-10-19T17:37:52.487" v="1096" actId="47"/>
        <pc:sldMkLst>
          <pc:docMk/>
          <pc:sldMk cId="1136894085" sldId="326"/>
        </pc:sldMkLst>
      </pc:sldChg>
      <pc:sldChg chg="ord">
        <pc:chgData name="Bach Hoang-Pfennig" userId="f8acf357-d3a6-49fe-b9d7-2d078452d9f9" providerId="ADAL" clId="{5E9D12F7-C6A8-4EF5-81FF-1022F496B4F3}" dt="2023-10-19T17:30:49.687" v="988"/>
        <pc:sldMkLst>
          <pc:docMk/>
          <pc:sldMk cId="1588357980" sldId="331"/>
        </pc:sldMkLst>
      </pc:sldChg>
      <pc:sldChg chg="addSp delSp modSp add mod ord">
        <pc:chgData name="Bach Hoang-Pfennig" userId="f8acf357-d3a6-49fe-b9d7-2d078452d9f9" providerId="ADAL" clId="{5E9D12F7-C6A8-4EF5-81FF-1022F496B4F3}" dt="2023-10-19T17:30:10.689" v="986" actId="1076"/>
        <pc:sldMkLst>
          <pc:docMk/>
          <pc:sldMk cId="3956367599" sldId="332"/>
        </pc:sldMkLst>
        <pc:spChg chg="mod">
          <ac:chgData name="Bach Hoang-Pfennig" userId="f8acf357-d3a6-49fe-b9d7-2d078452d9f9" providerId="ADAL" clId="{5E9D12F7-C6A8-4EF5-81FF-1022F496B4F3}" dt="2023-10-19T17:18:59.698" v="866" actId="255"/>
          <ac:spMkLst>
            <pc:docMk/>
            <pc:sldMk cId="3956367599" sldId="332"/>
            <ac:spMk id="2" creationId="{501124D3-E8F1-CB65-523F-8FEFEFCA1F8D}"/>
          </ac:spMkLst>
        </pc:spChg>
        <pc:spChg chg="mod">
          <ac:chgData name="Bach Hoang-Pfennig" userId="f8acf357-d3a6-49fe-b9d7-2d078452d9f9" providerId="ADAL" clId="{5E9D12F7-C6A8-4EF5-81FF-1022F496B4F3}" dt="2023-10-19T17:08:54.304" v="752" actId="20577"/>
          <ac:spMkLst>
            <pc:docMk/>
            <pc:sldMk cId="3956367599" sldId="332"/>
            <ac:spMk id="4" creationId="{E84C3CCB-1A65-7F36-6975-58C549573E6D}"/>
          </ac:spMkLst>
        </pc:spChg>
        <pc:picChg chg="mod">
          <ac:chgData name="Bach Hoang-Pfennig" userId="f8acf357-d3a6-49fe-b9d7-2d078452d9f9" providerId="ADAL" clId="{5E9D12F7-C6A8-4EF5-81FF-1022F496B4F3}" dt="2023-10-19T17:20:33.494" v="893" actId="1076"/>
          <ac:picMkLst>
            <pc:docMk/>
            <pc:sldMk cId="3956367599" sldId="332"/>
            <ac:picMk id="5" creationId="{ED6E94A7-494C-D904-D76A-D06258147D9E}"/>
          </ac:picMkLst>
        </pc:picChg>
        <pc:picChg chg="mod">
          <ac:chgData name="Bach Hoang-Pfennig" userId="f8acf357-d3a6-49fe-b9d7-2d078452d9f9" providerId="ADAL" clId="{5E9D12F7-C6A8-4EF5-81FF-1022F496B4F3}" dt="2023-10-19T17:30:10.689" v="986" actId="1076"/>
          <ac:picMkLst>
            <pc:docMk/>
            <pc:sldMk cId="3956367599" sldId="332"/>
            <ac:picMk id="6" creationId="{79D06D95-55DE-FF82-7B42-2740C64A51A6}"/>
          </ac:picMkLst>
        </pc:picChg>
        <pc:picChg chg="mod">
          <ac:chgData name="Bach Hoang-Pfennig" userId="f8acf357-d3a6-49fe-b9d7-2d078452d9f9" providerId="ADAL" clId="{5E9D12F7-C6A8-4EF5-81FF-1022F496B4F3}" dt="2023-10-19T17:24:51.314" v="909" actId="1076"/>
          <ac:picMkLst>
            <pc:docMk/>
            <pc:sldMk cId="3956367599" sldId="332"/>
            <ac:picMk id="7" creationId="{FB642D38-8A5E-03FC-24D9-71075D78C84C}"/>
          </ac:picMkLst>
        </pc:picChg>
        <pc:picChg chg="mod">
          <ac:chgData name="Bach Hoang-Pfennig" userId="f8acf357-d3a6-49fe-b9d7-2d078452d9f9" providerId="ADAL" clId="{5E9D12F7-C6A8-4EF5-81FF-1022F496B4F3}" dt="2023-10-19T17:24:50.399" v="908" actId="1076"/>
          <ac:picMkLst>
            <pc:docMk/>
            <pc:sldMk cId="3956367599" sldId="332"/>
            <ac:picMk id="8" creationId="{EB589875-9D42-65DD-64E3-7E4C38C1B054}"/>
          </ac:picMkLst>
        </pc:picChg>
        <pc:picChg chg="del mod">
          <ac:chgData name="Bach Hoang-Pfennig" userId="f8acf357-d3a6-49fe-b9d7-2d078452d9f9" providerId="ADAL" clId="{5E9D12F7-C6A8-4EF5-81FF-1022F496B4F3}" dt="2023-10-19T17:11:59.326" v="801" actId="478"/>
          <ac:picMkLst>
            <pc:docMk/>
            <pc:sldMk cId="3956367599" sldId="332"/>
            <ac:picMk id="8198" creationId="{F9BB028C-C78C-3615-EDEE-62DDD57C5524}"/>
          </ac:picMkLst>
        </pc:picChg>
        <pc:picChg chg="add del mod">
          <ac:chgData name="Bach Hoang-Pfennig" userId="f8acf357-d3a6-49fe-b9d7-2d078452d9f9" providerId="ADAL" clId="{5E9D12F7-C6A8-4EF5-81FF-1022F496B4F3}" dt="2023-10-19T17:29:45.572" v="982" actId="1076"/>
          <ac:picMkLst>
            <pc:docMk/>
            <pc:sldMk cId="3956367599" sldId="332"/>
            <ac:picMk id="10242" creationId="{EBF57249-9F59-12CE-241A-4E988568C8D0}"/>
          </ac:picMkLst>
        </pc:picChg>
        <pc:picChg chg="add del mod">
          <ac:chgData name="Bach Hoang-Pfennig" userId="f8acf357-d3a6-49fe-b9d7-2d078452d9f9" providerId="ADAL" clId="{5E9D12F7-C6A8-4EF5-81FF-1022F496B4F3}" dt="2023-10-19T17:29:45.572" v="982" actId="1076"/>
          <ac:picMkLst>
            <pc:docMk/>
            <pc:sldMk cId="3956367599" sldId="332"/>
            <ac:picMk id="10244" creationId="{F9DB845A-3E42-954D-05B5-E10E8DF6BA38}"/>
          </ac:picMkLst>
        </pc:picChg>
        <pc:picChg chg="add del mod">
          <ac:chgData name="Bach Hoang-Pfennig" userId="f8acf357-d3a6-49fe-b9d7-2d078452d9f9" providerId="ADAL" clId="{5E9D12F7-C6A8-4EF5-81FF-1022F496B4F3}" dt="2023-10-19T17:16:22.107" v="836" actId="478"/>
          <ac:picMkLst>
            <pc:docMk/>
            <pc:sldMk cId="3956367599" sldId="332"/>
            <ac:picMk id="10246" creationId="{3DEDA36E-D7DB-47B9-0AEA-E6A91D6737BE}"/>
          </ac:picMkLst>
        </pc:picChg>
        <pc:picChg chg="add del mod">
          <ac:chgData name="Bach Hoang-Pfennig" userId="f8acf357-d3a6-49fe-b9d7-2d078452d9f9" providerId="ADAL" clId="{5E9D12F7-C6A8-4EF5-81FF-1022F496B4F3}" dt="2023-10-19T17:29:53.023" v="985" actId="1076"/>
          <ac:picMkLst>
            <pc:docMk/>
            <pc:sldMk cId="3956367599" sldId="332"/>
            <ac:picMk id="10248" creationId="{1A51F8FB-F74C-56C8-D15D-51DD1997B363}"/>
          </ac:picMkLst>
        </pc:picChg>
        <pc:picChg chg="add mod">
          <ac:chgData name="Bach Hoang-Pfennig" userId="f8acf357-d3a6-49fe-b9d7-2d078452d9f9" providerId="ADAL" clId="{5E9D12F7-C6A8-4EF5-81FF-1022F496B4F3}" dt="2023-10-19T17:29:51.416" v="984" actId="1076"/>
          <ac:picMkLst>
            <pc:docMk/>
            <pc:sldMk cId="3956367599" sldId="332"/>
            <ac:picMk id="10250" creationId="{6214A338-3FDC-B525-9F0A-0C20B45DF9FD}"/>
          </ac:picMkLst>
        </pc:picChg>
      </pc:sldChg>
      <pc:sldChg chg="del">
        <pc:chgData name="Bach Hoang-Pfennig" userId="f8acf357-d3a6-49fe-b9d7-2d078452d9f9" providerId="ADAL" clId="{5E9D12F7-C6A8-4EF5-81FF-1022F496B4F3}" dt="2023-10-19T16:53:44.152" v="547" actId="2696"/>
        <pc:sldMkLst>
          <pc:docMk/>
          <pc:sldMk cId="4106858857" sldId="332"/>
        </pc:sldMkLst>
      </pc:sldChg>
      <pc:sldChg chg="ord">
        <pc:chgData name="Bach Hoang-Pfennig" userId="f8acf357-d3a6-49fe-b9d7-2d078452d9f9" providerId="ADAL" clId="{5E9D12F7-C6A8-4EF5-81FF-1022F496B4F3}" dt="2023-10-19T17:31:04.637" v="992"/>
        <pc:sldMkLst>
          <pc:docMk/>
          <pc:sldMk cId="933223286" sldId="333"/>
        </pc:sldMkLst>
      </pc:sldChg>
      <pc:sldChg chg="ord">
        <pc:chgData name="Bach Hoang-Pfennig" userId="f8acf357-d3a6-49fe-b9d7-2d078452d9f9" providerId="ADAL" clId="{5E9D12F7-C6A8-4EF5-81FF-1022F496B4F3}" dt="2023-10-19T16:24:53.307" v="497"/>
        <pc:sldMkLst>
          <pc:docMk/>
          <pc:sldMk cId="1224576629" sldId="335"/>
        </pc:sldMkLst>
      </pc:sldChg>
      <pc:sldChg chg="add del">
        <pc:chgData name="Bach Hoang-Pfennig" userId="f8acf357-d3a6-49fe-b9d7-2d078452d9f9" providerId="ADAL" clId="{5E9D12F7-C6A8-4EF5-81FF-1022F496B4F3}" dt="2023-10-19T17:29:10.361" v="981" actId="47"/>
        <pc:sldMkLst>
          <pc:docMk/>
          <pc:sldMk cId="820944817" sldId="337"/>
        </pc:sldMkLst>
      </pc:sldChg>
      <pc:sldChg chg="addSp delSp modSp del mod ord">
        <pc:chgData name="Bach Hoang-Pfennig" userId="f8acf357-d3a6-49fe-b9d7-2d078452d9f9" providerId="ADAL" clId="{5E9D12F7-C6A8-4EF5-81FF-1022F496B4F3}" dt="2023-10-19T17:07:55.386" v="736" actId="2696"/>
        <pc:sldMkLst>
          <pc:docMk/>
          <pc:sldMk cId="3327901250" sldId="337"/>
        </pc:sldMkLst>
        <pc:spChg chg="del">
          <ac:chgData name="Bach Hoang-Pfennig" userId="f8acf357-d3a6-49fe-b9d7-2d078452d9f9" providerId="ADAL" clId="{5E9D12F7-C6A8-4EF5-81FF-1022F496B4F3}" dt="2023-10-19T16:15:18.606" v="0" actId="478"/>
          <ac:spMkLst>
            <pc:docMk/>
            <pc:sldMk cId="3327901250" sldId="337"/>
            <ac:spMk id="2" creationId="{441544AA-6581-7A20-0258-6CAA72B90098}"/>
          </ac:spMkLst>
        </pc:spChg>
        <pc:spChg chg="add mod">
          <ac:chgData name="Bach Hoang-Pfennig" userId="f8acf357-d3a6-49fe-b9d7-2d078452d9f9" providerId="ADAL" clId="{5E9D12F7-C6A8-4EF5-81FF-1022F496B4F3}" dt="2023-10-19T16:16:00.655" v="13" actId="164"/>
          <ac:spMkLst>
            <pc:docMk/>
            <pc:sldMk cId="3327901250" sldId="337"/>
            <ac:spMk id="7" creationId="{4E5033CF-990D-B4FD-680B-94D734E0CB75}"/>
          </ac:spMkLst>
        </pc:spChg>
        <pc:spChg chg="add mod">
          <ac:chgData name="Bach Hoang-Pfennig" userId="f8acf357-d3a6-49fe-b9d7-2d078452d9f9" providerId="ADAL" clId="{5E9D12F7-C6A8-4EF5-81FF-1022F496B4F3}" dt="2023-10-19T16:16:00.655" v="13" actId="164"/>
          <ac:spMkLst>
            <pc:docMk/>
            <pc:sldMk cId="3327901250" sldId="337"/>
            <ac:spMk id="8" creationId="{E7D65E1F-7BFF-4BFC-A73C-E2DD439A9660}"/>
          </ac:spMkLst>
        </pc:spChg>
        <pc:spChg chg="add del mod ord">
          <ac:chgData name="Bach Hoang-Pfennig" userId="f8acf357-d3a6-49fe-b9d7-2d078452d9f9" providerId="ADAL" clId="{5E9D12F7-C6A8-4EF5-81FF-1022F496B4F3}" dt="2023-10-19T16:17:38.489" v="87" actId="164"/>
          <ac:spMkLst>
            <pc:docMk/>
            <pc:sldMk cId="3327901250" sldId="337"/>
            <ac:spMk id="10" creationId="{8EF3BBC1-A70F-D58E-E076-6E4335278305}"/>
          </ac:spMkLst>
        </pc:spChg>
        <pc:spChg chg="add del mod">
          <ac:chgData name="Bach Hoang-Pfennig" userId="f8acf357-d3a6-49fe-b9d7-2d078452d9f9" providerId="ADAL" clId="{5E9D12F7-C6A8-4EF5-81FF-1022F496B4F3}" dt="2023-10-19T16:17:11.569" v="77" actId="11529"/>
          <ac:spMkLst>
            <pc:docMk/>
            <pc:sldMk cId="3327901250" sldId="337"/>
            <ac:spMk id="11" creationId="{FA60FC02-8265-D0D4-2A84-3A4425162B3B}"/>
          </ac:spMkLst>
        </pc:spChg>
        <pc:spChg chg="add mod">
          <ac:chgData name="Bach Hoang-Pfennig" userId="f8acf357-d3a6-49fe-b9d7-2d078452d9f9" providerId="ADAL" clId="{5E9D12F7-C6A8-4EF5-81FF-1022F496B4F3}" dt="2023-10-19T16:17:38.489" v="87" actId="164"/>
          <ac:spMkLst>
            <pc:docMk/>
            <pc:sldMk cId="3327901250" sldId="337"/>
            <ac:spMk id="12" creationId="{68C6CA97-C1C1-6092-8939-C409A3278B2E}"/>
          </ac:spMkLst>
        </pc:spChg>
        <pc:spChg chg="add mod ord">
          <ac:chgData name="Bach Hoang-Pfennig" userId="f8acf357-d3a6-49fe-b9d7-2d078452d9f9" providerId="ADAL" clId="{5E9D12F7-C6A8-4EF5-81FF-1022F496B4F3}" dt="2023-10-19T16:18:35.089" v="139" actId="164"/>
          <ac:spMkLst>
            <pc:docMk/>
            <pc:sldMk cId="3327901250" sldId="337"/>
            <ac:spMk id="14" creationId="{BE7E5507-CA11-E010-0099-CE777668F337}"/>
          </ac:spMkLst>
        </pc:spChg>
        <pc:spChg chg="add mod">
          <ac:chgData name="Bach Hoang-Pfennig" userId="f8acf357-d3a6-49fe-b9d7-2d078452d9f9" providerId="ADAL" clId="{5E9D12F7-C6A8-4EF5-81FF-1022F496B4F3}" dt="2023-10-19T16:18:35.089" v="139" actId="164"/>
          <ac:spMkLst>
            <pc:docMk/>
            <pc:sldMk cId="3327901250" sldId="337"/>
            <ac:spMk id="15" creationId="{24683F39-8693-75A3-7109-814CAB026D73}"/>
          </ac:spMkLst>
        </pc:spChg>
        <pc:spChg chg="add mod">
          <ac:chgData name="Bach Hoang-Pfennig" userId="f8acf357-d3a6-49fe-b9d7-2d078452d9f9" providerId="ADAL" clId="{5E9D12F7-C6A8-4EF5-81FF-1022F496B4F3}" dt="2023-10-19T16:21:47.126" v="299" actId="255"/>
          <ac:spMkLst>
            <pc:docMk/>
            <pc:sldMk cId="3327901250" sldId="337"/>
            <ac:spMk id="20" creationId="{706DF3F9-AE0C-D177-CEDE-9DE4147152D0}"/>
          </ac:spMkLst>
        </pc:spChg>
        <pc:spChg chg="add mod">
          <ac:chgData name="Bach Hoang-Pfennig" userId="f8acf357-d3a6-49fe-b9d7-2d078452d9f9" providerId="ADAL" clId="{5E9D12F7-C6A8-4EF5-81FF-1022F496B4F3}" dt="2023-10-19T16:21:47.126" v="299" actId="255"/>
          <ac:spMkLst>
            <pc:docMk/>
            <pc:sldMk cId="3327901250" sldId="337"/>
            <ac:spMk id="21" creationId="{A57031CE-EDF3-826E-76CE-4614430169BE}"/>
          </ac:spMkLst>
        </pc:spChg>
        <pc:spChg chg="add mod">
          <ac:chgData name="Bach Hoang-Pfennig" userId="f8acf357-d3a6-49fe-b9d7-2d078452d9f9" providerId="ADAL" clId="{5E9D12F7-C6A8-4EF5-81FF-1022F496B4F3}" dt="2023-10-19T16:23:15.491" v="493" actId="20577"/>
          <ac:spMkLst>
            <pc:docMk/>
            <pc:sldMk cId="3327901250" sldId="337"/>
            <ac:spMk id="22" creationId="{60E206B5-D3C5-9861-1F22-967A1A657933}"/>
          </ac:spMkLst>
        </pc:spChg>
        <pc:grpChg chg="add mod">
          <ac:chgData name="Bach Hoang-Pfennig" userId="f8acf357-d3a6-49fe-b9d7-2d078452d9f9" providerId="ADAL" clId="{5E9D12F7-C6A8-4EF5-81FF-1022F496B4F3}" dt="2023-10-19T16:19:10.633" v="143" actId="164"/>
          <ac:grpSpMkLst>
            <pc:docMk/>
            <pc:sldMk cId="3327901250" sldId="337"/>
            <ac:grpSpMk id="9" creationId="{26FD7F10-CCC9-DACB-394B-463EB8C12BF9}"/>
          </ac:grpSpMkLst>
        </pc:grpChg>
        <pc:grpChg chg="add mod">
          <ac:chgData name="Bach Hoang-Pfennig" userId="f8acf357-d3a6-49fe-b9d7-2d078452d9f9" providerId="ADAL" clId="{5E9D12F7-C6A8-4EF5-81FF-1022F496B4F3}" dt="2023-10-19T16:19:10.633" v="143" actId="164"/>
          <ac:grpSpMkLst>
            <pc:docMk/>
            <pc:sldMk cId="3327901250" sldId="337"/>
            <ac:grpSpMk id="13" creationId="{4763015D-5441-6D25-A6B9-0469D02455FA}"/>
          </ac:grpSpMkLst>
        </pc:grpChg>
        <pc:grpChg chg="add mod">
          <ac:chgData name="Bach Hoang-Pfennig" userId="f8acf357-d3a6-49fe-b9d7-2d078452d9f9" providerId="ADAL" clId="{5E9D12F7-C6A8-4EF5-81FF-1022F496B4F3}" dt="2023-10-19T16:19:10.633" v="143" actId="164"/>
          <ac:grpSpMkLst>
            <pc:docMk/>
            <pc:sldMk cId="3327901250" sldId="337"/>
            <ac:grpSpMk id="16" creationId="{6BC5BC02-1520-1A02-45F1-3BBB73CFEFD8}"/>
          </ac:grpSpMkLst>
        </pc:grpChg>
        <pc:grpChg chg="add mod">
          <ac:chgData name="Bach Hoang-Pfennig" userId="f8acf357-d3a6-49fe-b9d7-2d078452d9f9" providerId="ADAL" clId="{5E9D12F7-C6A8-4EF5-81FF-1022F496B4F3}" dt="2023-10-19T16:21:00.892" v="295" actId="1036"/>
          <ac:grpSpMkLst>
            <pc:docMk/>
            <pc:sldMk cId="3327901250" sldId="337"/>
            <ac:grpSpMk id="17" creationId="{F4DABADA-2318-6481-69B2-923019E1102B}"/>
          </ac:grpSpMkLst>
        </pc:grpChg>
        <pc:picChg chg="add mod">
          <ac:chgData name="Bach Hoang-Pfennig" userId="f8acf357-d3a6-49fe-b9d7-2d078452d9f9" providerId="ADAL" clId="{5E9D12F7-C6A8-4EF5-81FF-1022F496B4F3}" dt="2023-10-19T16:16:00.655" v="13" actId="164"/>
          <ac:picMkLst>
            <pc:docMk/>
            <pc:sldMk cId="3327901250" sldId="337"/>
            <ac:picMk id="6" creationId="{D90F2592-0394-36A1-16E0-B555366828FA}"/>
          </ac:picMkLst>
        </pc:picChg>
        <pc:cxnChg chg="add del">
          <ac:chgData name="Bach Hoang-Pfennig" userId="f8acf357-d3a6-49fe-b9d7-2d078452d9f9" providerId="ADAL" clId="{5E9D12F7-C6A8-4EF5-81FF-1022F496B4F3}" dt="2023-10-19T16:19:26.617" v="149" actId="11529"/>
          <ac:cxnSpMkLst>
            <pc:docMk/>
            <pc:sldMk cId="3327901250" sldId="337"/>
            <ac:cxnSpMk id="19" creationId="{6F0FBBDA-9DA4-E85C-B5CD-10D3FA4F1105}"/>
          </ac:cxnSpMkLst>
        </pc:cxnChg>
      </pc:sldChg>
      <pc:sldChg chg="addSp delSp modSp new mod">
        <pc:chgData name="Bach Hoang-Pfennig" userId="f8acf357-d3a6-49fe-b9d7-2d078452d9f9" providerId="ADAL" clId="{5E9D12F7-C6A8-4EF5-81FF-1022F496B4F3}" dt="2023-10-19T17:37:35.453" v="1095" actId="1076"/>
        <pc:sldMkLst>
          <pc:docMk/>
          <pc:sldMk cId="393940504" sldId="338"/>
        </pc:sldMkLst>
        <pc:spChg chg="del">
          <ac:chgData name="Bach Hoang-Pfennig" userId="f8acf357-d3a6-49fe-b9d7-2d078452d9f9" providerId="ADAL" clId="{5E9D12F7-C6A8-4EF5-81FF-1022F496B4F3}" dt="2023-10-19T16:55:59.350" v="569" actId="478"/>
          <ac:spMkLst>
            <pc:docMk/>
            <pc:sldMk cId="393940504" sldId="338"/>
            <ac:spMk id="2" creationId="{7C373C92-DE5F-51DF-493A-4246CBF2E1C9}"/>
          </ac:spMkLst>
        </pc:spChg>
        <pc:spChg chg="mod">
          <ac:chgData name="Bach Hoang-Pfennig" userId="f8acf357-d3a6-49fe-b9d7-2d078452d9f9" providerId="ADAL" clId="{5E9D12F7-C6A8-4EF5-81FF-1022F496B4F3}" dt="2023-10-19T17:33:12.420" v="1038" actId="20577"/>
          <ac:spMkLst>
            <pc:docMk/>
            <pc:sldMk cId="393940504" sldId="338"/>
            <ac:spMk id="4" creationId="{17579B87-3182-8B98-1294-1F91FD60CBF3}"/>
          </ac:spMkLst>
        </pc:spChg>
        <pc:spChg chg="add mod">
          <ac:chgData name="Bach Hoang-Pfennig" userId="f8acf357-d3a6-49fe-b9d7-2d078452d9f9" providerId="ADAL" clId="{5E9D12F7-C6A8-4EF5-81FF-1022F496B4F3}" dt="2023-10-19T17:35:18.556" v="1063" actId="6549"/>
          <ac:spMkLst>
            <pc:docMk/>
            <pc:sldMk cId="393940504" sldId="338"/>
            <ac:spMk id="11" creationId="{307F68BE-E91E-98FA-2938-A0B4574F325C}"/>
          </ac:spMkLst>
        </pc:spChg>
        <pc:spChg chg="add mod">
          <ac:chgData name="Bach Hoang-Pfennig" userId="f8acf357-d3a6-49fe-b9d7-2d078452d9f9" providerId="ADAL" clId="{5E9D12F7-C6A8-4EF5-81FF-1022F496B4F3}" dt="2023-10-19T17:36:24.831" v="1077" actId="1076"/>
          <ac:spMkLst>
            <pc:docMk/>
            <pc:sldMk cId="393940504" sldId="338"/>
            <ac:spMk id="15" creationId="{42F2C74A-C7BC-D58E-B7A1-2058E49A5066}"/>
          </ac:spMkLst>
        </pc:spChg>
        <pc:spChg chg="add mod">
          <ac:chgData name="Bach Hoang-Pfennig" userId="f8acf357-d3a6-49fe-b9d7-2d078452d9f9" providerId="ADAL" clId="{5E9D12F7-C6A8-4EF5-81FF-1022F496B4F3}" dt="2023-10-19T17:37:35.453" v="1095" actId="1076"/>
          <ac:spMkLst>
            <pc:docMk/>
            <pc:sldMk cId="393940504" sldId="338"/>
            <ac:spMk id="16" creationId="{EE6922F6-65BC-417E-CBD5-0EA6DBAFC630}"/>
          </ac:spMkLst>
        </pc:spChg>
        <pc:picChg chg="add mod">
          <ac:chgData name="Bach Hoang-Pfennig" userId="f8acf357-d3a6-49fe-b9d7-2d078452d9f9" providerId="ADAL" clId="{5E9D12F7-C6A8-4EF5-81FF-1022F496B4F3}" dt="2023-10-19T17:37:35.453" v="1095" actId="1076"/>
          <ac:picMkLst>
            <pc:docMk/>
            <pc:sldMk cId="393940504" sldId="338"/>
            <ac:picMk id="13" creationId="{60643F01-4FBA-C546-EDD5-2DA21158E33A}"/>
          </ac:picMkLst>
        </pc:picChg>
        <pc:cxnChg chg="add del mod">
          <ac:chgData name="Bach Hoang-Pfennig" userId="f8acf357-d3a6-49fe-b9d7-2d078452d9f9" providerId="ADAL" clId="{5E9D12F7-C6A8-4EF5-81FF-1022F496B4F3}" dt="2023-10-19T16:57:15.811" v="621" actId="478"/>
          <ac:cxnSpMkLst>
            <pc:docMk/>
            <pc:sldMk cId="393940504" sldId="338"/>
            <ac:cxnSpMk id="6" creationId="{9F60DA94-FDAD-67D3-D1D7-9CA835380990}"/>
          </ac:cxnSpMkLst>
        </pc:cxnChg>
      </pc:sldChg>
      <pc:sldChg chg="addSp modSp new mod">
        <pc:chgData name="Bach Hoang-Pfennig" userId="f8acf357-d3a6-49fe-b9d7-2d078452d9f9" providerId="ADAL" clId="{5E9D12F7-C6A8-4EF5-81FF-1022F496B4F3}" dt="2023-10-19T17:29:01.223" v="980" actId="1076"/>
        <pc:sldMkLst>
          <pc:docMk/>
          <pc:sldMk cId="3607604641" sldId="339"/>
        </pc:sldMkLst>
        <pc:spChg chg="mod">
          <ac:chgData name="Bach Hoang-Pfennig" userId="f8acf357-d3a6-49fe-b9d7-2d078452d9f9" providerId="ADAL" clId="{5E9D12F7-C6A8-4EF5-81FF-1022F496B4F3}" dt="2023-10-19T17:27:49.139" v="964" actId="14100"/>
          <ac:spMkLst>
            <pc:docMk/>
            <pc:sldMk cId="3607604641" sldId="339"/>
            <ac:spMk id="2" creationId="{2E741E14-0798-2CB7-D05C-5661FDA958C1}"/>
          </ac:spMkLst>
        </pc:spChg>
        <pc:spChg chg="mod">
          <ac:chgData name="Bach Hoang-Pfennig" userId="f8acf357-d3a6-49fe-b9d7-2d078452d9f9" providerId="ADAL" clId="{5E9D12F7-C6A8-4EF5-81FF-1022F496B4F3}" dt="2023-10-19T17:03:11.881" v="655" actId="20577"/>
          <ac:spMkLst>
            <pc:docMk/>
            <pc:sldMk cId="3607604641" sldId="339"/>
            <ac:spMk id="4" creationId="{8DED9754-3BF8-41A5-3AB8-5829C37348E7}"/>
          </ac:spMkLst>
        </pc:spChg>
        <pc:spChg chg="add mod">
          <ac:chgData name="Bach Hoang-Pfennig" userId="f8acf357-d3a6-49fe-b9d7-2d078452d9f9" providerId="ADAL" clId="{5E9D12F7-C6A8-4EF5-81FF-1022F496B4F3}" dt="2023-10-19T17:28:55.078" v="979" actId="113"/>
          <ac:spMkLst>
            <pc:docMk/>
            <pc:sldMk cId="3607604641" sldId="339"/>
            <ac:spMk id="7" creationId="{8B4BE2C3-F875-CD80-A7F5-92F2AF05C6FF}"/>
          </ac:spMkLst>
        </pc:spChg>
        <pc:spChg chg="add mod">
          <ac:chgData name="Bach Hoang-Pfennig" userId="f8acf357-d3a6-49fe-b9d7-2d078452d9f9" providerId="ADAL" clId="{5E9D12F7-C6A8-4EF5-81FF-1022F496B4F3}" dt="2023-10-19T17:28:13.568" v="969" actId="1076"/>
          <ac:spMkLst>
            <pc:docMk/>
            <pc:sldMk cId="3607604641" sldId="339"/>
            <ac:spMk id="8" creationId="{A5944597-EAAC-DC00-CA70-1D64948F044C}"/>
          </ac:spMkLst>
        </pc:spChg>
        <pc:spChg chg="add mod">
          <ac:chgData name="Bach Hoang-Pfennig" userId="f8acf357-d3a6-49fe-b9d7-2d078452d9f9" providerId="ADAL" clId="{5E9D12F7-C6A8-4EF5-81FF-1022F496B4F3}" dt="2023-10-19T17:29:01.223" v="980" actId="1076"/>
          <ac:spMkLst>
            <pc:docMk/>
            <pc:sldMk cId="3607604641" sldId="339"/>
            <ac:spMk id="9" creationId="{966F875E-B8A0-6E30-1AF7-653AB168F8CE}"/>
          </ac:spMkLst>
        </pc:spChg>
        <pc:picChg chg="add mod">
          <ac:chgData name="Bach Hoang-Pfennig" userId="f8acf357-d3a6-49fe-b9d7-2d078452d9f9" providerId="ADAL" clId="{5E9D12F7-C6A8-4EF5-81FF-1022F496B4F3}" dt="2023-10-19T17:27:53.019" v="965" actId="1076"/>
          <ac:picMkLst>
            <pc:docMk/>
            <pc:sldMk cId="3607604641" sldId="339"/>
            <ac:picMk id="6" creationId="{939A9E7B-810D-6A48-6A41-962E240FE87B}"/>
          </ac:picMkLst>
        </pc:picChg>
      </pc:sldChg>
      <pc:sldChg chg="new del">
        <pc:chgData name="Bach Hoang-Pfennig" userId="f8acf357-d3a6-49fe-b9d7-2d078452d9f9" providerId="ADAL" clId="{5E9D12F7-C6A8-4EF5-81FF-1022F496B4F3}" dt="2023-10-19T17:08:44.554" v="741" actId="47"/>
        <pc:sldMkLst>
          <pc:docMk/>
          <pc:sldMk cId="436191318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08FD-0CD5-9D40-B287-381FB1DAB63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09C48-B138-8B43-99F5-406097D30C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7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3D4DAB-CED6-EE47-ACAF-3D80C05D5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EA5A1-BCCC-B047-868E-B192178D6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15" y="4359563"/>
            <a:ext cx="8461108" cy="66011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Cover slide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D8A78-1914-CF47-BF05-908C78EC21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516" y="5105401"/>
            <a:ext cx="8461108" cy="55562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7E295-27D1-FAFA-EA02-A8945614C3A3}"/>
              </a:ext>
            </a:extLst>
          </p:cNvPr>
          <p:cNvSpPr txBox="1"/>
          <p:nvPr userDrawn="1"/>
        </p:nvSpPr>
        <p:spPr>
          <a:xfrm>
            <a:off x="623515" y="6434903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71327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w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12404"/>
            <a:ext cx="5161547" cy="6858001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5728-5B79-1947-AD33-C1EB4C4CB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436" y="525268"/>
            <a:ext cx="3069431" cy="206553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here Additional lines</a:t>
            </a:r>
            <a:br>
              <a:rPr lang="en-US" dirty="0"/>
            </a:br>
            <a:r>
              <a:rPr lang="en-US" dirty="0"/>
              <a:t>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5851-8234-AB49-85D1-618C9F48F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64" y="877804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6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69006-A9A2-DC45-B0EF-01D3A3708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3510" y="1366685"/>
            <a:ext cx="7098889" cy="48473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D053B-CF8D-2C47-AB70-C10AADC653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3875" y="1366684"/>
            <a:ext cx="3684331" cy="48473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Calibri" panose="020F0502020204030204" pitchFamily="34" charset="0"/>
              </a:rPr>
              <a:t>Text here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3BAF-F9B4-E54F-9CFF-04AA85C9FD7A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537A7-1F67-845A-BE76-E6F60D0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88D1D6-03ED-2245-85C0-42187D705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5E7F69-1F92-3749-8949-B06F60F7A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590" y="440267"/>
            <a:ext cx="11225343" cy="5892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64AECA-107C-0742-9E9A-96B1A6E6DD9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‹Nr.›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56973-4B0F-9CCE-01C4-C769F7A96FAD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39809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7082-A699-A54D-BF69-11134924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590" y="6510528"/>
            <a:ext cx="830696" cy="28199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44E97-282D-3141-91C4-B5F7BB5BF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03A1652-B49A-8949-9163-0119976D52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590" y="440267"/>
            <a:ext cx="11225343" cy="5892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90877C-D559-8344-B3F8-2CE0B12FFD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‹Nr.›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1B9EB-E1CF-DABE-352A-C71F681AC35A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0459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93A76-A335-C145-B772-88BCC3D46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B18BA-BCB5-FE46-B04E-59BB7E387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590" y="3599153"/>
            <a:ext cx="5689236" cy="5893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rgbClr val="008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2B833-B7E7-E86F-FBF9-76EFA8AD7AA3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22314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E2D6-FBD0-E74D-B048-B6C7E18B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447182-01FC-1C43-BE14-7ABC3D59D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77A56-6E30-4144-97A8-61880B083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9" y="494080"/>
            <a:ext cx="1868683" cy="10992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1F69DE-FA2C-7B71-5D50-B55A8E6A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09" y="3676303"/>
            <a:ext cx="8311302" cy="2635399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173C8-0AF2-B76E-E131-6357CE962741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47399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E2D6-FBD0-E74D-B048-B6C7E18B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447182-01FC-1C43-BE14-7ABC3D59D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77A56-6E30-4144-97A8-61880B083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9" y="494080"/>
            <a:ext cx="1868683" cy="1099225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BAFE33-0AA3-AB48-997C-0D956C98E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091" y="1749425"/>
            <a:ext cx="6518686" cy="4337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DE735-D9C9-F3C6-DE28-888B154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61" y="3544151"/>
            <a:ext cx="4107050" cy="2542323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A78F34-ACB5-AE56-C41B-2EB0BCC93FB4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35648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E1AC-5183-9540-95C2-3C1430569F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975" y="1400175"/>
            <a:ext cx="10891271" cy="473715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 one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2E67F-2A96-5842-B641-3DAF875A9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D4E386-7248-781C-1B9C-6F30E689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0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1B80DF-A056-9443-AF84-51B2F8DB2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9023" y="28138"/>
            <a:ext cx="6520091" cy="413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1D214C-4298-5747-B6EF-B03A08DC9B1B}"/>
              </a:ext>
            </a:extLst>
          </p:cNvPr>
          <p:cNvSpPr/>
          <p:nvPr userDrawn="1"/>
        </p:nvSpPr>
        <p:spPr>
          <a:xfrm>
            <a:off x="4219575" y="6702990"/>
            <a:ext cx="7972425" cy="45719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575C8B-3C3B-6045-8AB2-6BCC848C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EDF83-D586-464B-AB01-97C3FE024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20" b="23758"/>
          <a:stretch/>
        </p:blipFill>
        <p:spPr>
          <a:xfrm>
            <a:off x="561976" y="6240483"/>
            <a:ext cx="1046868" cy="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1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DD6A1-AC88-2646-9FA0-E5FE6669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5" y="1300480"/>
            <a:ext cx="5181600" cy="4842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E6EF3-9276-4346-A5DA-6A2D75A1C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8205" y="1300480"/>
            <a:ext cx="5181600" cy="4842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8601-5391-834A-AD4E-A4A636A1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1E566-67A2-8AA6-7F41-2E236429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9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501A-284F-E44B-8EF0-DE7C5AC8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4" y="1228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557EF-4FA4-0F46-8D23-95E72AE22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21" y="2052637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248A8-5CF0-7649-BBB5-1103CDD0C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5133" y="1228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7A972-E294-5440-AB53-6885D3D37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5133" y="2052637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A0D1AD-32C6-2B4C-B2ED-725F747B183C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56346-D337-B37B-8E74-62A4C0BF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4129548"/>
            <a:ext cx="12192000" cy="2728452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4929A1-967C-F341-AF52-34A1C0CD06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‹Nr.›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7C4-A71C-3C49-9203-7C489028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2" y="6232525"/>
            <a:ext cx="1149668" cy="676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0F4762-2C9D-7149-971D-CB5E684C8703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A03796-B25C-A34F-8703-F87151B79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313" y="1325563"/>
            <a:ext cx="3309937" cy="24874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4C37717-997F-1347-AEA7-92870F1313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6643" y="1325563"/>
            <a:ext cx="3309937" cy="24874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7AB06D3-03B6-9646-A9E7-9270C551EE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0974" y="1325563"/>
            <a:ext cx="3309937" cy="24874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76DE6F-23E6-F34B-8B43-B9EFD7911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6578B75-700B-8A4E-AA81-22412BA1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64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6D6F04F-AC21-874E-838B-FF13C5EB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475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F1358-8703-98B0-31D8-111919AB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1D08F-63BF-45D4-48A4-059A4898EF4F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01402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4129548"/>
            <a:ext cx="12192000" cy="2728452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4929A1-967C-F341-AF52-34A1C0CD06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‹Nr.›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7C4-A71C-3C49-9203-7C489028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2" y="6232525"/>
            <a:ext cx="1149668" cy="676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0F4762-2C9D-7149-971D-CB5E684C8703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76DE6F-23E6-F34B-8B43-B9EFD7911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6578B75-700B-8A4E-AA81-22412BA1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64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6D6F04F-AC21-874E-838B-FF13C5EB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475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2C4A4C4-8DED-434D-B4F3-0F1DD3DC07B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22313" y="1325563"/>
            <a:ext cx="3309937" cy="2487612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EBF1B544-8034-F24E-8DFE-C61A3E70E1D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526643" y="1319623"/>
            <a:ext cx="3309937" cy="2487612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19" name="Chart Placeholder 2">
            <a:extLst>
              <a:ext uri="{FF2B5EF4-FFF2-40B4-BE49-F238E27FC236}">
                <a16:creationId xmlns:a16="http://schemas.microsoft.com/office/drawing/2014/main" id="{B92C8E7F-E155-B341-AA8E-86D5730AC3F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343900" y="1319623"/>
            <a:ext cx="3309937" cy="2487612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0F89F-9680-03CA-9587-1788DA4E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7C4E2-D7EE-9EB7-77BC-727FAB08CC19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14558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86C2-85C5-B841-B803-BF24B25A9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1400175"/>
            <a:ext cx="10791825" cy="477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3F40E-04CE-0B47-9A0C-9920E7706FCA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DEBB2-5AB0-8D77-C9D0-9B657936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19" y="274154"/>
            <a:ext cx="10515600" cy="81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B9658-CAE0-1C76-0952-9767B89A525B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06AE-210F-3D0A-4E55-9519F6650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65169"/>
            <a:ext cx="830696" cy="281997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D68C5-086E-FDAF-9ADA-74E169E8C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7620" b="23758"/>
          <a:stretch/>
        </p:blipFill>
        <p:spPr>
          <a:xfrm>
            <a:off x="561976" y="6238940"/>
            <a:ext cx="1046868" cy="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50" r:id="rId4"/>
    <p:sldLayoutId id="2147483655" r:id="rId5"/>
    <p:sldLayoutId id="2147483652" r:id="rId6"/>
    <p:sldLayoutId id="2147483653" r:id="rId7"/>
    <p:sldLayoutId id="2147483656" r:id="rId8"/>
    <p:sldLayoutId id="2147483667" r:id="rId9"/>
    <p:sldLayoutId id="2147483661" r:id="rId10"/>
    <p:sldLayoutId id="2147483657" r:id="rId11"/>
    <p:sldLayoutId id="2147483662" r:id="rId12"/>
    <p:sldLayoutId id="2147483660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researchgate.net/publication/226255803_Airway_Management/figures?lo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8D83-3B8F-B073-C127-09A484453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14" y="4517481"/>
            <a:ext cx="10583201" cy="660112"/>
          </a:xfrm>
        </p:spPr>
        <p:txBody>
          <a:bodyPr>
            <a:noAutofit/>
          </a:bodyPr>
          <a:lstStyle/>
          <a:p>
            <a:r>
              <a:rPr lang="en-US" sz="3600" dirty="0"/>
              <a:t>Laryngoscopes &amp; Blades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E2E69-3051-3A9E-2C5B-7933DF36B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A7575-C0AA-FF22-1482-CB3C49FC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AE115B-4913-D029-68A2-996859A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GreenLine</a:t>
            </a:r>
            <a:r>
              <a:rPr lang="de-DE" baseline="30000" dirty="0"/>
              <a:t> ®</a:t>
            </a:r>
            <a:r>
              <a:rPr lang="de-DE" dirty="0"/>
              <a:t> Premium Chrome Handle</a:t>
            </a:r>
            <a:endParaRPr lang="de-DE" baseline="30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6D3460-FCF8-30F0-263A-256B06370C64}"/>
              </a:ext>
            </a:extLst>
          </p:cNvPr>
          <p:cNvSpPr txBox="1"/>
          <p:nvPr/>
        </p:nvSpPr>
        <p:spPr>
          <a:xfrm>
            <a:off x="6218490" y="1488654"/>
            <a:ext cx="54512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GreenLine</a:t>
            </a:r>
            <a:r>
              <a:rPr lang="de-DE" sz="1200" b="1" dirty="0"/>
              <a:t>® Premium Chrome </a:t>
            </a:r>
            <a:r>
              <a:rPr lang="de-DE" sz="1200" b="1" dirty="0" err="1"/>
              <a:t>Plated</a:t>
            </a:r>
            <a:r>
              <a:rPr lang="de-DE" sz="1200" b="1" dirty="0"/>
              <a:t> </a:t>
            </a:r>
            <a:r>
              <a:rPr lang="de-DE" sz="1200" b="1" dirty="0" err="1"/>
              <a:t>Laryngoscope</a:t>
            </a:r>
            <a:r>
              <a:rPr lang="de-DE" sz="1200" b="1" dirty="0"/>
              <a:t> Handle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Surgical</a:t>
            </a:r>
            <a:r>
              <a:rPr lang="de-DE" sz="1200" dirty="0"/>
              <a:t> </a:t>
            </a:r>
            <a:r>
              <a:rPr lang="de-DE" sz="1200" dirty="0" err="1"/>
              <a:t>stainless</a:t>
            </a:r>
            <a:r>
              <a:rPr lang="de-DE" sz="1200" dirty="0"/>
              <a:t> </a:t>
            </a:r>
            <a:r>
              <a:rPr lang="de-DE" sz="1200" dirty="0" err="1"/>
              <a:t>steel</a:t>
            </a:r>
            <a:r>
              <a:rPr lang="de-DE" sz="1200" dirty="0"/>
              <a:t> </a:t>
            </a:r>
            <a:r>
              <a:rPr lang="de-DE" sz="1200" dirty="0" err="1"/>
              <a:t>handles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compatible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all Green System </a:t>
            </a:r>
            <a:r>
              <a:rPr lang="de-DE" sz="1200" dirty="0" err="1"/>
              <a:t>fiber</a:t>
            </a:r>
            <a:r>
              <a:rPr lang="de-DE" sz="1200" dirty="0"/>
              <a:t> </a:t>
            </a:r>
            <a:r>
              <a:rPr lang="de-DE" sz="1200" dirty="0" err="1"/>
              <a:t>optic</a:t>
            </a:r>
            <a:r>
              <a:rPr lang="de-DE" sz="1200" dirty="0"/>
              <a:t> blades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Bright </a:t>
            </a:r>
            <a:r>
              <a:rPr lang="de-DE" sz="1200" dirty="0" err="1"/>
              <a:t>Halogenated</a:t>
            </a:r>
            <a:r>
              <a:rPr lang="de-DE" sz="1200" dirty="0"/>
              <a:t> Xenon </a:t>
            </a:r>
            <a:r>
              <a:rPr lang="de-DE" sz="1200" dirty="0" err="1"/>
              <a:t>lamp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Batteries</a:t>
            </a:r>
            <a:r>
              <a:rPr lang="de-DE" sz="1200" dirty="0"/>
              <a:t> not </a:t>
            </a:r>
            <a:r>
              <a:rPr lang="de-DE" sz="1200" dirty="0" err="1"/>
              <a:t>included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Resuable</a:t>
            </a:r>
            <a:endParaRPr lang="de-DE" sz="1200" dirty="0"/>
          </a:p>
          <a:p>
            <a:endParaRPr lang="de-DE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92743E-5562-C670-ED49-79AC9236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82" y="1087920"/>
            <a:ext cx="3101411" cy="3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FCEDB1-A2F6-47BC-89D8-33946BFB2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34946"/>
              </p:ext>
            </p:extLst>
          </p:nvPr>
        </p:nvGraphicFramePr>
        <p:xfrm>
          <a:off x="1248399" y="3990739"/>
          <a:ext cx="3101409" cy="558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774">
                  <a:extLst>
                    <a:ext uri="{9D8B030D-6E8A-4147-A177-3AD203B41FA5}">
                      <a16:colId xmlns:a16="http://schemas.microsoft.com/office/drawing/2014/main" val="2056909280"/>
                    </a:ext>
                  </a:extLst>
                </a:gridCol>
                <a:gridCol w="675118">
                  <a:extLst>
                    <a:ext uri="{9D8B030D-6E8A-4147-A177-3AD203B41FA5}">
                      <a16:colId xmlns:a16="http://schemas.microsoft.com/office/drawing/2014/main" val="4177165771"/>
                    </a:ext>
                  </a:extLst>
                </a:gridCol>
                <a:gridCol w="726392">
                  <a:extLst>
                    <a:ext uri="{9D8B030D-6E8A-4147-A177-3AD203B41FA5}">
                      <a16:colId xmlns:a16="http://schemas.microsoft.com/office/drawing/2014/main" val="588213009"/>
                    </a:ext>
                  </a:extLst>
                </a:gridCol>
                <a:gridCol w="863125">
                  <a:extLst>
                    <a:ext uri="{9D8B030D-6E8A-4147-A177-3AD203B41FA5}">
                      <a16:colId xmlns:a16="http://schemas.microsoft.com/office/drawing/2014/main" val="3064731589"/>
                    </a:ext>
                  </a:extLst>
                </a:gridCol>
              </a:tblGrid>
              <a:tr h="245727"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5-0236-11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5-5338-11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5-0236-09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5-0236-15</a:t>
                      </a:r>
                    </a:p>
                  </a:txBody>
                  <a:tcPr marL="142875" marR="142875" marT="95250" marB="9525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786397"/>
                  </a:ext>
                </a:extLst>
              </a:tr>
              <a:tr h="245727">
                <a:tc>
                  <a:txBody>
                    <a:bodyPr/>
                    <a:lstStyle/>
                    <a:p>
                      <a:pPr algn="ctr"/>
                      <a:r>
                        <a:rPr lang="de-DE" sz="800" dirty="0" err="1"/>
                        <a:t>Stubby</a:t>
                      </a:r>
                      <a:endParaRPr lang="de-DE" sz="8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 err="1"/>
                        <a:t>Penlite</a:t>
                      </a:r>
                      <a:endParaRPr lang="de-DE" sz="8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Medium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Large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61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8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F93C00F2-7BD1-106B-9D55-99DF2677E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/>
          <a:stretch/>
        </p:blipFill>
        <p:spPr bwMode="auto">
          <a:xfrm>
            <a:off x="2234508" y="3597739"/>
            <a:ext cx="2794620" cy="25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A7575-C0AA-FF22-1482-CB3C49FC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AE115B-4913-D029-68A2-996859A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IntuBrite</a:t>
            </a:r>
            <a:r>
              <a:rPr lang="de-DE" baseline="30000" dirty="0"/>
              <a:t>® </a:t>
            </a:r>
            <a:r>
              <a:rPr lang="de-DE" dirty="0"/>
              <a:t>Dual LED </a:t>
            </a:r>
            <a:r>
              <a:rPr lang="de-DE" dirty="0" err="1"/>
              <a:t>Disposable</a:t>
            </a:r>
            <a:r>
              <a:rPr lang="de-DE" dirty="0"/>
              <a:t> Handle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6D3460-FCF8-30F0-263A-256B06370C64}"/>
              </a:ext>
            </a:extLst>
          </p:cNvPr>
          <p:cNvSpPr txBox="1"/>
          <p:nvPr/>
        </p:nvSpPr>
        <p:spPr>
          <a:xfrm>
            <a:off x="6218490" y="1138276"/>
            <a:ext cx="5451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IntuBrite</a:t>
            </a:r>
            <a:r>
              <a:rPr lang="de-DE" sz="1200" b="1" baseline="30000" dirty="0"/>
              <a:t>®</a:t>
            </a:r>
            <a:r>
              <a:rPr lang="de-DE" sz="1200" b="1" dirty="0"/>
              <a:t> Green System </a:t>
            </a:r>
            <a:r>
              <a:rPr lang="de-DE" sz="1200" b="1" dirty="0" err="1"/>
              <a:t>Disposable</a:t>
            </a:r>
            <a:r>
              <a:rPr lang="de-DE" sz="1200" b="1" dirty="0"/>
              <a:t> handle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IntuBrite</a:t>
            </a:r>
            <a:r>
              <a:rPr lang="en-US" sz="1200" baseline="30000" dirty="0"/>
              <a:t>®</a:t>
            </a:r>
            <a:r>
              <a:rPr lang="en-US" sz="1200" dirty="0"/>
              <a:t> disposable fiber optic blades and handles are built to ISO Green Standard System specification.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innovative </a:t>
            </a:r>
            <a:r>
              <a:rPr lang="en-US" sz="1200" dirty="0" err="1"/>
              <a:t>greenline</a:t>
            </a:r>
            <a:r>
              <a:rPr lang="en-US" sz="1200" dirty="0"/>
              <a:t> compatible dual LED lights combine white and ultraviolet wavelengths to illuminate airway structures Its now possible to go disposable and improve the intubation experience.</a:t>
            </a:r>
            <a:endParaRPr lang="de-DE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B18A27D-7D8F-0BD4-392E-720A96741D26}"/>
              </a:ext>
            </a:extLst>
          </p:cNvPr>
          <p:cNvSpPr txBox="1"/>
          <p:nvPr/>
        </p:nvSpPr>
        <p:spPr>
          <a:xfrm>
            <a:off x="6218490" y="3661799"/>
            <a:ext cx="5451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Fiber </a:t>
            </a:r>
            <a:r>
              <a:rPr lang="de-DE" sz="1200" b="1" dirty="0" err="1"/>
              <a:t>Optic</a:t>
            </a:r>
            <a:r>
              <a:rPr lang="de-DE" sz="1200" b="1" dirty="0"/>
              <a:t> </a:t>
            </a:r>
            <a:r>
              <a:rPr lang="de-DE" sz="1200" b="1" dirty="0" err="1"/>
              <a:t>GreenLine</a:t>
            </a:r>
            <a:r>
              <a:rPr lang="de-DE" sz="1200" b="1" baseline="30000" dirty="0"/>
              <a:t>®</a:t>
            </a:r>
            <a:r>
              <a:rPr lang="de-DE" sz="1200" b="1" dirty="0"/>
              <a:t>/D™ Handle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Latex </a:t>
            </a:r>
            <a:r>
              <a:rPr lang="de-DE" sz="1200" dirty="0" err="1"/>
              <a:t>free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Sterile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Single Patient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Disposable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CE 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complete</a:t>
            </a:r>
            <a:r>
              <a:rPr lang="de-DE" sz="1200" dirty="0"/>
              <a:t>, fully-</a:t>
            </a:r>
            <a:r>
              <a:rPr lang="de-DE" sz="1200" dirty="0" err="1"/>
              <a:t>contained</a:t>
            </a:r>
            <a:r>
              <a:rPr lang="de-DE" sz="1200" dirty="0"/>
              <a:t> </a:t>
            </a:r>
            <a:r>
              <a:rPr lang="de-DE" sz="1200" dirty="0" err="1"/>
              <a:t>unit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Ideal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use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GreenLine</a:t>
            </a:r>
            <a:r>
              <a:rPr lang="de-DE" sz="1200" dirty="0"/>
              <a:t>®/D™ </a:t>
            </a:r>
            <a:r>
              <a:rPr lang="de-DE" sz="1200" dirty="0" err="1"/>
              <a:t>disposable</a:t>
            </a:r>
            <a:r>
              <a:rPr lang="de-DE" sz="1200" dirty="0"/>
              <a:t> blades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LED </a:t>
            </a:r>
            <a:r>
              <a:rPr lang="de-DE" sz="1200" dirty="0" err="1"/>
              <a:t>illumination</a:t>
            </a:r>
            <a:r>
              <a:rPr lang="de-DE" sz="1200" dirty="0"/>
              <a:t> </a:t>
            </a:r>
            <a:r>
              <a:rPr lang="de-DE" sz="1200" dirty="0" err="1"/>
              <a:t>provides</a:t>
            </a:r>
            <a:r>
              <a:rPr lang="de-DE" sz="1200" dirty="0"/>
              <a:t> </a:t>
            </a:r>
            <a:r>
              <a:rPr lang="de-DE" sz="1200" dirty="0" err="1"/>
              <a:t>exceptional</a:t>
            </a:r>
            <a:r>
              <a:rPr lang="de-DE" sz="1200" dirty="0"/>
              <a:t>, </a:t>
            </a:r>
            <a:r>
              <a:rPr lang="de-DE" sz="1200" dirty="0" err="1"/>
              <a:t>clear</a:t>
            </a:r>
            <a:r>
              <a:rPr lang="de-DE" sz="1200" dirty="0"/>
              <a:t> </a:t>
            </a:r>
            <a:r>
              <a:rPr lang="de-DE" sz="1200" dirty="0" err="1"/>
              <a:t>viewing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Complies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ISO 7376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Batteries</a:t>
            </a:r>
            <a:r>
              <a:rPr lang="de-DE" sz="1200" dirty="0"/>
              <a:t> </a:t>
            </a:r>
            <a:r>
              <a:rPr lang="de-DE" sz="1200" dirty="0" err="1"/>
              <a:t>included</a:t>
            </a:r>
            <a:endParaRPr lang="de-DE" sz="1200" dirty="0"/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FCEDB1-A2F6-47BC-89D8-33946BFB2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67069"/>
              </p:ext>
            </p:extLst>
          </p:nvPr>
        </p:nvGraphicFramePr>
        <p:xfrm>
          <a:off x="2327800" y="6015160"/>
          <a:ext cx="2701328" cy="44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146">
                  <a:extLst>
                    <a:ext uri="{9D8B030D-6E8A-4147-A177-3AD203B41FA5}">
                      <a16:colId xmlns:a16="http://schemas.microsoft.com/office/drawing/2014/main" val="2056909280"/>
                    </a:ext>
                  </a:extLst>
                </a:gridCol>
                <a:gridCol w="1033315">
                  <a:extLst>
                    <a:ext uri="{9D8B030D-6E8A-4147-A177-3AD203B41FA5}">
                      <a16:colId xmlns:a16="http://schemas.microsoft.com/office/drawing/2014/main" val="4177165771"/>
                    </a:ext>
                  </a:extLst>
                </a:gridCol>
                <a:gridCol w="873867">
                  <a:extLst>
                    <a:ext uri="{9D8B030D-6E8A-4147-A177-3AD203B41FA5}">
                      <a16:colId xmlns:a16="http://schemas.microsoft.com/office/drawing/2014/main" val="588213009"/>
                    </a:ext>
                  </a:extLst>
                </a:gridCol>
              </a:tblGrid>
              <a:tr h="226641"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2017.C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2015.C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2016.C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786397"/>
                  </a:ext>
                </a:extLst>
              </a:tr>
              <a:tr h="209768">
                <a:tc>
                  <a:txBody>
                    <a:bodyPr/>
                    <a:lstStyle/>
                    <a:p>
                      <a:pPr algn="ctr"/>
                      <a:r>
                        <a:rPr lang="de-DE" sz="800" dirty="0" err="1"/>
                        <a:t>Stubby</a:t>
                      </a:r>
                      <a:endParaRPr lang="de-DE" sz="8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Medium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 err="1"/>
                        <a:t>Pediatric</a:t>
                      </a:r>
                      <a:endParaRPr lang="de-DE" sz="8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611334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54A2B622-4F7C-893E-8F0C-A8FB82910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4"/>
          <a:stretch/>
        </p:blipFill>
        <p:spPr>
          <a:xfrm>
            <a:off x="1985970" y="1136206"/>
            <a:ext cx="3393724" cy="24615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42533B2-9463-C63E-4436-A314BA60E0FE}"/>
              </a:ext>
            </a:extLst>
          </p:cNvPr>
          <p:cNvSpPr txBox="1"/>
          <p:nvPr/>
        </p:nvSpPr>
        <p:spPr>
          <a:xfrm>
            <a:off x="106823" y="1315255"/>
            <a:ext cx="1776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Blended ultraviolet and  white LED 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Improved clarity and definition, without glare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Anatomy glows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UV light provides unique bright detail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835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A7575-C0AA-FF22-1482-CB3C49FC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AE115B-4913-D029-68A2-996859A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IntuBrite</a:t>
            </a:r>
            <a:r>
              <a:rPr lang="de-DE" baseline="30000" dirty="0"/>
              <a:t>® </a:t>
            </a:r>
            <a:r>
              <a:rPr lang="de-DE" dirty="0"/>
              <a:t>Green System </a:t>
            </a:r>
            <a:r>
              <a:rPr lang="de-DE" dirty="0" err="1"/>
              <a:t>Laryngoscope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6D3460-FCF8-30F0-263A-256B06370C64}"/>
              </a:ext>
            </a:extLst>
          </p:cNvPr>
          <p:cNvSpPr txBox="1"/>
          <p:nvPr/>
        </p:nvSpPr>
        <p:spPr>
          <a:xfrm>
            <a:off x="6218490" y="1488654"/>
            <a:ext cx="5451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IntuBrite</a:t>
            </a:r>
            <a:r>
              <a:rPr lang="de-DE" sz="1200" b="1" baseline="30000" dirty="0"/>
              <a:t>®</a:t>
            </a:r>
            <a:r>
              <a:rPr lang="de-DE" sz="1200" b="1" dirty="0"/>
              <a:t> Green System </a:t>
            </a:r>
            <a:r>
              <a:rPr lang="de-DE" sz="1200" b="1" dirty="0" err="1"/>
              <a:t>Laryngoscope</a:t>
            </a:r>
            <a:endParaRPr lang="de-DE" sz="1200" b="1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IntuBrite</a:t>
            </a:r>
            <a:r>
              <a:rPr lang="en-US" sz="1200" baseline="30000" dirty="0"/>
              <a:t>®</a:t>
            </a:r>
            <a:r>
              <a:rPr lang="en-US" sz="1200" dirty="0"/>
              <a:t> disposable fiber optic blades and handles are built to ISO Green Standard System specification.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innovative </a:t>
            </a:r>
            <a:r>
              <a:rPr lang="en-US" sz="1200" dirty="0" err="1"/>
              <a:t>greenline</a:t>
            </a:r>
            <a:r>
              <a:rPr lang="en-US" sz="1200" dirty="0"/>
              <a:t> compatible dual LED lights combine white and ultraviolet wavelengths to illuminate airway structures Its now possible to go disposable and improve the intubation experience.</a:t>
            </a:r>
            <a:endParaRPr lang="de-DE" sz="1200" dirty="0"/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FCEDB1-A2F6-47BC-89D8-33946BFB2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72531"/>
              </p:ext>
            </p:extLst>
          </p:nvPr>
        </p:nvGraphicFramePr>
        <p:xfrm>
          <a:off x="1427148" y="4460334"/>
          <a:ext cx="2701328" cy="44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146">
                  <a:extLst>
                    <a:ext uri="{9D8B030D-6E8A-4147-A177-3AD203B41FA5}">
                      <a16:colId xmlns:a16="http://schemas.microsoft.com/office/drawing/2014/main" val="2056909280"/>
                    </a:ext>
                  </a:extLst>
                </a:gridCol>
                <a:gridCol w="1033315">
                  <a:extLst>
                    <a:ext uri="{9D8B030D-6E8A-4147-A177-3AD203B41FA5}">
                      <a16:colId xmlns:a16="http://schemas.microsoft.com/office/drawing/2014/main" val="4177165771"/>
                    </a:ext>
                  </a:extLst>
                </a:gridCol>
                <a:gridCol w="873867">
                  <a:extLst>
                    <a:ext uri="{9D8B030D-6E8A-4147-A177-3AD203B41FA5}">
                      <a16:colId xmlns:a16="http://schemas.microsoft.com/office/drawing/2014/main" val="588213009"/>
                    </a:ext>
                  </a:extLst>
                </a:gridCol>
              </a:tblGrid>
              <a:tr h="226641"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6017.C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6015.C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6016.C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786397"/>
                  </a:ext>
                </a:extLst>
              </a:tr>
              <a:tr h="209768">
                <a:tc>
                  <a:txBody>
                    <a:bodyPr/>
                    <a:lstStyle/>
                    <a:p>
                      <a:pPr algn="ctr"/>
                      <a:r>
                        <a:rPr lang="de-DE" sz="800" dirty="0" err="1"/>
                        <a:t>Stubby</a:t>
                      </a:r>
                      <a:endParaRPr lang="de-DE" sz="8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Medium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 err="1"/>
                        <a:t>Pediatric</a:t>
                      </a:r>
                      <a:endParaRPr lang="de-DE" sz="8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611334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5B18A27D-7D8F-0BD4-392E-720A96741D26}"/>
              </a:ext>
            </a:extLst>
          </p:cNvPr>
          <p:cNvSpPr txBox="1"/>
          <p:nvPr/>
        </p:nvSpPr>
        <p:spPr>
          <a:xfrm>
            <a:off x="6218490" y="3354150"/>
            <a:ext cx="5451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IntuBrite</a:t>
            </a:r>
            <a:r>
              <a:rPr lang="de-DE" sz="1200" b="1" baseline="30000" dirty="0"/>
              <a:t>®</a:t>
            </a:r>
            <a:r>
              <a:rPr lang="de-DE" sz="1200" b="1" dirty="0"/>
              <a:t> Green System </a:t>
            </a:r>
            <a:r>
              <a:rPr lang="de-DE" sz="1200" b="1" dirty="0" err="1"/>
              <a:t>Laryngoscope</a:t>
            </a:r>
            <a:endParaRPr lang="de-DE" sz="1200" b="1" dirty="0"/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Green System </a:t>
            </a:r>
            <a:r>
              <a:rPr lang="de-DE" sz="1200" dirty="0" err="1"/>
              <a:t>Compatible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Blended</a:t>
            </a:r>
            <a:r>
              <a:rPr lang="de-DE" sz="1200" dirty="0"/>
              <a:t> </a:t>
            </a:r>
            <a:r>
              <a:rPr lang="de-DE" sz="1200" dirty="0" err="1"/>
              <a:t>Ultraviolet</a:t>
            </a:r>
            <a:r>
              <a:rPr lang="de-DE" sz="1200" dirty="0"/>
              <a:t> + White LED </a:t>
            </a:r>
            <a:r>
              <a:rPr lang="de-DE" sz="1200" dirty="0" err="1"/>
              <a:t>lights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UV light </a:t>
            </a:r>
            <a:r>
              <a:rPr lang="de-DE" sz="1200" dirty="0" err="1"/>
              <a:t>provides</a:t>
            </a:r>
            <a:r>
              <a:rPr lang="de-DE" sz="1200" dirty="0"/>
              <a:t> </a:t>
            </a:r>
            <a:r>
              <a:rPr lang="de-DE" sz="1200" dirty="0" err="1"/>
              <a:t>unique</a:t>
            </a:r>
            <a:r>
              <a:rPr lang="de-DE" sz="1200" dirty="0"/>
              <a:t> </a:t>
            </a:r>
            <a:r>
              <a:rPr lang="de-DE" sz="1200" dirty="0" err="1"/>
              <a:t>bright</a:t>
            </a:r>
            <a:r>
              <a:rPr lang="de-DE" sz="1200" dirty="0"/>
              <a:t> </a:t>
            </a:r>
            <a:r>
              <a:rPr lang="de-DE" sz="1200" dirty="0" err="1"/>
              <a:t>detail</a:t>
            </a:r>
            <a:r>
              <a:rPr lang="de-DE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Improved</a:t>
            </a:r>
            <a:r>
              <a:rPr lang="de-DE" sz="1200" dirty="0"/>
              <a:t> </a:t>
            </a:r>
            <a:r>
              <a:rPr lang="de-DE" sz="1200" dirty="0" err="1"/>
              <a:t>clarity</a:t>
            </a:r>
            <a:r>
              <a:rPr lang="de-DE" sz="1200" dirty="0"/>
              <a:t> and </a:t>
            </a:r>
            <a:r>
              <a:rPr lang="de-DE" sz="1200" dirty="0" err="1"/>
              <a:t>definition</a:t>
            </a:r>
            <a:r>
              <a:rPr lang="de-DE" sz="1200" dirty="0"/>
              <a:t> </a:t>
            </a:r>
            <a:r>
              <a:rPr lang="de-DE" sz="1200" dirty="0" err="1"/>
              <a:t>without</a:t>
            </a:r>
            <a:r>
              <a:rPr lang="de-DE" sz="1200" dirty="0"/>
              <a:t> glare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Lightweight, </a:t>
            </a:r>
            <a:r>
              <a:rPr lang="de-DE" sz="1200" dirty="0" err="1"/>
              <a:t>disposable</a:t>
            </a:r>
            <a:r>
              <a:rPr lang="de-DE" sz="1200" dirty="0"/>
              <a:t> </a:t>
            </a:r>
            <a:r>
              <a:rPr lang="de-DE" sz="1200" dirty="0" err="1"/>
              <a:t>aircraft</a:t>
            </a:r>
            <a:r>
              <a:rPr lang="de-DE" sz="1200" dirty="0"/>
              <a:t> </a:t>
            </a:r>
            <a:r>
              <a:rPr lang="de-DE" sz="1200" dirty="0" err="1"/>
              <a:t>aluminum</a:t>
            </a:r>
            <a:r>
              <a:rPr lang="de-DE" sz="1200" dirty="0"/>
              <a:t> handle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Broad </a:t>
            </a:r>
            <a:r>
              <a:rPr lang="de-DE" sz="1200" dirty="0" err="1"/>
              <a:t>range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combinations</a:t>
            </a:r>
            <a:endParaRPr lang="de-DE" sz="1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62BD69-2E5F-3F71-91EE-BB8E34973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 r="33561"/>
          <a:stretch/>
        </p:blipFill>
        <p:spPr bwMode="auto">
          <a:xfrm>
            <a:off x="2287865" y="1760437"/>
            <a:ext cx="842293" cy="262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E23221-F2AB-1449-C972-975DE257D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001" y="1120109"/>
            <a:ext cx="2152950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2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A7575-C0AA-FF22-1482-CB3C49FC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AE115B-4913-D029-68A2-996859A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GreenLine</a:t>
            </a:r>
            <a:r>
              <a:rPr lang="de-DE" baseline="30000" dirty="0"/>
              <a:t> ®</a:t>
            </a:r>
            <a:r>
              <a:rPr lang="de-DE" dirty="0"/>
              <a:t> Blades</a:t>
            </a:r>
            <a:endParaRPr lang="de-DE" baseline="30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6D3460-FCF8-30F0-263A-256B06370C64}"/>
              </a:ext>
            </a:extLst>
          </p:cNvPr>
          <p:cNvSpPr txBox="1"/>
          <p:nvPr/>
        </p:nvSpPr>
        <p:spPr>
          <a:xfrm>
            <a:off x="6218490" y="1172460"/>
            <a:ext cx="4591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GreenLine</a:t>
            </a:r>
            <a:r>
              <a:rPr lang="de-DE" sz="1200" b="1" baseline="30000" dirty="0"/>
              <a:t>®</a:t>
            </a:r>
            <a:r>
              <a:rPr lang="de-DE" sz="1200" b="1" dirty="0"/>
              <a:t> Blades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Latex </a:t>
            </a:r>
            <a:r>
              <a:rPr lang="de-DE" sz="1200" dirty="0" err="1"/>
              <a:t>free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Resuable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Built with an integral, extra large fiber optic bundle delivering a cool, white light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Design eliminates cracks and crevices allowing superior cleaning and the prevention of cross contamination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Not chrome plated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Compliant with ISO standard 7376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Green System compatible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Constructed of 303/304 surgical stainless steel</a:t>
            </a:r>
            <a:endParaRPr lang="de-DE" sz="1200" dirty="0"/>
          </a:p>
          <a:p>
            <a:endParaRPr lang="de-D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848A12E-3DF1-0491-F473-35B6CCC89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r="18017"/>
          <a:stretch/>
        </p:blipFill>
        <p:spPr bwMode="auto">
          <a:xfrm>
            <a:off x="1087387" y="1138324"/>
            <a:ext cx="1638694" cy="25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8CAEB5A-792B-9909-3D9D-A0016BCEF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4154"/>
          <a:stretch/>
        </p:blipFill>
        <p:spPr bwMode="auto">
          <a:xfrm>
            <a:off x="3534717" y="1188729"/>
            <a:ext cx="1677915" cy="24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6DA9662-ECD6-B2CB-F453-DF0759100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r="10790"/>
          <a:stretch/>
        </p:blipFill>
        <p:spPr bwMode="auto">
          <a:xfrm flipV="1">
            <a:off x="3359647" y="3764596"/>
            <a:ext cx="17718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BD2EF459-2A2D-DEE8-25BE-562E53B8D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r="14116"/>
          <a:stretch/>
        </p:blipFill>
        <p:spPr bwMode="auto">
          <a:xfrm>
            <a:off x="1164822" y="3799508"/>
            <a:ext cx="1483825" cy="22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B43EB02-E956-A958-C526-8BB0BC80261A}"/>
              </a:ext>
            </a:extLst>
          </p:cNvPr>
          <p:cNvSpPr txBox="1"/>
          <p:nvPr/>
        </p:nvSpPr>
        <p:spPr>
          <a:xfrm>
            <a:off x="6218490" y="3743714"/>
            <a:ext cx="4591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GreenLine</a:t>
            </a:r>
            <a:r>
              <a:rPr lang="de-DE" sz="1200" b="1" baseline="30000" dirty="0"/>
              <a:t>®/</a:t>
            </a:r>
            <a:r>
              <a:rPr lang="de-DE" sz="1200" b="1" dirty="0"/>
              <a:t>D™ Blades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Disposable blade solves contamination problems and eliminates the cost and time spent cleaning blades and returning them for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Answers the professional’s request for a non-plastic single-use blade suitable for everyday hospital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Polished acrylic stem produces exceptional illumination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Compliant with ISO standard 7376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Green System compatible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Constructed of surgical stainless steel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2457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F68061-7EE3-037B-CC84-BED3337F2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579B87-3182-8B98-1294-1F91FD60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Single Patient Use?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07F68BE-E91E-98FA-2938-A0B4574F325C}"/>
              </a:ext>
            </a:extLst>
          </p:cNvPr>
          <p:cNvSpPr txBox="1"/>
          <p:nvPr/>
        </p:nvSpPr>
        <p:spPr>
          <a:xfrm>
            <a:off x="522219" y="1187185"/>
            <a:ext cx="10997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Reusable Laryngoscopes are classified as high risk, and handles are a known source of cross-contamination. Studies have shown </a:t>
            </a:r>
          </a:p>
          <a:p>
            <a:r>
              <a:rPr lang="en-US" sz="1200" dirty="0"/>
              <a:t>that decontamination using impregnated germicidal wipes is ineffective - with between 75%</a:t>
            </a:r>
            <a:r>
              <a:rPr lang="en-US" sz="1200" baseline="30000" dirty="0"/>
              <a:t>1 </a:t>
            </a:r>
            <a:r>
              <a:rPr lang="en-US" sz="1200" dirty="0"/>
              <a:t> and 86%</a:t>
            </a:r>
            <a:r>
              <a:rPr lang="en-US" sz="1200" baseline="30000" dirty="0"/>
              <a:t>2</a:t>
            </a:r>
            <a:r>
              <a:rPr lang="en-US" sz="1200" dirty="0"/>
              <a:t> of “patient ready” handles remaining positive for bacterial contamination.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The AAGBI Safety Guideline on Infection Control </a:t>
            </a:r>
            <a:r>
              <a:rPr lang="en-US" sz="1200" baseline="30000" dirty="0"/>
              <a:t>3</a:t>
            </a:r>
            <a:r>
              <a:rPr lang="en-US" sz="1200" dirty="0"/>
              <a:t> recommends that reusable laryngoscope handles be “</a:t>
            </a:r>
            <a:r>
              <a:rPr lang="en-US" sz="1200" dirty="0" err="1"/>
              <a:t>sterilised</a:t>
            </a:r>
            <a:r>
              <a:rPr lang="en-US" sz="1200" dirty="0"/>
              <a:t> by SSDs after every use”, and concludes </a:t>
            </a:r>
            <a:r>
              <a:rPr lang="en-US" sz="1200" b="1" dirty="0"/>
              <a:t>“single-use disposable equipment will remove the difficulties of reuse and decontamination procedures. The use of such equipment is to be encouraged”</a:t>
            </a:r>
            <a:r>
              <a:rPr lang="en-US" sz="1200" dirty="0"/>
              <a:t>. </a:t>
            </a:r>
            <a:endParaRPr lang="de-DE" sz="12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643F01-4FBA-C546-EDD5-2DA21158E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90" y="1833516"/>
            <a:ext cx="5494020" cy="25598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2F2C74A-C7BC-D58E-B7A1-2058E49A5066}"/>
              </a:ext>
            </a:extLst>
          </p:cNvPr>
          <p:cNvSpPr txBox="1"/>
          <p:nvPr/>
        </p:nvSpPr>
        <p:spPr>
          <a:xfrm>
            <a:off x="522220" y="5726890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600" dirty="0"/>
              <a:t>Call T, Auerbach F, </a:t>
            </a:r>
            <a:r>
              <a:rPr lang="de-DE" sz="600" dirty="0" err="1"/>
              <a:t>Riddell</a:t>
            </a:r>
            <a:r>
              <a:rPr lang="de-DE" sz="600" dirty="0"/>
              <a:t> S, Kiska D, </a:t>
            </a:r>
            <a:r>
              <a:rPr lang="de-DE" sz="600" dirty="0" err="1"/>
              <a:t>Thongrod</a:t>
            </a:r>
            <a:r>
              <a:rPr lang="de-DE" sz="600" dirty="0"/>
              <a:t> S, </a:t>
            </a:r>
            <a:r>
              <a:rPr lang="de-DE" sz="600" dirty="0" err="1"/>
              <a:t>Tham</a:t>
            </a:r>
            <a:r>
              <a:rPr lang="de-DE" sz="600" dirty="0"/>
              <a:t> S, Nussmeier N. </a:t>
            </a:r>
            <a:r>
              <a:rPr lang="de-DE" sz="600" dirty="0" err="1"/>
              <a:t>Nosocomial</a:t>
            </a:r>
            <a:r>
              <a:rPr lang="de-DE" sz="600" dirty="0"/>
              <a:t> </a:t>
            </a:r>
            <a:r>
              <a:rPr lang="de-DE" sz="600" dirty="0" err="1"/>
              <a:t>Contamination</a:t>
            </a:r>
            <a:r>
              <a:rPr lang="de-DE" sz="600" dirty="0"/>
              <a:t> </a:t>
            </a:r>
            <a:r>
              <a:rPr lang="de-DE" sz="600" dirty="0" err="1"/>
              <a:t>of</a:t>
            </a:r>
            <a:r>
              <a:rPr lang="de-DE" sz="600" dirty="0"/>
              <a:t> </a:t>
            </a:r>
            <a:r>
              <a:rPr lang="de-DE" sz="600" dirty="0" err="1"/>
              <a:t>Laryngoscope</a:t>
            </a:r>
            <a:r>
              <a:rPr lang="de-DE" sz="600" dirty="0"/>
              <a:t> Handles: </a:t>
            </a:r>
            <a:r>
              <a:rPr lang="de-DE" sz="600" dirty="0" err="1"/>
              <a:t>Challenging</a:t>
            </a:r>
            <a:r>
              <a:rPr lang="de-DE" sz="600" dirty="0"/>
              <a:t> </a:t>
            </a:r>
            <a:r>
              <a:rPr lang="de-DE" sz="600" dirty="0" err="1"/>
              <a:t>Current</a:t>
            </a:r>
            <a:r>
              <a:rPr lang="de-DE" sz="600" dirty="0"/>
              <a:t> Guidelines. International </a:t>
            </a:r>
            <a:r>
              <a:rPr lang="de-DE" sz="600" dirty="0" err="1"/>
              <a:t>Anesthesia</a:t>
            </a:r>
            <a:r>
              <a:rPr lang="de-DE" sz="600" dirty="0"/>
              <a:t> Research Society (2009) Vol. 109, </a:t>
            </a:r>
            <a:r>
              <a:rPr lang="de-DE" sz="600" dirty="0" err="1"/>
              <a:t>No</a:t>
            </a:r>
            <a:r>
              <a:rPr lang="de-DE" sz="600" dirty="0"/>
              <a:t>. 2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600" dirty="0"/>
              <a:t>Williams D, </a:t>
            </a:r>
            <a:r>
              <a:rPr lang="de-DE" sz="600" dirty="0" err="1"/>
              <a:t>Dingley</a:t>
            </a:r>
            <a:r>
              <a:rPr lang="de-DE" sz="600" dirty="0"/>
              <a:t> J, Jones C, Berry N. </a:t>
            </a:r>
            <a:r>
              <a:rPr lang="de-DE" sz="600" dirty="0" err="1"/>
              <a:t>Contamination</a:t>
            </a:r>
            <a:r>
              <a:rPr lang="de-DE" sz="600" dirty="0"/>
              <a:t> </a:t>
            </a:r>
            <a:r>
              <a:rPr lang="de-DE" sz="600" dirty="0" err="1"/>
              <a:t>of</a:t>
            </a:r>
            <a:r>
              <a:rPr lang="de-DE" sz="600" dirty="0"/>
              <a:t> </a:t>
            </a:r>
            <a:r>
              <a:rPr lang="de-DE" sz="600" dirty="0" err="1"/>
              <a:t>Laryngoscope</a:t>
            </a:r>
            <a:r>
              <a:rPr lang="de-DE" sz="600" dirty="0"/>
              <a:t> Handles. Journal </a:t>
            </a:r>
            <a:r>
              <a:rPr lang="de-DE" sz="600" dirty="0" err="1"/>
              <a:t>of</a:t>
            </a:r>
            <a:r>
              <a:rPr lang="de-DE" sz="600" dirty="0"/>
              <a:t> Hospital </a:t>
            </a:r>
            <a:r>
              <a:rPr lang="de-DE" sz="600" dirty="0" err="1"/>
              <a:t>Infection</a:t>
            </a:r>
            <a:r>
              <a:rPr lang="de-DE" sz="600" dirty="0"/>
              <a:t> (2010) 74, 123-128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600" dirty="0"/>
              <a:t>AAGBI </a:t>
            </a:r>
            <a:r>
              <a:rPr lang="de-DE" sz="600" dirty="0" err="1"/>
              <a:t>Safety</a:t>
            </a:r>
            <a:r>
              <a:rPr lang="de-DE" sz="600" dirty="0"/>
              <a:t> Guideline: </a:t>
            </a:r>
            <a:r>
              <a:rPr lang="de-DE" sz="600" dirty="0" err="1"/>
              <a:t>Infection</a:t>
            </a:r>
            <a:r>
              <a:rPr lang="de-DE" sz="600" dirty="0"/>
              <a:t> Control in </a:t>
            </a:r>
            <a:r>
              <a:rPr lang="de-DE" sz="600" dirty="0" err="1"/>
              <a:t>Anaesthesia</a:t>
            </a:r>
            <a:r>
              <a:rPr lang="de-DE" sz="600" dirty="0"/>
              <a:t> (2008)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E6922F6-65BC-417E-CBD5-0EA6DBAFC630}"/>
              </a:ext>
            </a:extLst>
          </p:cNvPr>
          <p:cNvSpPr txBox="1"/>
          <p:nvPr/>
        </p:nvSpPr>
        <p:spPr>
          <a:xfrm>
            <a:off x="3348990" y="4300983"/>
            <a:ext cx="18401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flexicare.com</a:t>
            </a:r>
          </a:p>
        </p:txBody>
      </p:sp>
    </p:spTree>
    <p:extLst>
      <p:ext uri="{BB962C8B-B14F-4D97-AF65-F5344CB8AC3E}">
        <p14:creationId xmlns:p14="http://schemas.microsoft.com/office/powerpoint/2010/main" val="393940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D0B8-CBB3-FA4D-9535-D7053F40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95" y="3734232"/>
            <a:ext cx="5689236" cy="535809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1B671-2F76-CD4A-A283-2A283342AE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4125" y="6438900"/>
            <a:ext cx="777875" cy="227013"/>
          </a:xfrm>
          <a:prstGeom prst="rect">
            <a:avLst/>
          </a:prstGeom>
        </p:spPr>
        <p:txBody>
          <a:bodyPr/>
          <a:lstStyle/>
          <a:p>
            <a:fld id="{94E0494F-D9D9-4FE9-B19B-AC7F2920D1CD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5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1A8FE8E-FA18-8DDA-D23A-C425968D9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Anatomy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Laryngoscopy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Laryngoscopes</a:t>
            </a:r>
            <a:r>
              <a:rPr lang="de-DE" dirty="0"/>
              <a:t> &amp; Blades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GreenLine</a:t>
            </a:r>
            <a:r>
              <a:rPr lang="de-DE" dirty="0"/>
              <a:t>™/D</a:t>
            </a:r>
            <a:r>
              <a:rPr lang="de-DE" baseline="30000" dirty="0"/>
              <a:t>®</a:t>
            </a:r>
            <a:r>
              <a:rPr lang="de-DE" dirty="0"/>
              <a:t>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IntuBrite</a:t>
            </a:r>
            <a:r>
              <a:rPr lang="de-DE" dirty="0"/>
              <a:t>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IntuBrite</a:t>
            </a:r>
            <a:r>
              <a:rPr lang="de-DE" dirty="0"/>
              <a:t>™ </a:t>
            </a:r>
            <a:r>
              <a:rPr lang="de-DE" dirty="0" err="1"/>
              <a:t>GreenLine</a:t>
            </a:r>
            <a:r>
              <a:rPr lang="de-DE" dirty="0"/>
              <a:t> System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6E1B80-815A-D417-0B1D-A04163CA6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0B0AD5-2AD7-C5B3-2736-0E56C3F8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437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686A17-A3BA-5A34-758E-97FB39441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4D4FC8-CCCA-1970-C277-D6336300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Anatomy</a:t>
            </a:r>
            <a:r>
              <a:rPr lang="de-DE" dirty="0"/>
              <a:t> – Upper </a:t>
            </a:r>
            <a:r>
              <a:rPr lang="de-DE" dirty="0" err="1"/>
              <a:t>Airway</a:t>
            </a:r>
            <a:endParaRPr lang="de-DE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6ACD33E-12D9-25DF-F1FE-535D0E485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23" y="1314032"/>
            <a:ext cx="4702737" cy="490370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66BA2916-A907-24A7-E99D-08B8390C5262}"/>
              </a:ext>
            </a:extLst>
          </p:cNvPr>
          <p:cNvSpPr txBox="1"/>
          <p:nvPr/>
        </p:nvSpPr>
        <p:spPr>
          <a:xfrm>
            <a:off x="522219" y="1325311"/>
            <a:ext cx="55737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cs typeface="Calibri" panose="020F0502020204030204" pitchFamily="34" charset="0"/>
              </a:rPr>
              <a:t>Oral cavity:</a:t>
            </a:r>
          </a:p>
          <a:p>
            <a:r>
              <a:rPr lang="de-DE" sz="1600" dirty="0">
                <a:cs typeface="Calibri" panose="020F0502020204030204" pitchFamily="34" charset="0"/>
              </a:rPr>
              <a:t>Mouth, tongue, soft palate</a:t>
            </a:r>
          </a:p>
          <a:p>
            <a:endParaRPr lang="de-DE" sz="1600" dirty="0">
              <a:cs typeface="Calibri" panose="020F0502020204030204" pitchFamily="34" charset="0"/>
            </a:endParaRPr>
          </a:p>
          <a:p>
            <a:r>
              <a:rPr lang="de-DE" sz="1600" b="1" dirty="0">
                <a:cs typeface="Calibri" panose="020F0502020204030204" pitchFamily="34" charset="0"/>
              </a:rPr>
              <a:t>Nasal cavity:</a:t>
            </a:r>
          </a:p>
          <a:p>
            <a:r>
              <a:rPr lang="de-DE" sz="1600" dirty="0">
                <a:cs typeface="Calibri" panose="020F0502020204030204" pitchFamily="34" charset="0"/>
              </a:rPr>
              <a:t>Nostrils, nasal </a:t>
            </a:r>
            <a:r>
              <a:rPr lang="de-DE" sz="1600" dirty="0" err="1">
                <a:cs typeface="Calibri" panose="020F0502020204030204" pitchFamily="34" charset="0"/>
              </a:rPr>
              <a:t>mucosa</a:t>
            </a:r>
            <a:endParaRPr lang="de-DE" sz="1600" dirty="0">
              <a:cs typeface="Calibri" panose="020F0502020204030204" pitchFamily="34" charset="0"/>
            </a:endParaRPr>
          </a:p>
          <a:p>
            <a:endParaRPr lang="de-DE" sz="1600" b="1" dirty="0">
              <a:cs typeface="Calibri" panose="020F0502020204030204" pitchFamily="34" charset="0"/>
            </a:endParaRPr>
          </a:p>
          <a:p>
            <a:r>
              <a:rPr lang="de-DE" sz="1600" b="1" dirty="0" err="1">
                <a:cs typeface="Calibri" panose="020F0502020204030204" pitchFamily="34" charset="0"/>
              </a:rPr>
              <a:t>Pharnyx</a:t>
            </a:r>
            <a:r>
              <a:rPr lang="de-DE" sz="1600" b="1" dirty="0">
                <a:cs typeface="Calibri" panose="020F0502020204030204" pitchFamily="34" charset="0"/>
              </a:rPr>
              <a:t>:</a:t>
            </a:r>
            <a:endParaRPr lang="de-DE" sz="1600" dirty="0">
              <a:cs typeface="Calibri" panose="020F050202020403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de-DE" sz="1600" b="1" dirty="0">
                <a:cs typeface="Calibri" panose="020F0502020204030204" pitchFamily="34" charset="0"/>
              </a:rPr>
              <a:t>Nasopharynx</a:t>
            </a:r>
            <a:r>
              <a:rPr lang="de-DE" sz="1600" dirty="0">
                <a:cs typeface="Calibri" panose="020F0502020204030204" pitchFamily="34" charset="0"/>
              </a:rPr>
              <a:t>: connects nasal cavity to pharynx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de-DE" sz="1600" b="1" dirty="0">
                <a:cs typeface="Calibri" panose="020F0502020204030204" pitchFamily="34" charset="0"/>
              </a:rPr>
              <a:t>Oropharynx: </a:t>
            </a:r>
            <a:r>
              <a:rPr lang="de-DE" sz="1600" dirty="0">
                <a:cs typeface="Calibri" panose="020F0502020204030204" pitchFamily="34" charset="0"/>
              </a:rPr>
              <a:t>connects oral cavity to pharynx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1600" b="1" dirty="0">
                <a:cs typeface="Calibri" panose="020F0502020204030204" pitchFamily="34" charset="0"/>
              </a:rPr>
              <a:t>Laryngopharynx/Hypopharynx </a:t>
            </a:r>
            <a:r>
              <a:rPr lang="de-DE" sz="1600" dirty="0">
                <a:cs typeface="Calibri" panose="020F0502020204030204" pitchFamily="34" charset="0"/>
              </a:rPr>
              <a:t>connects larynx to pharynx</a:t>
            </a:r>
          </a:p>
          <a:p>
            <a:endParaRPr lang="de-DE" sz="1600" dirty="0">
              <a:cs typeface="Calibri" panose="020F0502020204030204" pitchFamily="34" charset="0"/>
            </a:endParaRPr>
          </a:p>
          <a:p>
            <a:r>
              <a:rPr lang="en-US" sz="1600" b="1" dirty="0">
                <a:cs typeface="Calibri" panose="020F0502020204030204" pitchFamily="34" charset="0"/>
              </a:rPr>
              <a:t>Larynx: </a:t>
            </a:r>
            <a:r>
              <a:rPr lang="en-US" sz="1600" dirty="0">
                <a:cs typeface="Calibri" panose="020F0502020204030204" pitchFamily="34" charset="0"/>
              </a:rPr>
              <a:t>an organ that divides the upper and</a:t>
            </a:r>
          </a:p>
          <a:p>
            <a:r>
              <a:rPr lang="en-US" sz="1600" dirty="0">
                <a:cs typeface="Calibri" panose="020F0502020204030204" pitchFamily="34" charset="0"/>
              </a:rPr>
              <a:t>lower airways and contains the vocal cords</a:t>
            </a:r>
            <a:endParaRPr lang="de-DE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7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7A6424-FA33-9FF8-624B-14440E1DC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2364F3-CC8D-7699-ABF7-3CEED1D2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Anatomy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Laryngoscopy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4BB8C6-CD0B-9AB4-67D6-9759F982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33" y="1174259"/>
            <a:ext cx="9070733" cy="33550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F75D960-A956-D342-9833-B506F0107222}"/>
              </a:ext>
            </a:extLst>
          </p:cNvPr>
          <p:cNvSpPr txBox="1"/>
          <p:nvPr/>
        </p:nvSpPr>
        <p:spPr>
          <a:xfrm>
            <a:off x="2230951" y="4580547"/>
            <a:ext cx="6904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Glottic opening</a:t>
            </a:r>
            <a:r>
              <a:rPr lang="en-US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opening between the vocal cords. This is the target for tracheal intubation.</a:t>
            </a:r>
          </a:p>
          <a:p>
            <a:r>
              <a:rPr lang="en-US" sz="1400" b="1" dirty="0"/>
              <a:t>Vallecula (</a:t>
            </a:r>
            <a:r>
              <a:rPr lang="en-US" sz="1400" b="1" dirty="0" err="1"/>
              <a:t>val·lec·u·la</a:t>
            </a:r>
            <a:r>
              <a:rPr lang="en-US" sz="1400" b="1" dirty="0"/>
              <a:t> 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space between the base of the tongue and the epiglottis </a:t>
            </a:r>
          </a:p>
          <a:p>
            <a:r>
              <a:rPr lang="en-US" sz="1400" b="1" dirty="0"/>
              <a:t>Arytenoid cartilages (</a:t>
            </a:r>
            <a:r>
              <a:rPr lang="en-US" sz="1400" b="1" dirty="0" err="1"/>
              <a:t>ar·y·te·noid</a:t>
            </a:r>
            <a:r>
              <a:rPr lang="en-US" sz="1400" b="1" dirty="0"/>
              <a:t> 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pair of small triangular cartilages in the larynx </a:t>
            </a:r>
            <a:r>
              <a:rPr lang="en-US" sz="1400" dirty="0" err="1"/>
              <a:t>thathelp</a:t>
            </a:r>
            <a:r>
              <a:rPr lang="en-US" sz="1400" dirty="0"/>
              <a:t> to move the vocal cords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3744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BA1B2B-6DFA-D812-0F46-0682CCD19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CF1ADF-7AB0-3181-42E3-6E85E8A2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Laryngoscopy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DD80C4-0C8F-FEF8-CF53-6BD2AE6B1CBD}"/>
              </a:ext>
            </a:extLst>
          </p:cNvPr>
          <p:cNvSpPr txBox="1"/>
          <p:nvPr/>
        </p:nvSpPr>
        <p:spPr>
          <a:xfrm>
            <a:off x="6971231" y="3754996"/>
            <a:ext cx="60974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(2) (PDF) Airway Management (researchgate.net)</a:t>
            </a:r>
            <a:endParaRPr lang="de-DE" sz="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27C4D1-46BC-CD4B-E851-1ABA33192E49}"/>
              </a:ext>
            </a:extLst>
          </p:cNvPr>
          <p:cNvSpPr txBox="1"/>
          <p:nvPr/>
        </p:nvSpPr>
        <p:spPr>
          <a:xfrm>
            <a:off x="522219" y="1213503"/>
            <a:ext cx="53895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/>
              <a:t>Laryngoscopy </a:t>
            </a:r>
            <a:r>
              <a:rPr lang="en-US" sz="1800" b="0" i="0" u="none" strike="noStrike" baseline="0" dirty="0"/>
              <a:t>(</a:t>
            </a:r>
            <a:r>
              <a:rPr lang="en-US" sz="1800" b="0" i="0" u="none" strike="noStrike" baseline="0" dirty="0" err="1"/>
              <a:t>la·ryn·go·sco·pi</a:t>
            </a:r>
            <a:r>
              <a:rPr lang="en-US" sz="1800" b="0" i="0" u="none" strike="noStrike" baseline="0" dirty="0"/>
              <a:t>):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Laryngoscopy is a term describing the visualization or examination of the larynx by distraction of the upper airway structures.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It is typically used to enable intubation and airway management in anesthesia, critical care, and trauma scenarios. </a:t>
            </a:r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B85B18-A1B6-8331-12FA-B65DCA7A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77" y="1213503"/>
            <a:ext cx="3441512" cy="25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pid Sequence Intubation Technique: Difficult Airway Assessment">
            <a:extLst>
              <a:ext uri="{FF2B5EF4-FFF2-40B4-BE49-F238E27FC236}">
                <a16:creationId xmlns:a16="http://schemas.microsoft.com/office/drawing/2014/main" id="{407CFB1B-30C9-055A-DCCD-2181A4EE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82" y="413082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8490D70-6699-DBE0-8625-92645DE85FCF}"/>
              </a:ext>
            </a:extLst>
          </p:cNvPr>
          <p:cNvSpPr txBox="1"/>
          <p:nvPr/>
        </p:nvSpPr>
        <p:spPr>
          <a:xfrm>
            <a:off x="7761503" y="6289478"/>
            <a:ext cx="60974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emedicine.Medscape.com/article/80222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81511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177CC5B-A5B0-E317-B15C-85F487ADC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294F7A-D082-D8FF-D488-690316EF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Laryngoscopes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&amp; </a:t>
            </a:r>
            <a:br>
              <a:rPr lang="de-DE" dirty="0"/>
            </a:br>
            <a:r>
              <a:rPr lang="de-DE" dirty="0"/>
              <a:t>Blades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B426BA-2BCF-18B4-638A-333AE580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95772" l="9937" r="89641">
                        <a14:foregroundMark x1="15222" y1="32347" x2="14799" y2="84778"/>
                        <a14:foregroundMark x1="14799" y1="84778" x2="24101" y2="76533"/>
                        <a14:foregroundMark x1="24101" y1="76533" x2="24947" y2="36786"/>
                        <a14:foregroundMark x1="16279" y1="30233" x2="23467" y2="33404"/>
                        <a14:foregroundMark x1="23467" y1="27484" x2="23467" y2="27484"/>
                        <a14:foregroundMark x1="25159" y1="28964" x2="21776" y2="28118"/>
                        <a14:foregroundMark x1="40592" y1="12685" x2="51797" y2="12051"/>
                        <a14:foregroundMark x1="51797" y1="12051" x2="47146" y2="24736"/>
                        <a14:foregroundMark x1="47146" y1="24736" x2="48626" y2="92178"/>
                        <a14:foregroundMark x1="17759" y1="95560" x2="22622" y2="94715"/>
                        <a14:foregroundMark x1="74207" y1="95137" x2="78436" y2="95772"/>
                        <a14:foregroundMark x1="74207" y1="13108" x2="80550" y2="8668"/>
                        <a14:foregroundMark x1="77167" y1="5708" x2="78647" y2="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8" y="3931065"/>
            <a:ext cx="2068081" cy="20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9F6ACA8-8D03-0C0F-0C38-91A2F31A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628" y1="36786" x2="17336" y2="58562"/>
                        <a14:foregroundMark x1="17336" y1="58562" x2="15222" y2="79915"/>
                        <a14:foregroundMark x1="20507" y1="34672" x2="20719" y2="36998"/>
                        <a14:foregroundMark x1="37844" y1="27273" x2="37844" y2="39323"/>
                        <a14:foregroundMark x1="37844" y1="39323" x2="41438" y2="49683"/>
                        <a14:foregroundMark x1="41438" y1="49683" x2="40169" y2="74207"/>
                        <a14:foregroundMark x1="40169" y1="74207" x2="42283" y2="77590"/>
                        <a14:foregroundMark x1="44397" y1="27484" x2="44397" y2="27484"/>
                        <a14:foregroundMark x1="81607" y1="19239" x2="81607" y2="32770"/>
                        <a14:foregroundMark x1="81607" y1="32770" x2="87526" y2="60677"/>
                        <a14:foregroundMark x1="87526" y1="60677" x2="83298" y2="73996"/>
                        <a14:foregroundMark x1="83298" y1="73996" x2="87738" y2="53277"/>
                        <a14:foregroundMark x1="87738" y1="53277" x2="86047" y2="35095"/>
                        <a14:foregroundMark x1="86047" y1="35095" x2="89218" y2="21776"/>
                        <a14:foregroundMark x1="89218" y1="21776" x2="84355" y2="18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90" y="3429000"/>
            <a:ext cx="2964100" cy="29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D566CCF-EA36-C18F-432C-D53C50F6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8100" l="10000" r="90000">
                        <a14:foregroundMark x1="21000" y1="98100" x2="21000" y2="98100"/>
                        <a14:foregroundMark x1="21800" y1="97600" x2="23300" y2="95800"/>
                        <a14:foregroundMark x1="38000" y1="85200" x2="43500" y2="81700"/>
                        <a14:foregroundMark x1="21500" y1="97600" x2="21500" y2="97600"/>
                        <a14:foregroundMark x1="21300" y1="97900" x2="22400" y2="96700"/>
                        <a14:foregroundMark x1="70800" y1="89000" x2="73400" y2="90600"/>
                        <a14:foregroundMark x1="39000" y1="87200" x2="39000" y2="87200"/>
                        <a14:foregroundMark x1="40900" y1="86400" x2="40900" y2="86400"/>
                        <a14:foregroundMark x1="46000" y1="85200" x2="46000" y2="85200"/>
                        <a14:foregroundMark x1="50300" y1="84500" x2="50300" y2="84500"/>
                        <a14:foregroundMark x1="57700" y1="84700" x2="57700" y2="84700"/>
                        <a14:foregroundMark x1="24000" y1="74900" x2="24000" y2="74900"/>
                        <a14:foregroundMark x1="23900" y1="74400" x2="23900" y2="74400"/>
                        <a14:foregroundMark x1="39100" y1="64000" x2="39100" y2="64000"/>
                        <a14:foregroundMark x1="35500" y1="65500" x2="42500" y2="63600"/>
                        <a14:foregroundMark x1="72500" y1="66400" x2="74500" y2="69300"/>
                        <a14:foregroundMark x1="29100" y1="52800" x2="31900" y2="50500"/>
                        <a14:foregroundMark x1="41400" y1="32000" x2="49600" y2="26300"/>
                        <a14:foregroundMark x1="47800" y1="26300" x2="47800" y2="26300"/>
                        <a14:foregroundMark x1="51700" y1="23900" x2="51700" y2="23900"/>
                        <a14:foregroundMark x1="52100" y1="23400" x2="49500" y2="25700"/>
                        <a14:foregroundMark x1="50600" y1="24200" x2="47300" y2="27400"/>
                        <a14:foregroundMark x1="46800" y1="27400" x2="45800" y2="28400"/>
                        <a14:foregroundMark x1="71300" y1="28300" x2="75100" y2="31900"/>
                        <a14:foregroundMark x1="60667" y1="8059" x2="63500" y2="7600"/>
                        <a14:foregroundMark x1="45600" y1="10500" x2="52356" y2="9406"/>
                        <a14:foregroundMark x1="57600" y1="5500" x2="69600" y2="4700"/>
                        <a14:foregroundMark x1="69600" y1="4700" x2="71300" y2="5100"/>
                        <a14:foregroundMark x1="62000" y1="3200" x2="56600" y2="5400"/>
                        <a14:foregroundMark x1="57300" y1="4000" x2="52600" y2="7600"/>
                        <a14:foregroundMark x1="51000" y1="7600" x2="52200" y2="6700"/>
                        <a14:foregroundMark x1="50200" y1="8000" x2="51000" y2="7500"/>
                        <a14:foregroundMark x1="48800" y1="9000" x2="50700" y2="7700"/>
                        <a14:foregroundMark x1="48700" y1="9200" x2="49300" y2="8100"/>
                        <a14:foregroundMark x1="44600" y1="11300" x2="44600" y2="11300"/>
                        <a14:foregroundMark x1="44800" y1="10000" x2="44800" y2="10000"/>
                        <a14:foregroundMark x1="44600" y1="11300" x2="44500" y2="10800"/>
                        <a14:foregroundMark x1="47200" y1="9700" x2="49300" y2="8000"/>
                        <a14:foregroundMark x1="46700" y1="9500" x2="48600" y2="8300"/>
                        <a14:foregroundMark x1="47800" y1="8700" x2="45300" y2="10500"/>
                        <a14:foregroundMark x1="52200" y1="6100" x2="54600" y2="4600"/>
                        <a14:backgroundMark x1="60400" y1="900" x2="69300" y2="500"/>
                        <a14:backgroundMark x1="69300" y1="500" x2="73000" y2="500"/>
                        <a14:backgroundMark x1="76000" y1="400" x2="78600" y2="100"/>
                        <a14:backgroundMark x1="57200" y1="8000" x2="56300" y2="9000"/>
                        <a14:backgroundMark x1="58400" y1="8600" x2="59800" y2="8500"/>
                        <a14:backgroundMark x1="58700" y1="9000" x2="54700" y2="9300"/>
                        <a14:backgroundMark x1="60700" y1="8500" x2="60700" y2="8500"/>
                        <a14:backgroundMark x1="60700" y1="8100" x2="60100" y2="8300"/>
                        <a14:backgroundMark x1="54900" y1="8800" x2="52700" y2="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96" y="3638865"/>
            <a:ext cx="2221195" cy="22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8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E741E14-0798-2CB7-D05C-5661FDA9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195073"/>
            <a:ext cx="10957756" cy="3043187"/>
          </a:xfrm>
        </p:spPr>
        <p:txBody>
          <a:bodyPr/>
          <a:lstStyle/>
          <a:p>
            <a:r>
              <a:rPr lang="de-DE" sz="1800" b="1" dirty="0"/>
              <a:t>Standard </a:t>
            </a:r>
            <a:r>
              <a:rPr lang="de-DE" sz="1800" b="1" dirty="0" err="1"/>
              <a:t>Laryngoscopes</a:t>
            </a:r>
            <a:endParaRPr lang="de-DE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has a light bulb incorporated into the blade, approximately 1/3 of the distance from the tip.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light bulb screws into position and is powered via an integral line that transfers power from the batteries located within the handle.</a:t>
            </a:r>
          </a:p>
          <a:p>
            <a:r>
              <a:rPr lang="en-US" sz="1800" b="1" dirty="0"/>
              <a:t>Fiber Optic Laryngoscopes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bulb in a </a:t>
            </a:r>
            <a:r>
              <a:rPr lang="en-US" sz="1400" dirty="0" err="1"/>
              <a:t>Fibre</a:t>
            </a:r>
            <a:r>
              <a:rPr lang="en-US" sz="1400" dirty="0"/>
              <a:t> Optic Laryngoscope is located in the handle and the light is transferred to the proximal tip of the blade via a </a:t>
            </a:r>
            <a:r>
              <a:rPr lang="en-US" sz="1400" dirty="0" err="1"/>
              <a:t>fibre</a:t>
            </a:r>
            <a:r>
              <a:rPr lang="en-US" sz="1400" dirty="0"/>
              <a:t> optic bundle, so the light is transmitted without heat, eliminating the risk of thermal damage to the patient's tissues within the patient’s oral cavity.</a:t>
            </a:r>
            <a:endParaRPr lang="de-DE" sz="1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CD84BE-8286-F829-E936-CB96547A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ED9754-3BF8-41A5-3AB8-5829C373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Classification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Laryngoscopes</a:t>
            </a:r>
            <a:endParaRPr lang="de-DE" dirty="0"/>
          </a:p>
        </p:txBody>
      </p:sp>
      <p:pic>
        <p:nvPicPr>
          <p:cNvPr id="6" name="Grafik 5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939A9E7B-810D-6A48-6A41-962E240F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19" y="3363751"/>
            <a:ext cx="5996400" cy="273285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4BE2C3-F875-CD80-A7F5-92F2AF05C6FF}"/>
              </a:ext>
            </a:extLst>
          </p:cNvPr>
          <p:cNvSpPr txBox="1"/>
          <p:nvPr/>
        </p:nvSpPr>
        <p:spPr>
          <a:xfrm>
            <a:off x="561975" y="5450274"/>
            <a:ext cx="258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IntuBrite</a:t>
            </a:r>
            <a:r>
              <a:rPr lang="de-DE" sz="1200" dirty="0"/>
              <a:t>® Dual LED </a:t>
            </a:r>
          </a:p>
          <a:p>
            <a:r>
              <a:rPr lang="de-DE" sz="1200" dirty="0"/>
              <a:t>(Standard 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bulbs</a:t>
            </a:r>
            <a:r>
              <a:rPr lang="de-DE" sz="1200" dirty="0"/>
              <a:t> in blade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944597-EAAC-DC00-CA70-1D64948F044C}"/>
              </a:ext>
            </a:extLst>
          </p:cNvPr>
          <p:cNvSpPr txBox="1"/>
          <p:nvPr/>
        </p:nvSpPr>
        <p:spPr>
          <a:xfrm>
            <a:off x="4614496" y="5339761"/>
            <a:ext cx="190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IntuBrite</a:t>
            </a:r>
            <a:r>
              <a:rPr lang="de-DE" sz="1200" dirty="0"/>
              <a:t>® Greenline</a:t>
            </a:r>
          </a:p>
          <a:p>
            <a:r>
              <a:rPr lang="de-DE" sz="1200" dirty="0"/>
              <a:t>(</a:t>
            </a:r>
            <a:r>
              <a:rPr lang="de-DE" sz="1200" dirty="0" err="1"/>
              <a:t>Fiberoptic</a:t>
            </a:r>
            <a:r>
              <a:rPr lang="de-DE" sz="1200" dirty="0"/>
              <a:t>)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bulbs</a:t>
            </a:r>
            <a:r>
              <a:rPr lang="de-DE" sz="1200" dirty="0"/>
              <a:t> in handle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6F875E-B8A0-6E30-1AF7-653AB168F8CE}"/>
              </a:ext>
            </a:extLst>
          </p:cNvPr>
          <p:cNvSpPr txBox="1"/>
          <p:nvPr/>
        </p:nvSpPr>
        <p:spPr>
          <a:xfrm>
            <a:off x="6503544" y="3429000"/>
            <a:ext cx="5137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Two</a:t>
            </a:r>
            <a:r>
              <a:rPr lang="de-DE" sz="1400" dirty="0"/>
              <a:t> </a:t>
            </a:r>
            <a:r>
              <a:rPr lang="de-DE" sz="1400" dirty="0" err="1"/>
              <a:t>bulbs</a:t>
            </a:r>
            <a:r>
              <a:rPr lang="de-DE" sz="1400" dirty="0"/>
              <a:t> </a:t>
            </a:r>
            <a:r>
              <a:rPr lang="de-DE" sz="1400" dirty="0" err="1"/>
              <a:t>provide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blended</a:t>
            </a:r>
            <a:r>
              <a:rPr lang="de-DE" sz="1400" dirty="0"/>
              <a:t> </a:t>
            </a:r>
            <a:r>
              <a:rPr lang="de-DE" sz="1400" dirty="0" err="1"/>
              <a:t>ultraviolet</a:t>
            </a:r>
            <a:r>
              <a:rPr lang="de-DE" sz="1400" dirty="0"/>
              <a:t>/</a:t>
            </a:r>
            <a:r>
              <a:rPr lang="de-DE" sz="1400" dirty="0" err="1"/>
              <a:t>white</a:t>
            </a:r>
            <a:r>
              <a:rPr lang="de-DE" sz="1400" dirty="0"/>
              <a:t> LED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When</a:t>
            </a:r>
            <a:r>
              <a:rPr lang="de-DE" sz="1400" dirty="0"/>
              <a:t> on, </a:t>
            </a:r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white</a:t>
            </a:r>
            <a:r>
              <a:rPr lang="de-DE" sz="1400" dirty="0"/>
              <a:t> LED light </a:t>
            </a:r>
            <a:r>
              <a:rPr lang="de-DE" sz="1400" dirty="0" err="1"/>
              <a:t>bulb</a:t>
            </a:r>
            <a:r>
              <a:rPr lang="de-DE" sz="1400" dirty="0"/>
              <a:t> </a:t>
            </a:r>
            <a:r>
              <a:rPr lang="de-DE" sz="1400" dirty="0" err="1"/>
              <a:t>appears</a:t>
            </a:r>
            <a:r>
              <a:rPr lang="de-DE" sz="1400" dirty="0"/>
              <a:t> to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working</a:t>
            </a:r>
            <a:r>
              <a:rPr lang="de-DE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The UV light </a:t>
            </a:r>
            <a:r>
              <a:rPr lang="de-DE" sz="1400" dirty="0" err="1"/>
              <a:t>is</a:t>
            </a:r>
            <a:r>
              <a:rPr lang="de-DE" sz="1400" dirty="0"/>
              <a:t> not visible to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naked</a:t>
            </a:r>
            <a:r>
              <a:rPr lang="de-DE" sz="1400" dirty="0"/>
              <a:t> </a:t>
            </a:r>
            <a:r>
              <a:rPr lang="de-DE" sz="1400" dirty="0" err="1"/>
              <a:t>eye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60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EB589875-9D42-65DD-64E3-7E4C38C1B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t="75069" r="14116"/>
          <a:stretch/>
        </p:blipFill>
        <p:spPr bwMode="auto">
          <a:xfrm>
            <a:off x="2430007" y="2366473"/>
            <a:ext cx="1237533" cy="4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01124D3-E8F1-CB65-523F-8FEFEFCA1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177984"/>
            <a:ext cx="5534025" cy="20095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/>
              <a:t>Disposable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/>
              <a:t>Resuable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/>
              <a:t>Videolaryngoscopes</a:t>
            </a:r>
            <a:endParaRPr lang="de-DE" sz="1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4D713F-8711-5D73-CA8C-555D1821B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84C3CCB-1A65-7F36-6975-58C54957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Laryngoscopes</a:t>
            </a:r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6E94A7-494C-D904-D76A-D06258147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384" b="96820" l="24226" r="75566">
                        <a14:foregroundMark x1="58600" y1="71900" x2="67600" y2="73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68205" r="18017"/>
          <a:stretch/>
        </p:blipFill>
        <p:spPr bwMode="auto">
          <a:xfrm>
            <a:off x="230283" y="2374526"/>
            <a:ext cx="1351125" cy="6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D06D95-55DE-FF82-7B42-2740C64A5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/>
          <a:stretch/>
        </p:blipFill>
        <p:spPr bwMode="auto">
          <a:xfrm>
            <a:off x="995759" y="2827277"/>
            <a:ext cx="517675" cy="17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B642D38-8A5E-03FC-24D9-71075D78C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2" t="7956" r="29812"/>
          <a:stretch/>
        </p:blipFill>
        <p:spPr bwMode="auto">
          <a:xfrm>
            <a:off x="2798362" y="2823004"/>
            <a:ext cx="639371" cy="16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roVu Intubation Station">
            <a:extLst>
              <a:ext uri="{FF2B5EF4-FFF2-40B4-BE49-F238E27FC236}">
                <a16:creationId xmlns:a16="http://schemas.microsoft.com/office/drawing/2014/main" id="{EBF57249-9F59-12CE-241A-4E988568C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r="20044"/>
          <a:stretch/>
        </p:blipFill>
        <p:spPr bwMode="auto">
          <a:xfrm>
            <a:off x="9422556" y="2229405"/>
            <a:ext cx="1804241" cy="29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roVu Video Laryngoscope">
            <a:extLst>
              <a:ext uri="{FF2B5EF4-FFF2-40B4-BE49-F238E27FC236}">
                <a16:creationId xmlns:a16="http://schemas.microsoft.com/office/drawing/2014/main" id="{F9DB845A-3E42-954D-05B5-E10E8DF6B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1" r="30646"/>
          <a:stretch/>
        </p:blipFill>
        <p:spPr bwMode="auto">
          <a:xfrm>
            <a:off x="9393638" y="3011079"/>
            <a:ext cx="510590" cy="13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GlideScope Spectrum Single-use">
            <a:extLst>
              <a:ext uri="{FF2B5EF4-FFF2-40B4-BE49-F238E27FC236}">
                <a16:creationId xmlns:a16="http://schemas.microsoft.com/office/drawing/2014/main" id="{1A51F8FB-F74C-56C8-D15D-51DD1997B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70" y="3011723"/>
            <a:ext cx="2211328" cy="10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GlideScope® titanium reusable laryngoscopes">
            <a:extLst>
              <a:ext uri="{FF2B5EF4-FFF2-40B4-BE49-F238E27FC236}">
                <a16:creationId xmlns:a16="http://schemas.microsoft.com/office/drawing/2014/main" id="{6214A338-3FDC-B525-9F0A-0C20B45D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67" y="2628120"/>
            <a:ext cx="2312093" cy="19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6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A7575-C0AA-FF22-1482-CB3C49FC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D75E3-62B6-C44A-8295-14DF27978E1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AE115B-4913-D029-68A2-996859A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GreenLine</a:t>
            </a:r>
            <a:r>
              <a:rPr lang="de-DE" baseline="30000" dirty="0"/>
              <a:t> ®</a:t>
            </a:r>
            <a:r>
              <a:rPr lang="de-DE" dirty="0"/>
              <a:t>/D™ Handle</a:t>
            </a:r>
            <a:endParaRPr lang="de-DE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15D2FC-2328-1690-36C7-A96C97AE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09" y="1957045"/>
            <a:ext cx="4776848" cy="24995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96D3460-FCF8-30F0-263A-256B06370C64}"/>
              </a:ext>
            </a:extLst>
          </p:cNvPr>
          <p:cNvSpPr txBox="1"/>
          <p:nvPr/>
        </p:nvSpPr>
        <p:spPr>
          <a:xfrm>
            <a:off x="6218490" y="1488654"/>
            <a:ext cx="5451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Fiber </a:t>
            </a:r>
            <a:r>
              <a:rPr lang="de-DE" sz="1200" b="1" dirty="0" err="1"/>
              <a:t>Optic</a:t>
            </a:r>
            <a:r>
              <a:rPr lang="de-DE" sz="1200" b="1" dirty="0"/>
              <a:t> </a:t>
            </a:r>
            <a:r>
              <a:rPr lang="de-DE" sz="1200" b="1" dirty="0" err="1"/>
              <a:t>GreenLine</a:t>
            </a:r>
            <a:r>
              <a:rPr lang="de-DE" sz="1200" b="1" baseline="30000" dirty="0"/>
              <a:t>®</a:t>
            </a:r>
            <a:r>
              <a:rPr lang="de-DE" sz="1200" b="1" dirty="0"/>
              <a:t>/D™ Handle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GreenLine</a:t>
            </a:r>
            <a:r>
              <a:rPr lang="de-DE" sz="1200" baseline="30000" dirty="0"/>
              <a:t>®</a:t>
            </a:r>
            <a:r>
              <a:rPr lang="de-DE" sz="1200" dirty="0"/>
              <a:t>/D™ </a:t>
            </a:r>
            <a:r>
              <a:rPr lang="de-DE" sz="1200" dirty="0" err="1"/>
              <a:t>disposable</a:t>
            </a:r>
            <a:r>
              <a:rPr lang="de-DE" sz="1200" dirty="0"/>
              <a:t> LED </a:t>
            </a:r>
            <a:r>
              <a:rPr lang="de-DE" sz="1200" dirty="0" err="1"/>
              <a:t>laryngsocope</a:t>
            </a:r>
            <a:r>
              <a:rPr lang="de-DE" sz="1200" dirty="0"/>
              <a:t> </a:t>
            </a:r>
            <a:r>
              <a:rPr lang="de-DE" sz="1200" dirty="0" err="1"/>
              <a:t>handles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ideal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use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GreenLine</a:t>
            </a:r>
            <a:r>
              <a:rPr lang="de-DE" sz="1200" baseline="30000" dirty="0"/>
              <a:t>® </a:t>
            </a:r>
            <a:r>
              <a:rPr lang="de-DE" sz="1200" dirty="0"/>
              <a:t> Fiber </a:t>
            </a:r>
            <a:r>
              <a:rPr lang="de-DE" sz="1200" dirty="0" err="1"/>
              <a:t>Obtic</a:t>
            </a:r>
            <a:r>
              <a:rPr lang="de-DE" sz="1200" dirty="0"/>
              <a:t> </a:t>
            </a:r>
            <a:r>
              <a:rPr lang="de-DE" sz="1200" dirty="0" err="1"/>
              <a:t>Laryngoscope</a:t>
            </a:r>
            <a:r>
              <a:rPr lang="de-DE" sz="1200" dirty="0"/>
              <a:t> blades.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This </a:t>
            </a:r>
            <a:r>
              <a:rPr lang="de-DE" sz="1200" dirty="0" err="1"/>
              <a:t>single</a:t>
            </a:r>
            <a:r>
              <a:rPr lang="de-DE" sz="1200" dirty="0"/>
              <a:t> </a:t>
            </a:r>
            <a:r>
              <a:rPr lang="de-DE" sz="1200" dirty="0" err="1"/>
              <a:t>patient</a:t>
            </a:r>
            <a:r>
              <a:rPr lang="de-DE" sz="1200" dirty="0"/>
              <a:t> </a:t>
            </a:r>
            <a:r>
              <a:rPr lang="de-DE" sz="1200" dirty="0" err="1"/>
              <a:t>use</a:t>
            </a:r>
            <a:r>
              <a:rPr lang="de-DE" sz="1200" dirty="0"/>
              <a:t> handle </a:t>
            </a:r>
            <a:r>
              <a:rPr lang="de-DE" sz="1200" dirty="0" err="1"/>
              <a:t>helps</a:t>
            </a:r>
            <a:r>
              <a:rPr lang="de-DE" sz="1200" dirty="0"/>
              <a:t> </a:t>
            </a:r>
            <a:r>
              <a:rPr lang="de-DE" sz="1200" dirty="0" err="1"/>
              <a:t>address</a:t>
            </a:r>
            <a:r>
              <a:rPr lang="de-DE" sz="1200" dirty="0"/>
              <a:t> </a:t>
            </a:r>
            <a:r>
              <a:rPr lang="de-DE" sz="1200" dirty="0" err="1"/>
              <a:t>secondary</a:t>
            </a:r>
            <a:r>
              <a:rPr lang="de-DE" sz="1200" dirty="0"/>
              <a:t> </a:t>
            </a:r>
            <a:r>
              <a:rPr lang="de-DE" sz="1200" dirty="0" err="1"/>
              <a:t>infection</a:t>
            </a:r>
            <a:r>
              <a:rPr lang="de-DE" sz="1200" dirty="0"/>
              <a:t> </a:t>
            </a:r>
            <a:r>
              <a:rPr lang="de-DE" sz="1200" dirty="0" err="1"/>
              <a:t>concerns</a:t>
            </a:r>
            <a:r>
              <a:rPr lang="de-DE" sz="1200" dirty="0"/>
              <a:t> and </a:t>
            </a:r>
            <a:r>
              <a:rPr lang="de-DE" sz="1200" dirty="0" err="1"/>
              <a:t>costs</a:t>
            </a:r>
            <a:r>
              <a:rPr lang="de-DE" sz="1200" dirty="0"/>
              <a:t> </a:t>
            </a:r>
            <a:r>
              <a:rPr lang="de-DE" sz="1200" dirty="0" err="1"/>
              <a:t>associated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reprocessing</a:t>
            </a:r>
            <a:r>
              <a:rPr lang="de-DE" sz="1200" dirty="0"/>
              <a:t>.</a:t>
            </a:r>
          </a:p>
          <a:p>
            <a:endParaRPr lang="de-DE" dirty="0"/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FCEDB1-A2F6-47BC-89D8-33946BFB2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41638"/>
              </p:ext>
            </p:extLst>
          </p:nvPr>
        </p:nvGraphicFramePr>
        <p:xfrm>
          <a:off x="767199" y="4456558"/>
          <a:ext cx="4776847" cy="702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141">
                  <a:extLst>
                    <a:ext uri="{9D8B030D-6E8A-4147-A177-3AD203B41FA5}">
                      <a16:colId xmlns:a16="http://schemas.microsoft.com/office/drawing/2014/main" val="1786931699"/>
                    </a:ext>
                  </a:extLst>
                </a:gridCol>
                <a:gridCol w="796141">
                  <a:extLst>
                    <a:ext uri="{9D8B030D-6E8A-4147-A177-3AD203B41FA5}">
                      <a16:colId xmlns:a16="http://schemas.microsoft.com/office/drawing/2014/main" val="2056909280"/>
                    </a:ext>
                  </a:extLst>
                </a:gridCol>
                <a:gridCol w="824557">
                  <a:extLst>
                    <a:ext uri="{9D8B030D-6E8A-4147-A177-3AD203B41FA5}">
                      <a16:colId xmlns:a16="http://schemas.microsoft.com/office/drawing/2014/main" val="4177165771"/>
                    </a:ext>
                  </a:extLst>
                </a:gridCol>
                <a:gridCol w="767726">
                  <a:extLst>
                    <a:ext uri="{9D8B030D-6E8A-4147-A177-3AD203B41FA5}">
                      <a16:colId xmlns:a16="http://schemas.microsoft.com/office/drawing/2014/main" val="588213009"/>
                    </a:ext>
                  </a:extLst>
                </a:gridCol>
                <a:gridCol w="796141">
                  <a:extLst>
                    <a:ext uri="{9D8B030D-6E8A-4147-A177-3AD203B41FA5}">
                      <a16:colId xmlns:a16="http://schemas.microsoft.com/office/drawing/2014/main" val="3064731589"/>
                    </a:ext>
                  </a:extLst>
                </a:gridCol>
                <a:gridCol w="796141">
                  <a:extLst>
                    <a:ext uri="{9D8B030D-6E8A-4147-A177-3AD203B41FA5}">
                      <a16:colId xmlns:a16="http://schemas.microsoft.com/office/drawing/2014/main" val="3123955527"/>
                    </a:ext>
                  </a:extLst>
                </a:gridCol>
              </a:tblGrid>
              <a:tr h="245727">
                <a:tc>
                  <a:txBody>
                    <a:bodyPr/>
                    <a:lstStyle/>
                    <a:p>
                      <a:r>
                        <a:rPr lang="de-DE" sz="800" dirty="0"/>
                        <a:t>5-0236-69</a:t>
                      </a: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5-0236-70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5-5338-11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5-5338-10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5-5338-09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5-5338-12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786397"/>
                  </a:ext>
                </a:extLst>
              </a:tr>
              <a:tr h="245727">
                <a:tc>
                  <a:txBody>
                    <a:bodyPr/>
                    <a:lstStyle/>
                    <a:p>
                      <a:r>
                        <a:rPr lang="de-DE" sz="800" dirty="0" err="1"/>
                        <a:t>Ribbed</a:t>
                      </a:r>
                      <a:r>
                        <a:rPr lang="de-DE" sz="800" dirty="0"/>
                        <a:t> Grip</a:t>
                      </a:r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/>
                        <a:t>Smooth Grip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Textured</a:t>
                      </a:r>
                      <a:r>
                        <a:rPr lang="de-DE" sz="800" dirty="0"/>
                        <a:t> Grip</a:t>
                      </a:r>
                    </a:p>
                    <a:p>
                      <a:r>
                        <a:rPr lang="de-DE" sz="800" dirty="0" err="1"/>
                        <a:t>Stubby</a:t>
                      </a:r>
                      <a:endParaRPr lang="de-DE" sz="8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Textured</a:t>
                      </a:r>
                      <a:r>
                        <a:rPr lang="de-DE" sz="800" dirty="0"/>
                        <a:t> Grip</a:t>
                      </a:r>
                    </a:p>
                    <a:p>
                      <a:r>
                        <a:rPr lang="de-DE" sz="800" dirty="0" err="1"/>
                        <a:t>Penlite</a:t>
                      </a:r>
                      <a:endParaRPr lang="de-DE" sz="8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Textured</a:t>
                      </a:r>
                      <a:r>
                        <a:rPr lang="de-DE" sz="800" dirty="0"/>
                        <a:t> Grip</a:t>
                      </a:r>
                    </a:p>
                    <a:p>
                      <a:r>
                        <a:rPr lang="de-DE" sz="800" dirty="0"/>
                        <a:t>Medium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Textured</a:t>
                      </a:r>
                      <a:r>
                        <a:rPr lang="de-DE" sz="800" dirty="0"/>
                        <a:t> Grip</a:t>
                      </a:r>
                    </a:p>
                    <a:p>
                      <a:r>
                        <a:rPr lang="de-DE" sz="800" dirty="0"/>
                        <a:t>Standard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611334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5B18A27D-7D8F-0BD4-392E-720A96741D26}"/>
              </a:ext>
            </a:extLst>
          </p:cNvPr>
          <p:cNvSpPr txBox="1"/>
          <p:nvPr/>
        </p:nvSpPr>
        <p:spPr>
          <a:xfrm>
            <a:off x="6218490" y="3354150"/>
            <a:ext cx="5451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Fiber </a:t>
            </a:r>
            <a:r>
              <a:rPr lang="de-DE" sz="1200" b="1" dirty="0" err="1"/>
              <a:t>Optic</a:t>
            </a:r>
            <a:r>
              <a:rPr lang="de-DE" sz="1200" b="1" dirty="0"/>
              <a:t> </a:t>
            </a:r>
            <a:r>
              <a:rPr lang="de-DE" sz="1200" b="1" dirty="0" err="1"/>
              <a:t>GreenLine</a:t>
            </a:r>
            <a:r>
              <a:rPr lang="de-DE" sz="1200" b="1" baseline="30000" dirty="0"/>
              <a:t>®</a:t>
            </a:r>
            <a:r>
              <a:rPr lang="de-DE" sz="1200" b="1" dirty="0"/>
              <a:t>/D™ Handle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Latex </a:t>
            </a:r>
            <a:r>
              <a:rPr lang="de-DE" sz="1200" dirty="0" err="1"/>
              <a:t>free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Sterile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Single Patient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Disposable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CE 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complete</a:t>
            </a:r>
            <a:r>
              <a:rPr lang="de-DE" sz="1200" dirty="0"/>
              <a:t>, fully-</a:t>
            </a:r>
            <a:r>
              <a:rPr lang="de-DE" sz="1200" dirty="0" err="1"/>
              <a:t>contained</a:t>
            </a:r>
            <a:r>
              <a:rPr lang="de-DE" sz="1200" dirty="0"/>
              <a:t> </a:t>
            </a:r>
            <a:r>
              <a:rPr lang="de-DE" sz="1200" dirty="0" err="1"/>
              <a:t>unit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Ideal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use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GreenLine</a:t>
            </a:r>
            <a:r>
              <a:rPr lang="de-DE" sz="1200" dirty="0"/>
              <a:t>®/D™ </a:t>
            </a:r>
            <a:r>
              <a:rPr lang="de-DE" sz="1200" dirty="0" err="1"/>
              <a:t>disposable</a:t>
            </a:r>
            <a:r>
              <a:rPr lang="de-DE" sz="1200" dirty="0"/>
              <a:t> blades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LED </a:t>
            </a:r>
            <a:r>
              <a:rPr lang="de-DE" sz="1200" dirty="0" err="1"/>
              <a:t>illumination</a:t>
            </a:r>
            <a:r>
              <a:rPr lang="de-DE" sz="1200" dirty="0"/>
              <a:t> </a:t>
            </a:r>
            <a:r>
              <a:rPr lang="de-DE" sz="1200" dirty="0" err="1"/>
              <a:t>provides</a:t>
            </a:r>
            <a:r>
              <a:rPr lang="de-DE" sz="1200" dirty="0"/>
              <a:t> </a:t>
            </a:r>
            <a:r>
              <a:rPr lang="de-DE" sz="1200" dirty="0" err="1"/>
              <a:t>exceptional</a:t>
            </a:r>
            <a:r>
              <a:rPr lang="de-DE" sz="1200" dirty="0"/>
              <a:t>, </a:t>
            </a:r>
            <a:r>
              <a:rPr lang="de-DE" sz="1200" dirty="0" err="1"/>
              <a:t>clear</a:t>
            </a:r>
            <a:r>
              <a:rPr lang="de-DE" sz="1200" dirty="0"/>
              <a:t> </a:t>
            </a:r>
            <a:r>
              <a:rPr lang="de-DE" sz="1200" dirty="0" err="1"/>
              <a:t>viewing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Complies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ISO 7376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Batteries</a:t>
            </a:r>
            <a:r>
              <a:rPr lang="de-DE" sz="1200" dirty="0"/>
              <a:t> </a:t>
            </a:r>
            <a:r>
              <a:rPr lang="de-DE" sz="1200" dirty="0" err="1"/>
              <a:t>included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07365383"/>
      </p:ext>
    </p:extLst>
  </p:cSld>
  <p:clrMapOvr>
    <a:masterClrMapping/>
  </p:clrMapOvr>
</p:sld>
</file>

<file path=ppt/theme/theme1.xml><?xml version="1.0" encoding="utf-8"?>
<a:theme xmlns:a="http://schemas.openxmlformats.org/drawingml/2006/main" name="AirLif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Life Template" id="{3F6F6809-3DC0-2944-8620-E404AA58C575}" vid="{33262CEA-FD46-9040-B1B9-8F8A1FF8F4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_x0023_ xmlns="05fe8802-1c7e-4c63-a744-d3ad4249c00e">1</Folder_x0023_>
    <mo xmlns="05fe8802-1c7e-4c63-a744-d3ad4249c00e" xsi:nil="true"/>
    <FolderNumber xmlns="05fe8802-1c7e-4c63-a744-d3ad4249c00e" xsi:nil="true"/>
    <lcf76f155ced4ddcb4097134ff3c332f xmlns="05fe8802-1c7e-4c63-a744-d3ad4249c00e">
      <Terms xmlns="http://schemas.microsoft.com/office/infopath/2007/PartnerControls"/>
    </lcf76f155ced4ddcb4097134ff3c332f>
    <TaxCatchAll xmlns="50b6b7bc-82fb-48e8-879e-7335a231a96e" xsi:nil="true"/>
    <DateNow xmlns="05fe8802-1c7e-4c63-a744-d3ad4249c00e" xsi:nil="true"/>
    <Validation_x0023_ xmlns="05fe8802-1c7e-4c63-a744-d3ad4249c00e" xsi:nil="true"/>
    <Image xmlns="05fe8802-1c7e-4c63-a744-d3ad4249c00e" xsi:nil="true"/>
    <LastModified xmlns="05fe8802-1c7e-4c63-a744-d3ad4249c0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8E6B1B7E30242B6F9762BE7D3A811" ma:contentTypeVersion="25" ma:contentTypeDescription="Create a new document." ma:contentTypeScope="" ma:versionID="20b3eeac0d5e28337990abd10e0b1ea8">
  <xsd:schema xmlns:xsd="http://www.w3.org/2001/XMLSchema" xmlns:xs="http://www.w3.org/2001/XMLSchema" xmlns:p="http://schemas.microsoft.com/office/2006/metadata/properties" xmlns:ns2="05fe8802-1c7e-4c63-a744-d3ad4249c00e" xmlns:ns3="50b6b7bc-82fb-48e8-879e-7335a231a96e" targetNamespace="http://schemas.microsoft.com/office/2006/metadata/properties" ma:root="true" ma:fieldsID="b9cc9b6074cea5fdcabe5894cc5cea75" ns2:_="" ns3:_="">
    <xsd:import namespace="05fe8802-1c7e-4c63-a744-d3ad4249c00e"/>
    <xsd:import namespace="50b6b7bc-82fb-48e8-879e-7335a231a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Image" minOccurs="0"/>
                <xsd:element ref="ns2:mo" minOccurs="0"/>
                <xsd:element ref="ns2:LastModified" minOccurs="0"/>
                <xsd:element ref="ns2:FolderNumber" minOccurs="0"/>
                <xsd:element ref="ns2:Validation_x0023_" minOccurs="0"/>
                <xsd:element ref="ns2:Folder_x0023_" minOccurs="0"/>
                <xsd:element ref="ns2:DateNo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e8802-1c7e-4c63-a744-d3ad4249c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6f51eb-9e79-45c4-851c-b5c9ecafc7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4" nillable="true" ma:displayName="Image" ma:format="Thumbnail" ma:internalName="Image">
      <xsd:simpleType>
        <xsd:restriction base="dms:Unknown"/>
      </xsd:simpleType>
    </xsd:element>
    <xsd:element name="mo" ma:index="25" nillable="true" ma:displayName="mo" ma:format="Dropdown" ma:indexed="true" ma:internalName="mo" ma:percentage="FALSE">
      <xsd:simpleType>
        <xsd:restriction base="dms:Number"/>
      </xsd:simpleType>
    </xsd:element>
    <xsd:element name="LastModified" ma:index="26" nillable="true" ma:displayName="Last Modified" ma:format="DateOnly" ma:internalName="LastModified">
      <xsd:simpleType>
        <xsd:restriction base="dms:DateTime"/>
      </xsd:simpleType>
    </xsd:element>
    <xsd:element name="FolderNumber" ma:index="27" nillable="true" ma:displayName="Folder Number" ma:decimals="0" ma:format="Dropdown" ma:internalName="FolderNumber" ma:percentage="FALSE">
      <xsd:simpleType>
        <xsd:restriction base="dms:Number"/>
      </xsd:simpleType>
    </xsd:element>
    <xsd:element name="Validation_x0023_" ma:index="28" nillable="true" ma:displayName="Validation #" ma:format="Dropdown" ma:internalName="Validation_x0023_">
      <xsd:simpleType>
        <xsd:restriction base="dms:Text">
          <xsd:maxLength value="255"/>
        </xsd:restriction>
      </xsd:simpleType>
    </xsd:element>
    <xsd:element name="Folder_x0023_" ma:index="29" nillable="true" ma:displayName="Folder #" ma:default="1" ma:format="Dropdown" ma:internalName="Folder_x0023_" ma:percentage="FALSE">
      <xsd:simpleType>
        <xsd:restriction base="dms:Number"/>
      </xsd:simpleType>
    </xsd:element>
    <xsd:element name="DateNow" ma:index="30" nillable="true" ma:displayName="Date Now" ma:format="DateOnly" ma:internalName="DateNow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6b7bc-82fb-48e8-879e-7335a231a96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22aabfd-e979-40ef-a5ac-047678663beb}" ma:internalName="TaxCatchAll" ma:showField="CatchAllData" ma:web="50b6b7bc-82fb-48e8-879e-7335a231a9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F9C389-9354-446A-9534-3626A15891C2}">
  <ds:schemaRefs>
    <ds:schemaRef ds:uri="http://schemas.microsoft.com/office/2006/metadata/properties"/>
    <ds:schemaRef ds:uri="http://schemas.microsoft.com/office/infopath/2007/PartnerControls"/>
    <ds:schemaRef ds:uri="05fe8802-1c7e-4c63-a744-d3ad4249c00e"/>
    <ds:schemaRef ds:uri="50b6b7bc-82fb-48e8-879e-7335a231a96e"/>
  </ds:schemaRefs>
</ds:datastoreItem>
</file>

<file path=customXml/itemProps2.xml><?xml version="1.0" encoding="utf-8"?>
<ds:datastoreItem xmlns:ds="http://schemas.openxmlformats.org/officeDocument/2006/customXml" ds:itemID="{DCF8727C-1E35-453F-BEAB-D91D382D8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e8802-1c7e-4c63-a744-d3ad4249c00e"/>
    <ds:schemaRef ds:uri="50b6b7bc-82fb-48e8-879e-7335a231a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4D0D66-2E3A-40AA-B8F0-56AE5753CD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AirLife Template</Template>
  <TotalTime>0</TotalTime>
  <Words>1104</Words>
  <Application>Microsoft Office PowerPoint</Application>
  <PresentationFormat>Breitbild</PresentationFormat>
  <Paragraphs>209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AirLife Theme</vt:lpstr>
      <vt:lpstr>Laryngoscopes &amp; Blades</vt:lpstr>
      <vt:lpstr>Agenda</vt:lpstr>
      <vt:lpstr>Anatomy – Upper Airway</vt:lpstr>
      <vt:lpstr>Anatomy for Laryngoscopy</vt:lpstr>
      <vt:lpstr>Laryngoscopy</vt:lpstr>
      <vt:lpstr>Laryngoscopes  &amp;  Blades</vt:lpstr>
      <vt:lpstr>Classification of Laryngoscopes</vt:lpstr>
      <vt:lpstr>Types of Laryngoscopes</vt:lpstr>
      <vt:lpstr>GreenLine ®/D™ Handle</vt:lpstr>
      <vt:lpstr>GreenLine ® Premium Chrome Handle</vt:lpstr>
      <vt:lpstr>IntuBrite® Dual LED Disposable Handle</vt:lpstr>
      <vt:lpstr>IntuBrite® Green System Laryngoscope</vt:lpstr>
      <vt:lpstr>GreenLine ® Blades</vt:lpstr>
      <vt:lpstr>Why Single Patient Use?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Laryngoscopes &amp; Blades</dc:title>
  <dc:creator>Bach Hoang-Pfennig</dc:creator>
  <cp:lastModifiedBy>Bach Hoang-Pfennig</cp:lastModifiedBy>
  <cp:revision>1</cp:revision>
  <dcterms:created xsi:type="dcterms:W3CDTF">2023-10-19T07:53:02Z</dcterms:created>
  <dcterms:modified xsi:type="dcterms:W3CDTF">2023-10-19T17:38:01Z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0x010100E3D8E6B1B7E30242B6F9762BE7D3A811</vt:lpwstr>
  </property>
  <property fmtid="{D5CDD505-2E9C-101B-9397-08002B2CF9AE}" pid="3" name="MediaServiceImageTags">
    <vt:lpwstr/>
  </property>
</Properties>
</file>