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4"/>
  </p:sldMasterIdLst>
  <p:notesMasterIdLst>
    <p:notesMasterId r:id="rId46"/>
  </p:notesMasterIdLst>
  <p:sldIdLst>
    <p:sldId id="256" r:id="rId5"/>
    <p:sldId id="418" r:id="rId6"/>
    <p:sldId id="384" r:id="rId7"/>
    <p:sldId id="379" r:id="rId8"/>
    <p:sldId id="429" r:id="rId9"/>
    <p:sldId id="419" r:id="rId10"/>
    <p:sldId id="424" r:id="rId11"/>
    <p:sldId id="536" r:id="rId12"/>
    <p:sldId id="494" r:id="rId13"/>
    <p:sldId id="510" r:id="rId14"/>
    <p:sldId id="501" r:id="rId15"/>
    <p:sldId id="502" r:id="rId16"/>
    <p:sldId id="533" r:id="rId17"/>
    <p:sldId id="513" r:id="rId18"/>
    <p:sldId id="504" r:id="rId19"/>
    <p:sldId id="507" r:id="rId20"/>
    <p:sldId id="508" r:id="rId21"/>
    <p:sldId id="505" r:id="rId22"/>
    <p:sldId id="486" r:id="rId23"/>
    <p:sldId id="509" r:id="rId24"/>
    <p:sldId id="499" r:id="rId25"/>
    <p:sldId id="515" r:id="rId26"/>
    <p:sldId id="517" r:id="rId27"/>
    <p:sldId id="521" r:id="rId28"/>
    <p:sldId id="523" r:id="rId29"/>
    <p:sldId id="522" r:id="rId30"/>
    <p:sldId id="524" r:id="rId31"/>
    <p:sldId id="528" r:id="rId32"/>
    <p:sldId id="395" r:id="rId33"/>
    <p:sldId id="526" r:id="rId34"/>
    <p:sldId id="403" r:id="rId35"/>
    <p:sldId id="459" r:id="rId36"/>
    <p:sldId id="527" r:id="rId37"/>
    <p:sldId id="532" r:id="rId38"/>
    <p:sldId id="529" r:id="rId39"/>
    <p:sldId id="463" r:id="rId40"/>
    <p:sldId id="518" r:id="rId41"/>
    <p:sldId id="519" r:id="rId42"/>
    <p:sldId id="530" r:id="rId43"/>
    <p:sldId id="531" r:id="rId44"/>
    <p:sldId id="272"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752"/>
    <a:srgbClr val="012352"/>
    <a:srgbClr val="009999"/>
    <a:srgbClr val="D921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7" autoAdjust="0"/>
    <p:restoredTop sz="95238" autoAdjust="0"/>
  </p:normalViewPr>
  <p:slideViewPr>
    <p:cSldViewPr snapToGrid="0">
      <p:cViewPr varScale="1">
        <p:scale>
          <a:sx n="117" d="100"/>
          <a:sy n="117" d="100"/>
        </p:scale>
        <p:origin x="97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243"/>
    </p:cViewPr>
  </p:sorterViewPr>
  <p:notesViewPr>
    <p:cSldViewPr snapToGrid="0">
      <p:cViewPr varScale="1">
        <p:scale>
          <a:sx n="52" d="100"/>
          <a:sy n="52" d="100"/>
        </p:scale>
        <p:origin x="2940" y="4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Intubations and Sales by Produc</a:t>
            </a:r>
            <a:r>
              <a:rPr lang="en-US" baseline="0" dirty="0"/>
              <a:t>t Type</a:t>
            </a:r>
            <a:endParaRPr lang="en-US" dirty="0"/>
          </a:p>
        </c:rich>
      </c:tx>
      <c:overlay val="0"/>
      <c:spPr>
        <a:noFill/>
        <a:ln>
          <a:noFill/>
        </a:ln>
        <a:effectLst/>
      </c:spPr>
    </c:title>
    <c:autoTitleDeleted val="0"/>
    <c:plotArea>
      <c:layout>
        <c:manualLayout>
          <c:layoutTarget val="inner"/>
          <c:xMode val="edge"/>
          <c:yMode val="edge"/>
          <c:x val="4.9966575687201364E-2"/>
          <c:y val="0.16226649374706337"/>
          <c:w val="0.95003342431279858"/>
          <c:h val="0.66764056008824757"/>
        </c:manualLayout>
      </c:layout>
      <c:barChart>
        <c:barDir val="col"/>
        <c:grouping val="clustered"/>
        <c:varyColors val="0"/>
        <c:ser>
          <c:idx val="0"/>
          <c:order val="0"/>
          <c:tx>
            <c:strRef>
              <c:f>Sheet1!$B$1</c:f>
              <c:strCache>
                <c:ptCount val="1"/>
                <c:pt idx="0">
                  <c:v>Intubations</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Disposable</c:v>
                </c:pt>
                <c:pt idx="1">
                  <c:v>Reusable Handle, Disposable Blade</c:v>
                </c:pt>
                <c:pt idx="2">
                  <c:v>Fully Reusable</c:v>
                </c:pt>
              </c:strCache>
            </c:strRef>
          </c:cat>
          <c:val>
            <c:numRef>
              <c:f>Sheet1!$B$2:$B$4</c:f>
              <c:numCache>
                <c:formatCode>General</c:formatCode>
                <c:ptCount val="3"/>
                <c:pt idx="0">
                  <c:v>1.9</c:v>
                </c:pt>
                <c:pt idx="1">
                  <c:v>1.1000000000000001</c:v>
                </c:pt>
                <c:pt idx="2">
                  <c:v>16</c:v>
                </c:pt>
              </c:numCache>
            </c:numRef>
          </c:val>
          <c:extLst>
            <c:ext xmlns:c16="http://schemas.microsoft.com/office/drawing/2014/chart" uri="{C3380CC4-5D6E-409C-BE32-E72D297353CC}">
              <c16:uniqueId val="{00000000-C067-4B34-B6C7-A15815E20FE8}"/>
            </c:ext>
          </c:extLst>
        </c:ser>
        <c:ser>
          <c:idx val="1"/>
          <c:order val="1"/>
          <c:tx>
            <c:strRef>
              <c:f>Sheet1!$C$1</c:f>
              <c:strCache>
                <c:ptCount val="1"/>
                <c:pt idx="0">
                  <c:v>$ Sales</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Disposable</c:v>
                </c:pt>
                <c:pt idx="1">
                  <c:v>Reusable Handle, Disposable Blade</c:v>
                </c:pt>
                <c:pt idx="2">
                  <c:v>Fully Reusable</c:v>
                </c:pt>
              </c:strCache>
            </c:strRef>
          </c:cat>
          <c:val>
            <c:numRef>
              <c:f>Sheet1!$C$2:$C$4</c:f>
              <c:numCache>
                <c:formatCode>"$"#,##0.0_);[Red]\("$"#,##0.0\)</c:formatCode>
                <c:ptCount val="3"/>
                <c:pt idx="0">
                  <c:v>22.5</c:v>
                </c:pt>
                <c:pt idx="1">
                  <c:v>5.8</c:v>
                </c:pt>
                <c:pt idx="2">
                  <c:v>5.8</c:v>
                </c:pt>
              </c:numCache>
            </c:numRef>
          </c:val>
          <c:extLst>
            <c:ext xmlns:c16="http://schemas.microsoft.com/office/drawing/2014/chart" uri="{C3380CC4-5D6E-409C-BE32-E72D297353CC}">
              <c16:uniqueId val="{00000001-C067-4B34-B6C7-A15815E20FE8}"/>
            </c:ext>
          </c:extLst>
        </c:ser>
        <c:dLbls>
          <c:showLegendKey val="0"/>
          <c:showVal val="0"/>
          <c:showCatName val="0"/>
          <c:showSerName val="0"/>
          <c:showPercent val="0"/>
          <c:showBubbleSize val="0"/>
        </c:dLbls>
        <c:gapWidth val="219"/>
        <c:overlap val="-27"/>
        <c:axId val="105494400"/>
        <c:axId val="105495936"/>
      </c:barChart>
      <c:catAx>
        <c:axId val="10549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495936"/>
        <c:crosses val="autoZero"/>
        <c:auto val="1"/>
        <c:lblAlgn val="ctr"/>
        <c:lblOffset val="100"/>
        <c:noMultiLvlLbl val="0"/>
      </c:catAx>
      <c:valAx>
        <c:axId val="105495936"/>
        <c:scaling>
          <c:orientation val="minMax"/>
        </c:scaling>
        <c:delete val="1"/>
        <c:axPos val="l"/>
        <c:numFmt formatCode="General" sourceLinked="1"/>
        <c:majorTickMark val="none"/>
        <c:minorTickMark val="none"/>
        <c:tickLblPos val="nextTo"/>
        <c:crossAx val="105494400"/>
        <c:crosses val="autoZero"/>
        <c:crossBetween val="between"/>
      </c:valAx>
      <c:spPr>
        <a:noFill/>
        <a:ln>
          <a:noFill/>
        </a:ln>
        <a:effectLst/>
      </c:spPr>
    </c:plotArea>
    <c:legend>
      <c:legendPos val="b"/>
      <c:layout>
        <c:manualLayout>
          <c:xMode val="edge"/>
          <c:yMode val="edge"/>
          <c:x val="0.36027063499756246"/>
          <c:y val="0.30835247880852235"/>
          <c:w val="0.25901785813283817"/>
          <c:h val="0.135113681102362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Unit Sales by Year (2013 = 100%)</a:t>
            </a:r>
          </a:p>
        </c:rich>
      </c:tx>
      <c:overlay val="0"/>
      <c:spPr>
        <a:noFill/>
        <a:ln>
          <a:noFill/>
        </a:ln>
        <a:effectLst/>
      </c:spPr>
    </c:title>
    <c:autoTitleDeleted val="0"/>
    <c:plotArea>
      <c:layout>
        <c:manualLayout>
          <c:layoutTarget val="inner"/>
          <c:xMode val="edge"/>
          <c:yMode val="edge"/>
          <c:x val="0.11084746764232509"/>
          <c:y val="0.10330071011062268"/>
          <c:w val="0.86659834216207987"/>
          <c:h val="0.77643823969856518"/>
        </c:manualLayout>
      </c:layout>
      <c:lineChart>
        <c:grouping val="standard"/>
        <c:varyColors val="0"/>
        <c:ser>
          <c:idx val="0"/>
          <c:order val="0"/>
          <c:tx>
            <c:strRef>
              <c:f>Sheet1!$B$1</c:f>
              <c:strCache>
                <c:ptCount val="1"/>
                <c:pt idx="0">
                  <c:v>Reusable Handles</c:v>
                </c:pt>
              </c:strCache>
            </c:strRef>
          </c:tx>
          <c:spPr>
            <a:ln w="28575" cap="rnd">
              <a:solidFill>
                <a:schemeClr val="accent1"/>
              </a:solidFill>
              <a:round/>
            </a:ln>
            <a:effectLst/>
          </c:spPr>
          <c:marker>
            <c:symbol val="none"/>
          </c:marker>
          <c:dLbls>
            <c:dLbl>
              <c:idx val="0"/>
              <c:layout>
                <c:manualLayout>
                  <c:x val="-9.3917779079043154E-2"/>
                  <c:y val="4.613496932515157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93-4433-B87F-5917C12ADEC6}"/>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Sheet1!$B$2:$B$5</c:f>
              <c:numCache>
                <c:formatCode>0%</c:formatCode>
                <c:ptCount val="4"/>
                <c:pt idx="0">
                  <c:v>1</c:v>
                </c:pt>
                <c:pt idx="1">
                  <c:v>1.0101010101010102</c:v>
                </c:pt>
                <c:pt idx="2">
                  <c:v>0.81818181818181823</c:v>
                </c:pt>
                <c:pt idx="3">
                  <c:v>0.74747474747474751</c:v>
                </c:pt>
              </c:numCache>
            </c:numRef>
          </c:val>
          <c:smooth val="0"/>
          <c:extLst>
            <c:ext xmlns:c16="http://schemas.microsoft.com/office/drawing/2014/chart" uri="{C3380CC4-5D6E-409C-BE32-E72D297353CC}">
              <c16:uniqueId val="{00000000-5493-4433-B87F-5917C12ADEC6}"/>
            </c:ext>
          </c:extLst>
        </c:ser>
        <c:ser>
          <c:idx val="1"/>
          <c:order val="1"/>
          <c:tx>
            <c:strRef>
              <c:f>Sheet1!$C$1</c:f>
              <c:strCache>
                <c:ptCount val="1"/>
                <c:pt idx="0">
                  <c:v>Disposable Handles</c:v>
                </c:pt>
              </c:strCache>
            </c:strRef>
          </c:tx>
          <c:spPr>
            <a:ln w="285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5493-4433-B87F-5917C12ADEC6}"/>
                </c:ext>
              </c:extLst>
            </c:dLbl>
            <c:dLbl>
              <c:idx val="1"/>
              <c:layout>
                <c:manualLayout>
                  <c:x val="-8.9583940896276852E-3"/>
                  <c:y val="1.501840490797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93-4433-B87F-5917C12ADEC6}"/>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Sheet1!$C$2:$C$5</c:f>
              <c:numCache>
                <c:formatCode>0%</c:formatCode>
                <c:ptCount val="4"/>
                <c:pt idx="0">
                  <c:v>1</c:v>
                </c:pt>
                <c:pt idx="1">
                  <c:v>5.86</c:v>
                </c:pt>
                <c:pt idx="2">
                  <c:v>14.74</c:v>
                </c:pt>
                <c:pt idx="3">
                  <c:v>21.72</c:v>
                </c:pt>
              </c:numCache>
            </c:numRef>
          </c:val>
          <c:smooth val="0"/>
          <c:extLst>
            <c:ext xmlns:c16="http://schemas.microsoft.com/office/drawing/2014/chart" uri="{C3380CC4-5D6E-409C-BE32-E72D297353CC}">
              <c16:uniqueId val="{00000001-5493-4433-B87F-5917C12ADEC6}"/>
            </c:ext>
          </c:extLst>
        </c:ser>
        <c:ser>
          <c:idx val="2"/>
          <c:order val="2"/>
          <c:tx>
            <c:strRef>
              <c:f>Sheet1!$D$1</c:f>
              <c:strCache>
                <c:ptCount val="1"/>
                <c:pt idx="0">
                  <c:v>Video Blades</c:v>
                </c:pt>
              </c:strCache>
            </c:strRef>
          </c:tx>
          <c:spPr>
            <a:ln w="28575" cap="rnd">
              <a:solidFill>
                <a:schemeClr val="accent3"/>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5493-4433-B87F-5917C12ADEC6}"/>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2013</c:v>
                </c:pt>
                <c:pt idx="1">
                  <c:v>2014</c:v>
                </c:pt>
                <c:pt idx="2">
                  <c:v>2015</c:v>
                </c:pt>
                <c:pt idx="3">
                  <c:v>2016</c:v>
                </c:pt>
              </c:numCache>
            </c:numRef>
          </c:cat>
          <c:val>
            <c:numRef>
              <c:f>Sheet1!$D$2:$D$5</c:f>
              <c:numCache>
                <c:formatCode>0%</c:formatCode>
                <c:ptCount val="4"/>
                <c:pt idx="0">
                  <c:v>1</c:v>
                </c:pt>
                <c:pt idx="1">
                  <c:v>7.1739130434782616</c:v>
                </c:pt>
                <c:pt idx="2">
                  <c:v>7.5217391304347831</c:v>
                </c:pt>
                <c:pt idx="3">
                  <c:v>7.9130434782608701</c:v>
                </c:pt>
              </c:numCache>
            </c:numRef>
          </c:val>
          <c:smooth val="0"/>
          <c:extLst>
            <c:ext xmlns:c16="http://schemas.microsoft.com/office/drawing/2014/chart" uri="{C3380CC4-5D6E-409C-BE32-E72D297353CC}">
              <c16:uniqueId val="{00000002-5493-4433-B87F-5917C12ADEC6}"/>
            </c:ext>
          </c:extLst>
        </c:ser>
        <c:dLbls>
          <c:showLegendKey val="0"/>
          <c:showVal val="0"/>
          <c:showCatName val="0"/>
          <c:showSerName val="0"/>
          <c:showPercent val="0"/>
          <c:showBubbleSize val="0"/>
        </c:dLbls>
        <c:smooth val="0"/>
        <c:axId val="105777792"/>
        <c:axId val="105795968"/>
      </c:lineChart>
      <c:catAx>
        <c:axId val="10577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5795968"/>
        <c:crossesAt val="-1"/>
        <c:auto val="1"/>
        <c:lblAlgn val="ctr"/>
        <c:lblOffset val="100"/>
        <c:noMultiLvlLbl val="0"/>
      </c:catAx>
      <c:valAx>
        <c:axId val="105795968"/>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777792"/>
        <c:crosses val="autoZero"/>
        <c:crossBetween val="between"/>
      </c:valAx>
      <c:spPr>
        <a:noFill/>
        <a:ln>
          <a:noFill/>
        </a:ln>
        <a:effectLst/>
      </c:spPr>
    </c:plotArea>
    <c:legend>
      <c:legendPos val="b"/>
      <c:layout>
        <c:manualLayout>
          <c:xMode val="edge"/>
          <c:yMode val="edge"/>
          <c:x val="0.13899774474242774"/>
          <c:y val="0.15770213999323707"/>
          <c:w val="0.34678463945020083"/>
          <c:h val="0.19935307473068933"/>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2016 Market Size </a:t>
            </a:r>
            <a:br>
              <a:rPr lang="en-US" dirty="0"/>
            </a:br>
            <a:r>
              <a:rPr lang="en-US" dirty="0"/>
              <a:t>($ millions)</a:t>
            </a:r>
          </a:p>
        </c:rich>
      </c:tx>
      <c:overlay val="0"/>
      <c:spPr>
        <a:noFill/>
        <a:ln>
          <a:noFill/>
        </a:ln>
        <a:effectLst/>
      </c:spPr>
    </c:title>
    <c:autoTitleDeleted val="0"/>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FE6-41FD-93D5-579F10CBA4C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E6-41FD-93D5-579F10CBA4C5}"/>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FE6-41FD-93D5-579F10CBA4C5}"/>
              </c:ext>
            </c:extLst>
          </c:dPt>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Reusable</c:v>
                </c:pt>
                <c:pt idx="1">
                  <c:v>Disposable</c:v>
                </c:pt>
                <c:pt idx="2">
                  <c:v>Video</c:v>
                </c:pt>
              </c:strCache>
            </c:strRef>
          </c:cat>
          <c:val>
            <c:numRef>
              <c:f>Sheet1!$B$2:$B$4</c:f>
              <c:numCache>
                <c:formatCode>General</c:formatCode>
                <c:ptCount val="3"/>
                <c:pt idx="0" formatCode="&quot;$&quot;#,##0.00_);[Red]\(&quot;$&quot;#,##0.00\)">
                  <c:v>18.399999999999999</c:v>
                </c:pt>
                <c:pt idx="1">
                  <c:v>20.8</c:v>
                </c:pt>
                <c:pt idx="2" formatCode="&quot;$&quot;#,##0_);[Red]\(&quot;$&quot;#,##0\)">
                  <c:v>50</c:v>
                </c:pt>
              </c:numCache>
            </c:numRef>
          </c:val>
          <c:extLst>
            <c:ext xmlns:c16="http://schemas.microsoft.com/office/drawing/2014/chart" uri="{C3380CC4-5D6E-409C-BE32-E72D297353CC}">
              <c16:uniqueId val="{00000006-FFE6-41FD-93D5-579F10CBA4C5}"/>
            </c:ext>
          </c:extLst>
        </c:ser>
        <c:dLbls>
          <c:showLegendKey val="0"/>
          <c:showVal val="0"/>
          <c:showCatName val="0"/>
          <c:showSerName val="0"/>
          <c:showPercent val="0"/>
          <c:showBubbleSize val="0"/>
        </c:dLbls>
        <c:gapWidth val="219"/>
        <c:overlap val="-27"/>
        <c:axId val="105924096"/>
        <c:axId val="105925632"/>
      </c:barChart>
      <c:catAx>
        <c:axId val="10592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925632"/>
        <c:crosses val="autoZero"/>
        <c:auto val="1"/>
        <c:lblAlgn val="ctr"/>
        <c:lblOffset val="100"/>
        <c:noMultiLvlLbl val="0"/>
      </c:catAx>
      <c:valAx>
        <c:axId val="105925632"/>
        <c:scaling>
          <c:orientation val="minMax"/>
        </c:scaling>
        <c:delete val="1"/>
        <c:axPos val="l"/>
        <c:majorGridlines>
          <c:spPr>
            <a:ln w="9525" cap="flat" cmpd="sng" algn="ctr">
              <a:solidFill>
                <a:schemeClr val="tx1">
                  <a:lumMod val="15000"/>
                  <a:lumOff val="85000"/>
                </a:schemeClr>
              </a:solidFill>
              <a:round/>
            </a:ln>
            <a:effectLst/>
          </c:spPr>
        </c:majorGridlines>
        <c:numFmt formatCode="&quot;$&quot;#,##0.00_);[Red]\(&quot;$&quot;#,##0.00\)" sourceLinked="1"/>
        <c:majorTickMark val="none"/>
        <c:minorTickMark val="none"/>
        <c:tickLblPos val="nextTo"/>
        <c:crossAx val="105924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solidFill>
            <a:schemeClr val="tx1"/>
          </a:solidFil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Annual Intubations (millions)</a:t>
            </a:r>
          </a:p>
        </c:rich>
      </c:tx>
      <c:overlay val="0"/>
      <c:spPr>
        <a:noFill/>
        <a:ln>
          <a:noFill/>
        </a:ln>
        <a:effectLst/>
      </c:sp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392-48D6-AF06-8CC81DF4731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C392-48D6-AF06-8CC81DF47317}"/>
              </c:ext>
            </c:extLst>
          </c:dPt>
          <c:dLbls>
            <c:dLbl>
              <c:idx val="0"/>
              <c:layout>
                <c:manualLayout>
                  <c:x val="-0.10500000918635251"/>
                  <c:y val="-0.2127710325111196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3750003827646877"/>
                      <c:h val="0.20687644959591509"/>
                    </c:manualLayout>
                  </c15:layout>
                </c:ext>
                <c:ext xmlns:c16="http://schemas.microsoft.com/office/drawing/2014/chart" uri="{C3380CC4-5D6E-409C-BE32-E72D297353CC}">
                  <c16:uniqueId val="{00000001-C392-48D6-AF06-8CC81DF47317}"/>
                </c:ext>
              </c:extLst>
            </c:dLbl>
            <c:dLbl>
              <c:idx val="1"/>
              <c:layout>
                <c:manualLayout>
                  <c:x val="-2.1388890760182924E-2"/>
                  <c:y val="2.01824306908874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48125004210411565"/>
                      <c:h val="0.13913814309105793"/>
                    </c:manualLayout>
                  </c15:layout>
                </c:ext>
                <c:ext xmlns:c16="http://schemas.microsoft.com/office/drawing/2014/chart" uri="{C3380CC4-5D6E-409C-BE32-E72D297353CC}">
                  <c16:uniqueId val="{00000002-C392-48D6-AF06-8CC81DF4731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Hospital</c:v>
                </c:pt>
                <c:pt idx="1">
                  <c:v>EMS</c:v>
                </c:pt>
              </c:strCache>
            </c:strRef>
          </c:cat>
          <c:val>
            <c:numRef>
              <c:f>Sheet1!$B$2:$B$3</c:f>
              <c:numCache>
                <c:formatCode>General</c:formatCode>
                <c:ptCount val="2"/>
                <c:pt idx="0">
                  <c:v>19</c:v>
                </c:pt>
                <c:pt idx="1">
                  <c:v>1</c:v>
                </c:pt>
              </c:numCache>
            </c:numRef>
          </c:val>
          <c:extLst>
            <c:ext xmlns:c16="http://schemas.microsoft.com/office/drawing/2014/chart" uri="{C3380CC4-5D6E-409C-BE32-E72D297353CC}">
              <c16:uniqueId val="{00000000-C392-48D6-AF06-8CC81DF4731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70BE24-5F27-411E-822F-9EC35A31CA21}" type="doc">
      <dgm:prSet loTypeId="urn:microsoft.com/office/officeart/2005/8/layout/venn1" loCatId="relationship" qsTypeId="urn:microsoft.com/office/officeart/2005/8/quickstyle/simple1" qsCatId="simple" csTypeId="urn:microsoft.com/office/officeart/2005/8/colors/accent1_2" csCatId="accent1" phldr="1"/>
      <dgm:spPr/>
    </dgm:pt>
    <dgm:pt modelId="{8DBC281F-8756-4AD8-8F44-5AD3FB914C9C}">
      <dgm:prSet phldrT="[Text]"/>
      <dgm:spPr/>
      <dgm:t>
        <a:bodyPr/>
        <a:lstStyle/>
        <a:p>
          <a:r>
            <a:rPr lang="en-US" b="1" dirty="0"/>
            <a:t>Patient Safety </a:t>
          </a:r>
          <a:r>
            <a:rPr lang="en-US" dirty="0"/>
            <a:t>Reduced HAI Risk with Disposables </a:t>
          </a:r>
        </a:p>
      </dgm:t>
    </dgm:pt>
    <dgm:pt modelId="{D170D83E-8A28-4298-85C6-C74D3786DB57}" type="parTrans" cxnId="{87C51585-0FBE-4441-9F96-1EC8C472CFA6}">
      <dgm:prSet/>
      <dgm:spPr/>
      <dgm:t>
        <a:bodyPr/>
        <a:lstStyle/>
        <a:p>
          <a:endParaRPr lang="en-US"/>
        </a:p>
      </dgm:t>
    </dgm:pt>
    <dgm:pt modelId="{C5B64D70-F30E-43C8-A531-7C3EA1947E6C}" type="sibTrans" cxnId="{87C51585-0FBE-4441-9F96-1EC8C472CFA6}">
      <dgm:prSet/>
      <dgm:spPr/>
      <dgm:t>
        <a:bodyPr/>
        <a:lstStyle/>
        <a:p>
          <a:endParaRPr lang="en-US"/>
        </a:p>
      </dgm:t>
    </dgm:pt>
    <dgm:pt modelId="{6D5BE0DE-9C4C-4B06-AC5C-67F4A3133E0D}">
      <dgm:prSet phldrT="[Text]"/>
      <dgm:spPr/>
      <dgm:t>
        <a:bodyPr/>
        <a:lstStyle/>
        <a:p>
          <a:r>
            <a:rPr lang="en-US" b="1" dirty="0"/>
            <a:t>Salter Opportunity</a:t>
          </a:r>
        </a:p>
        <a:p>
          <a:r>
            <a:rPr lang="en-US" dirty="0"/>
            <a:t>Significant account value, GPO Contracts </a:t>
          </a:r>
        </a:p>
      </dgm:t>
    </dgm:pt>
    <dgm:pt modelId="{6EE3DE1D-715A-454A-91F8-5B44E56B5EB9}" type="parTrans" cxnId="{224ECF25-AAA9-470A-9806-BFCFB3265B86}">
      <dgm:prSet/>
      <dgm:spPr/>
      <dgm:t>
        <a:bodyPr/>
        <a:lstStyle/>
        <a:p>
          <a:endParaRPr lang="en-US"/>
        </a:p>
      </dgm:t>
    </dgm:pt>
    <dgm:pt modelId="{F2661860-02BA-470F-94D5-F741E67A9852}" type="sibTrans" cxnId="{224ECF25-AAA9-470A-9806-BFCFB3265B86}">
      <dgm:prSet/>
      <dgm:spPr/>
      <dgm:t>
        <a:bodyPr/>
        <a:lstStyle/>
        <a:p>
          <a:endParaRPr lang="en-US"/>
        </a:p>
      </dgm:t>
    </dgm:pt>
    <dgm:pt modelId="{8E503151-6DCA-4503-86B6-789F71DF9107}">
      <dgm:prSet phldrT="[Text]"/>
      <dgm:spPr/>
      <dgm:t>
        <a:bodyPr/>
        <a:lstStyle/>
        <a:p>
          <a:r>
            <a:rPr lang="en-US" b="1" dirty="0"/>
            <a:t>Clinician Preference </a:t>
          </a:r>
          <a:r>
            <a:rPr lang="en-US" dirty="0"/>
            <a:t>Enhanced Visibility and Ease of Intubation</a:t>
          </a:r>
        </a:p>
      </dgm:t>
    </dgm:pt>
    <dgm:pt modelId="{DA5E247B-0CEF-4B69-B34E-144EE5F5B2D9}" type="parTrans" cxnId="{D3D8D1D7-672C-4E4B-AA69-EE58D1EC6891}">
      <dgm:prSet/>
      <dgm:spPr/>
      <dgm:t>
        <a:bodyPr/>
        <a:lstStyle/>
        <a:p>
          <a:endParaRPr lang="en-US"/>
        </a:p>
      </dgm:t>
    </dgm:pt>
    <dgm:pt modelId="{9FE5D650-3333-407D-AE95-CD3F01722D14}" type="sibTrans" cxnId="{D3D8D1D7-672C-4E4B-AA69-EE58D1EC6891}">
      <dgm:prSet/>
      <dgm:spPr/>
      <dgm:t>
        <a:bodyPr/>
        <a:lstStyle/>
        <a:p>
          <a:endParaRPr lang="en-US"/>
        </a:p>
      </dgm:t>
    </dgm:pt>
    <dgm:pt modelId="{E5FD2CC0-2F7B-41CC-95FF-8113CF13A86F}" type="pres">
      <dgm:prSet presAssocID="{5370BE24-5F27-411E-822F-9EC35A31CA21}" presName="compositeShape" presStyleCnt="0">
        <dgm:presLayoutVars>
          <dgm:chMax val="7"/>
          <dgm:dir/>
          <dgm:resizeHandles val="exact"/>
        </dgm:presLayoutVars>
      </dgm:prSet>
      <dgm:spPr/>
    </dgm:pt>
    <dgm:pt modelId="{814B049B-57B0-44A3-A7E9-B8689171EB86}" type="pres">
      <dgm:prSet presAssocID="{8DBC281F-8756-4AD8-8F44-5AD3FB914C9C}" presName="circ1" presStyleLbl="vennNode1" presStyleIdx="0" presStyleCnt="3"/>
      <dgm:spPr/>
    </dgm:pt>
    <dgm:pt modelId="{356D50D1-CAB4-475B-AF0B-1263F86D7EDA}" type="pres">
      <dgm:prSet presAssocID="{8DBC281F-8756-4AD8-8F44-5AD3FB914C9C}" presName="circ1Tx" presStyleLbl="revTx" presStyleIdx="0" presStyleCnt="0">
        <dgm:presLayoutVars>
          <dgm:chMax val="0"/>
          <dgm:chPref val="0"/>
          <dgm:bulletEnabled val="1"/>
        </dgm:presLayoutVars>
      </dgm:prSet>
      <dgm:spPr/>
    </dgm:pt>
    <dgm:pt modelId="{EC25712D-14D7-44DC-AD7E-E3DA64428A70}" type="pres">
      <dgm:prSet presAssocID="{6D5BE0DE-9C4C-4B06-AC5C-67F4A3133E0D}" presName="circ2" presStyleLbl="vennNode1" presStyleIdx="1" presStyleCnt="3"/>
      <dgm:spPr/>
    </dgm:pt>
    <dgm:pt modelId="{A96C6E28-8589-4760-AF4F-AC46287B58B7}" type="pres">
      <dgm:prSet presAssocID="{6D5BE0DE-9C4C-4B06-AC5C-67F4A3133E0D}" presName="circ2Tx" presStyleLbl="revTx" presStyleIdx="0" presStyleCnt="0">
        <dgm:presLayoutVars>
          <dgm:chMax val="0"/>
          <dgm:chPref val="0"/>
          <dgm:bulletEnabled val="1"/>
        </dgm:presLayoutVars>
      </dgm:prSet>
      <dgm:spPr/>
    </dgm:pt>
    <dgm:pt modelId="{89089243-F748-44A1-A0F4-EC8E911B8881}" type="pres">
      <dgm:prSet presAssocID="{8E503151-6DCA-4503-86B6-789F71DF9107}" presName="circ3" presStyleLbl="vennNode1" presStyleIdx="2" presStyleCnt="3"/>
      <dgm:spPr/>
    </dgm:pt>
    <dgm:pt modelId="{64EAC052-0252-47BC-8C1E-B8AFB72AB1AA}" type="pres">
      <dgm:prSet presAssocID="{8E503151-6DCA-4503-86B6-789F71DF9107}" presName="circ3Tx" presStyleLbl="revTx" presStyleIdx="0" presStyleCnt="0">
        <dgm:presLayoutVars>
          <dgm:chMax val="0"/>
          <dgm:chPref val="0"/>
          <dgm:bulletEnabled val="1"/>
        </dgm:presLayoutVars>
      </dgm:prSet>
      <dgm:spPr/>
    </dgm:pt>
  </dgm:ptLst>
  <dgm:cxnLst>
    <dgm:cxn modelId="{6C1E9B03-2E85-45D2-BAA5-F9C35F134B45}" type="presOf" srcId="{6D5BE0DE-9C4C-4B06-AC5C-67F4A3133E0D}" destId="{A96C6E28-8589-4760-AF4F-AC46287B58B7}" srcOrd="1" destOrd="0" presId="urn:microsoft.com/office/officeart/2005/8/layout/venn1"/>
    <dgm:cxn modelId="{224ECF25-AAA9-470A-9806-BFCFB3265B86}" srcId="{5370BE24-5F27-411E-822F-9EC35A31CA21}" destId="{6D5BE0DE-9C4C-4B06-AC5C-67F4A3133E0D}" srcOrd="1" destOrd="0" parTransId="{6EE3DE1D-715A-454A-91F8-5B44E56B5EB9}" sibTransId="{F2661860-02BA-470F-94D5-F741E67A9852}"/>
    <dgm:cxn modelId="{0506652A-1BB6-4895-AE5A-06DF2E9EF3C8}" type="presOf" srcId="{6D5BE0DE-9C4C-4B06-AC5C-67F4A3133E0D}" destId="{EC25712D-14D7-44DC-AD7E-E3DA64428A70}" srcOrd="0" destOrd="0" presId="urn:microsoft.com/office/officeart/2005/8/layout/venn1"/>
    <dgm:cxn modelId="{DF909772-585B-46D9-822B-20099EFB6FE5}" type="presOf" srcId="{8E503151-6DCA-4503-86B6-789F71DF9107}" destId="{89089243-F748-44A1-A0F4-EC8E911B8881}" srcOrd="0" destOrd="0" presId="urn:microsoft.com/office/officeart/2005/8/layout/venn1"/>
    <dgm:cxn modelId="{87C51585-0FBE-4441-9F96-1EC8C472CFA6}" srcId="{5370BE24-5F27-411E-822F-9EC35A31CA21}" destId="{8DBC281F-8756-4AD8-8F44-5AD3FB914C9C}" srcOrd="0" destOrd="0" parTransId="{D170D83E-8A28-4298-85C6-C74D3786DB57}" sibTransId="{C5B64D70-F30E-43C8-A531-7C3EA1947E6C}"/>
    <dgm:cxn modelId="{A20CDD98-5D09-439B-8F7E-992E398BB02D}" type="presOf" srcId="{8E503151-6DCA-4503-86B6-789F71DF9107}" destId="{64EAC052-0252-47BC-8C1E-B8AFB72AB1AA}" srcOrd="1" destOrd="0" presId="urn:microsoft.com/office/officeart/2005/8/layout/venn1"/>
    <dgm:cxn modelId="{19B861B4-9F89-4ED1-9F4E-F065B28C15C5}" type="presOf" srcId="{8DBC281F-8756-4AD8-8F44-5AD3FB914C9C}" destId="{356D50D1-CAB4-475B-AF0B-1263F86D7EDA}" srcOrd="1" destOrd="0" presId="urn:microsoft.com/office/officeart/2005/8/layout/venn1"/>
    <dgm:cxn modelId="{730246BD-049F-47AA-8A07-7BB8FCE686AF}" type="presOf" srcId="{8DBC281F-8756-4AD8-8F44-5AD3FB914C9C}" destId="{814B049B-57B0-44A3-A7E9-B8689171EB86}" srcOrd="0" destOrd="0" presId="urn:microsoft.com/office/officeart/2005/8/layout/venn1"/>
    <dgm:cxn modelId="{D3D8D1D7-672C-4E4B-AA69-EE58D1EC6891}" srcId="{5370BE24-5F27-411E-822F-9EC35A31CA21}" destId="{8E503151-6DCA-4503-86B6-789F71DF9107}" srcOrd="2" destOrd="0" parTransId="{DA5E247B-0CEF-4B69-B34E-144EE5F5B2D9}" sibTransId="{9FE5D650-3333-407D-AE95-CD3F01722D14}"/>
    <dgm:cxn modelId="{560E2EF0-BF9E-4159-9FC9-C07405F1D955}" type="presOf" srcId="{5370BE24-5F27-411E-822F-9EC35A31CA21}" destId="{E5FD2CC0-2F7B-41CC-95FF-8113CF13A86F}" srcOrd="0" destOrd="0" presId="urn:microsoft.com/office/officeart/2005/8/layout/venn1"/>
    <dgm:cxn modelId="{75834643-1D42-49F9-B57F-655AEA052905}" type="presParOf" srcId="{E5FD2CC0-2F7B-41CC-95FF-8113CF13A86F}" destId="{814B049B-57B0-44A3-A7E9-B8689171EB86}" srcOrd="0" destOrd="0" presId="urn:microsoft.com/office/officeart/2005/8/layout/venn1"/>
    <dgm:cxn modelId="{2BDABC3E-FEA2-4E12-B36B-2AC7E47E4110}" type="presParOf" srcId="{E5FD2CC0-2F7B-41CC-95FF-8113CF13A86F}" destId="{356D50D1-CAB4-475B-AF0B-1263F86D7EDA}" srcOrd="1" destOrd="0" presId="urn:microsoft.com/office/officeart/2005/8/layout/venn1"/>
    <dgm:cxn modelId="{FC4C7E66-4763-48E6-8C89-E66A89325A64}" type="presParOf" srcId="{E5FD2CC0-2F7B-41CC-95FF-8113CF13A86F}" destId="{EC25712D-14D7-44DC-AD7E-E3DA64428A70}" srcOrd="2" destOrd="0" presId="urn:microsoft.com/office/officeart/2005/8/layout/venn1"/>
    <dgm:cxn modelId="{4711067C-E7C9-44E3-A4DA-9A47653935AA}" type="presParOf" srcId="{E5FD2CC0-2F7B-41CC-95FF-8113CF13A86F}" destId="{A96C6E28-8589-4760-AF4F-AC46287B58B7}" srcOrd="3" destOrd="0" presId="urn:microsoft.com/office/officeart/2005/8/layout/venn1"/>
    <dgm:cxn modelId="{726C34E4-AD03-4DFA-875D-8C8A4A9A68B2}" type="presParOf" srcId="{E5FD2CC0-2F7B-41CC-95FF-8113CF13A86F}" destId="{89089243-F748-44A1-A0F4-EC8E911B8881}" srcOrd="4" destOrd="0" presId="urn:microsoft.com/office/officeart/2005/8/layout/venn1"/>
    <dgm:cxn modelId="{E9837EE3-F7CA-4A56-82DD-E3A9B5CF8D1D}" type="presParOf" srcId="{E5FD2CC0-2F7B-41CC-95FF-8113CF13A86F}" destId="{64EAC052-0252-47BC-8C1E-B8AFB72AB1A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6766F-00A5-43F2-9943-26E84ACB0126}" type="doc">
      <dgm:prSet loTypeId="urn:microsoft.com/office/officeart/2008/layout/HorizontalMultiLevelHierarchy" loCatId="hierarchy" qsTypeId="urn:microsoft.com/office/officeart/2005/8/quickstyle/simple1" qsCatId="simple" csTypeId="urn:microsoft.com/office/officeart/2005/8/colors/accent3_2" csCatId="accent3" phldr="1"/>
      <dgm:spPr/>
      <dgm:t>
        <a:bodyPr/>
        <a:lstStyle/>
        <a:p>
          <a:endParaRPr lang="en-US"/>
        </a:p>
      </dgm:t>
    </dgm:pt>
    <dgm:pt modelId="{ABC7F038-52E6-421D-8184-9387D119A3CB}">
      <dgm:prSet phldrT="[Text]"/>
      <dgm:spPr/>
      <dgm:t>
        <a:bodyPr/>
        <a:lstStyle/>
        <a:p>
          <a:r>
            <a:rPr lang="en-US" dirty="0"/>
            <a:t>Curved</a:t>
          </a:r>
        </a:p>
      </dgm:t>
    </dgm:pt>
    <dgm:pt modelId="{8EF41022-3CB2-401A-995D-1C8996E5CA8E}" type="parTrans" cxnId="{2562752C-306F-460E-8E1F-683B0D84F2F1}">
      <dgm:prSet/>
      <dgm:spPr/>
      <dgm:t>
        <a:bodyPr/>
        <a:lstStyle/>
        <a:p>
          <a:endParaRPr lang="en-US"/>
        </a:p>
      </dgm:t>
    </dgm:pt>
    <dgm:pt modelId="{307E944D-1B09-4088-B4C7-592408B26EE3}" type="sibTrans" cxnId="{2562752C-306F-460E-8E1F-683B0D84F2F1}">
      <dgm:prSet/>
      <dgm:spPr/>
      <dgm:t>
        <a:bodyPr/>
        <a:lstStyle/>
        <a:p>
          <a:endParaRPr lang="en-US"/>
        </a:p>
      </dgm:t>
    </dgm:pt>
    <dgm:pt modelId="{FCDB3154-5420-45BF-9FA5-7635478A42B1}">
      <dgm:prSet phldrT="[Text]" custT="1"/>
      <dgm:spPr/>
      <dgm:t>
        <a:bodyPr/>
        <a:lstStyle/>
        <a:p>
          <a:r>
            <a:rPr lang="en-US" sz="1600" dirty="0"/>
            <a:t>Macintosh</a:t>
          </a:r>
        </a:p>
      </dgm:t>
    </dgm:pt>
    <dgm:pt modelId="{28574C02-7207-41DA-B404-9A465697FDB6}" type="parTrans" cxnId="{D45BE195-1445-43CA-9E89-BD13E3B3BC2D}">
      <dgm:prSet/>
      <dgm:spPr/>
      <dgm:t>
        <a:bodyPr/>
        <a:lstStyle/>
        <a:p>
          <a:endParaRPr lang="en-US"/>
        </a:p>
      </dgm:t>
    </dgm:pt>
    <dgm:pt modelId="{711AA9E2-ABC1-4206-9C39-7852D0DB9D94}" type="sibTrans" cxnId="{D45BE195-1445-43CA-9E89-BD13E3B3BC2D}">
      <dgm:prSet/>
      <dgm:spPr/>
      <dgm:t>
        <a:bodyPr/>
        <a:lstStyle/>
        <a:p>
          <a:endParaRPr lang="en-US"/>
        </a:p>
      </dgm:t>
    </dgm:pt>
    <dgm:pt modelId="{C19319DE-1665-4404-A641-53ADEFCC141B}">
      <dgm:prSet phldrT="[Text]"/>
      <dgm:spPr/>
      <dgm:t>
        <a:bodyPr/>
        <a:lstStyle/>
        <a:p>
          <a:r>
            <a:rPr lang="en-US" dirty="0"/>
            <a:t>Mac Reduced Flange</a:t>
          </a:r>
        </a:p>
      </dgm:t>
    </dgm:pt>
    <dgm:pt modelId="{6D47C38B-E70F-4C46-A6F3-EBF1F7422561}" type="parTrans" cxnId="{87F49660-B20E-4C63-A6D6-9DF222EB4EBE}">
      <dgm:prSet/>
      <dgm:spPr/>
      <dgm:t>
        <a:bodyPr/>
        <a:lstStyle/>
        <a:p>
          <a:endParaRPr lang="en-US"/>
        </a:p>
      </dgm:t>
    </dgm:pt>
    <dgm:pt modelId="{A134480A-56C9-49AA-8FE3-430879EFC402}" type="sibTrans" cxnId="{87F49660-B20E-4C63-A6D6-9DF222EB4EBE}">
      <dgm:prSet/>
      <dgm:spPr/>
      <dgm:t>
        <a:bodyPr/>
        <a:lstStyle/>
        <a:p>
          <a:endParaRPr lang="en-US"/>
        </a:p>
      </dgm:t>
    </dgm:pt>
    <dgm:pt modelId="{2341F2BD-6BA6-4216-ABD1-7EF7436CE444}">
      <dgm:prSet phldrT="[Text]"/>
      <dgm:spPr/>
      <dgm:t>
        <a:bodyPr/>
        <a:lstStyle/>
        <a:p>
          <a:r>
            <a:rPr lang="en-US" dirty="0"/>
            <a:t>Mac Improved View</a:t>
          </a:r>
        </a:p>
      </dgm:t>
    </dgm:pt>
    <dgm:pt modelId="{8AB09D23-E5BD-4FD7-8B62-FD3448CB6CF4}" type="parTrans" cxnId="{A0E14BC0-292D-4521-8FD0-11ABEDAA4ED6}">
      <dgm:prSet/>
      <dgm:spPr/>
      <dgm:t>
        <a:bodyPr/>
        <a:lstStyle/>
        <a:p>
          <a:endParaRPr lang="en-US"/>
        </a:p>
      </dgm:t>
    </dgm:pt>
    <dgm:pt modelId="{4D9D47C7-159C-4D91-A8ED-C10684894D74}" type="sibTrans" cxnId="{A0E14BC0-292D-4521-8FD0-11ABEDAA4ED6}">
      <dgm:prSet/>
      <dgm:spPr/>
      <dgm:t>
        <a:bodyPr/>
        <a:lstStyle/>
        <a:p>
          <a:endParaRPr lang="en-US"/>
        </a:p>
      </dgm:t>
    </dgm:pt>
    <dgm:pt modelId="{205BDDED-D3A8-4A4B-AAAD-9E6FD9CAD625}">
      <dgm:prSet phldrT="[Text]"/>
      <dgm:spPr/>
      <dgm:t>
        <a:bodyPr/>
        <a:lstStyle/>
        <a:p>
          <a:r>
            <a:rPr lang="en-US" dirty="0"/>
            <a:t>Mac Left Handed</a:t>
          </a:r>
        </a:p>
      </dgm:t>
    </dgm:pt>
    <dgm:pt modelId="{37A35A63-EF4A-4DC2-B71E-64888FFFB28F}" type="parTrans" cxnId="{FB9FC6E3-53AF-4EDA-B419-79839E50B25C}">
      <dgm:prSet/>
      <dgm:spPr/>
      <dgm:t>
        <a:bodyPr/>
        <a:lstStyle/>
        <a:p>
          <a:endParaRPr lang="en-US"/>
        </a:p>
      </dgm:t>
    </dgm:pt>
    <dgm:pt modelId="{145DC920-A977-449F-916D-8E314E743529}" type="sibTrans" cxnId="{FB9FC6E3-53AF-4EDA-B419-79839E50B25C}">
      <dgm:prSet/>
      <dgm:spPr/>
      <dgm:t>
        <a:bodyPr/>
        <a:lstStyle/>
        <a:p>
          <a:endParaRPr lang="en-US"/>
        </a:p>
      </dgm:t>
    </dgm:pt>
    <dgm:pt modelId="{106A7693-03DB-4D9C-9C3D-03F36ABA39FD}">
      <dgm:prSet phldrT="[Text]"/>
      <dgm:spPr/>
      <dgm:t>
        <a:bodyPr/>
        <a:lstStyle/>
        <a:p>
          <a:r>
            <a:rPr lang="en-US" dirty="0" err="1"/>
            <a:t>Bizzari-Guiffrida</a:t>
          </a:r>
          <a:endParaRPr lang="en-US" dirty="0"/>
        </a:p>
      </dgm:t>
    </dgm:pt>
    <dgm:pt modelId="{4E06462F-CAF4-4143-977C-A9D577068B93}" type="parTrans" cxnId="{30890B09-26F9-4D48-AEBE-6BA967CE660D}">
      <dgm:prSet/>
      <dgm:spPr/>
      <dgm:t>
        <a:bodyPr/>
        <a:lstStyle/>
        <a:p>
          <a:endParaRPr lang="en-US"/>
        </a:p>
      </dgm:t>
    </dgm:pt>
    <dgm:pt modelId="{7F783B59-89DE-42BE-8751-B14B6803FC3B}" type="sibTrans" cxnId="{30890B09-26F9-4D48-AEBE-6BA967CE660D}">
      <dgm:prSet/>
      <dgm:spPr/>
      <dgm:t>
        <a:bodyPr/>
        <a:lstStyle/>
        <a:p>
          <a:endParaRPr lang="en-US"/>
        </a:p>
      </dgm:t>
    </dgm:pt>
    <dgm:pt modelId="{BC3624D7-ABA7-4D3C-B2EE-298A78CB4CA1}">
      <dgm:prSet phldrT="[Text]"/>
      <dgm:spPr/>
      <dgm:t>
        <a:bodyPr/>
        <a:lstStyle/>
        <a:p>
          <a:r>
            <a:rPr lang="en-US" dirty="0"/>
            <a:t>Mac Prism</a:t>
          </a:r>
        </a:p>
      </dgm:t>
    </dgm:pt>
    <dgm:pt modelId="{503F8DD8-1E69-409B-B991-9DB5AC591A86}" type="parTrans" cxnId="{C13BF870-97B0-48B5-9FD1-9305F6F742F8}">
      <dgm:prSet/>
      <dgm:spPr/>
      <dgm:t>
        <a:bodyPr/>
        <a:lstStyle/>
        <a:p>
          <a:endParaRPr lang="en-US"/>
        </a:p>
      </dgm:t>
    </dgm:pt>
    <dgm:pt modelId="{6E2AC1C7-E814-4A68-90BA-30E2EAD93336}" type="sibTrans" cxnId="{C13BF870-97B0-48B5-9FD1-9305F6F742F8}">
      <dgm:prSet/>
      <dgm:spPr/>
      <dgm:t>
        <a:bodyPr/>
        <a:lstStyle/>
        <a:p>
          <a:endParaRPr lang="en-US"/>
        </a:p>
      </dgm:t>
    </dgm:pt>
    <dgm:pt modelId="{0E52F99E-C972-44AE-B555-90554B974607}">
      <dgm:prSet phldrT="[Text]"/>
      <dgm:spPr/>
      <dgm:t>
        <a:bodyPr/>
        <a:lstStyle/>
        <a:p>
          <a:r>
            <a:rPr lang="en-US" dirty="0"/>
            <a:t>Polio</a:t>
          </a:r>
        </a:p>
      </dgm:t>
    </dgm:pt>
    <dgm:pt modelId="{05DBB606-F7E0-40CC-B2E3-0A4D081E345A}" type="parTrans" cxnId="{E39860D3-AFA4-40F1-9AEB-776B2E9C5A24}">
      <dgm:prSet/>
      <dgm:spPr/>
      <dgm:t>
        <a:bodyPr/>
        <a:lstStyle/>
        <a:p>
          <a:endParaRPr lang="en-US"/>
        </a:p>
      </dgm:t>
    </dgm:pt>
    <dgm:pt modelId="{0F7793FD-8508-4B82-AE62-8A55A2B13A88}" type="sibTrans" cxnId="{E39860D3-AFA4-40F1-9AEB-776B2E9C5A24}">
      <dgm:prSet/>
      <dgm:spPr/>
      <dgm:t>
        <a:bodyPr/>
        <a:lstStyle/>
        <a:p>
          <a:endParaRPr lang="en-US"/>
        </a:p>
      </dgm:t>
    </dgm:pt>
    <dgm:pt modelId="{A462EA1A-884C-4BD0-9B44-F2BAF06D8134}">
      <dgm:prSet phldrT="[Text]"/>
      <dgm:spPr/>
      <dgm:t>
        <a:bodyPr/>
        <a:lstStyle/>
        <a:p>
          <a:r>
            <a:rPr lang="en-US" dirty="0"/>
            <a:t>Mac </a:t>
          </a:r>
          <a:r>
            <a:rPr lang="en-US" dirty="0" err="1"/>
            <a:t>Oxiport</a:t>
          </a:r>
          <a:endParaRPr lang="en-US" dirty="0"/>
        </a:p>
      </dgm:t>
    </dgm:pt>
    <dgm:pt modelId="{B17F2FA1-AAF0-4A8B-91FA-AB8DA8DCEE8A}" type="parTrans" cxnId="{8DEB929E-368A-4C89-9142-800E68117595}">
      <dgm:prSet/>
      <dgm:spPr/>
      <dgm:t>
        <a:bodyPr/>
        <a:lstStyle/>
        <a:p>
          <a:endParaRPr lang="en-US"/>
        </a:p>
      </dgm:t>
    </dgm:pt>
    <dgm:pt modelId="{1A3A332F-C673-497A-9BD0-262691F09BD2}" type="sibTrans" cxnId="{8DEB929E-368A-4C89-9142-800E68117595}">
      <dgm:prSet/>
      <dgm:spPr/>
      <dgm:t>
        <a:bodyPr/>
        <a:lstStyle/>
        <a:p>
          <a:endParaRPr lang="en-US"/>
        </a:p>
      </dgm:t>
    </dgm:pt>
    <dgm:pt modelId="{4811A90A-BEEB-49AF-94B8-88B47E82A499}">
      <dgm:prSet phldrT="[Text]"/>
      <dgm:spPr/>
      <dgm:t>
        <a:bodyPr/>
        <a:lstStyle/>
        <a:p>
          <a:r>
            <a:rPr lang="en-US" dirty="0" err="1"/>
            <a:t>Tull</a:t>
          </a:r>
          <a:r>
            <a:rPr lang="en-US" dirty="0"/>
            <a:t> Macintosh (suction)</a:t>
          </a:r>
        </a:p>
      </dgm:t>
    </dgm:pt>
    <dgm:pt modelId="{144DD5EC-E023-4A7F-96BE-E9178229DE41}" type="parTrans" cxnId="{45D88557-ED3E-4C84-9997-4310FD47A8AE}">
      <dgm:prSet/>
      <dgm:spPr/>
      <dgm:t>
        <a:bodyPr/>
        <a:lstStyle/>
        <a:p>
          <a:endParaRPr lang="en-US"/>
        </a:p>
      </dgm:t>
    </dgm:pt>
    <dgm:pt modelId="{40DC9A00-6F90-47DE-828A-D939D4EAC90A}" type="sibTrans" cxnId="{45D88557-ED3E-4C84-9997-4310FD47A8AE}">
      <dgm:prSet/>
      <dgm:spPr/>
      <dgm:t>
        <a:bodyPr/>
        <a:lstStyle/>
        <a:p>
          <a:endParaRPr lang="en-US"/>
        </a:p>
      </dgm:t>
    </dgm:pt>
    <dgm:pt modelId="{CB277280-37FB-4D55-8B38-218EB3FFCA6A}">
      <dgm:prSet phldrT="[Text]"/>
      <dgm:spPr/>
      <dgm:t>
        <a:bodyPr/>
        <a:lstStyle/>
        <a:p>
          <a:r>
            <a:rPr lang="en-US" dirty="0"/>
            <a:t>Fink</a:t>
          </a:r>
        </a:p>
      </dgm:t>
    </dgm:pt>
    <dgm:pt modelId="{674952A9-4FC4-488B-951D-ECCE88FD8302}" type="parTrans" cxnId="{945DCC9F-8E32-4736-8210-BE6054AD014B}">
      <dgm:prSet/>
      <dgm:spPr/>
      <dgm:t>
        <a:bodyPr/>
        <a:lstStyle/>
        <a:p>
          <a:endParaRPr lang="en-US"/>
        </a:p>
      </dgm:t>
    </dgm:pt>
    <dgm:pt modelId="{0219E699-C632-4C4F-9F90-ED0685B480CE}" type="sibTrans" cxnId="{945DCC9F-8E32-4736-8210-BE6054AD014B}">
      <dgm:prSet/>
      <dgm:spPr/>
      <dgm:t>
        <a:bodyPr/>
        <a:lstStyle/>
        <a:p>
          <a:endParaRPr lang="en-US"/>
        </a:p>
      </dgm:t>
    </dgm:pt>
    <dgm:pt modelId="{11D715C5-0D96-45EB-B924-EE43E9877098}">
      <dgm:prSet phldrT="[Text]"/>
      <dgm:spPr/>
      <dgm:t>
        <a:bodyPr/>
        <a:lstStyle/>
        <a:p>
          <a:r>
            <a:rPr lang="en-US" dirty="0" err="1"/>
            <a:t>Upsher</a:t>
          </a:r>
          <a:r>
            <a:rPr lang="en-US" dirty="0"/>
            <a:t> Low Profile</a:t>
          </a:r>
        </a:p>
      </dgm:t>
    </dgm:pt>
    <dgm:pt modelId="{A2E06945-364D-48BB-84EA-B034EA98AE99}" type="parTrans" cxnId="{837E6C6D-6B27-45B3-888E-A99BB694EBCE}">
      <dgm:prSet/>
      <dgm:spPr/>
      <dgm:t>
        <a:bodyPr/>
        <a:lstStyle/>
        <a:p>
          <a:endParaRPr lang="en-US"/>
        </a:p>
      </dgm:t>
    </dgm:pt>
    <dgm:pt modelId="{12E69A95-4B8A-4191-BCC3-60B8DC59862B}" type="sibTrans" cxnId="{837E6C6D-6B27-45B3-888E-A99BB694EBCE}">
      <dgm:prSet/>
      <dgm:spPr/>
      <dgm:t>
        <a:bodyPr/>
        <a:lstStyle/>
        <a:p>
          <a:endParaRPr lang="en-US"/>
        </a:p>
      </dgm:t>
    </dgm:pt>
    <dgm:pt modelId="{414218A4-D6DE-4A11-8737-6078247E29DA}">
      <dgm:prSet phldrT="[Text]"/>
      <dgm:spPr/>
      <dgm:t>
        <a:bodyPr/>
        <a:lstStyle/>
        <a:p>
          <a:r>
            <a:rPr lang="en-US" dirty="0" err="1"/>
            <a:t>Upsher</a:t>
          </a:r>
          <a:r>
            <a:rPr lang="en-US" dirty="0"/>
            <a:t> ULX</a:t>
          </a:r>
        </a:p>
      </dgm:t>
    </dgm:pt>
    <dgm:pt modelId="{6E674F35-1F27-4619-A1E0-D052EC422592}" type="parTrans" cxnId="{708DE3BA-F141-4EF2-AC6A-FB092F5535A9}">
      <dgm:prSet/>
      <dgm:spPr/>
      <dgm:t>
        <a:bodyPr/>
        <a:lstStyle/>
        <a:p>
          <a:endParaRPr lang="en-US"/>
        </a:p>
      </dgm:t>
    </dgm:pt>
    <dgm:pt modelId="{DEF24F87-1E07-4BAB-9852-4239CC9CAD6B}" type="sibTrans" cxnId="{708DE3BA-F141-4EF2-AC6A-FB092F5535A9}">
      <dgm:prSet/>
      <dgm:spPr/>
      <dgm:t>
        <a:bodyPr/>
        <a:lstStyle/>
        <a:p>
          <a:endParaRPr lang="en-US"/>
        </a:p>
      </dgm:t>
    </dgm:pt>
    <dgm:pt modelId="{AE009982-8108-4078-AC39-5F29E6CBFA74}">
      <dgm:prSet phldrT="[Text]"/>
      <dgm:spPr/>
      <dgm:t>
        <a:bodyPr/>
        <a:lstStyle/>
        <a:p>
          <a:r>
            <a:rPr lang="en-US" dirty="0"/>
            <a:t>Flexible</a:t>
          </a:r>
        </a:p>
      </dgm:t>
    </dgm:pt>
    <dgm:pt modelId="{D194E0B3-9795-4B16-A982-7664DB06308B}" type="parTrans" cxnId="{6174C813-5DBC-407E-AB93-DFEE7C23CCDD}">
      <dgm:prSet/>
      <dgm:spPr/>
      <dgm:t>
        <a:bodyPr/>
        <a:lstStyle/>
        <a:p>
          <a:endParaRPr lang="en-US"/>
        </a:p>
      </dgm:t>
    </dgm:pt>
    <dgm:pt modelId="{1D0875DE-FE71-44F5-B1E6-44AEB90C24AB}" type="sibTrans" cxnId="{6174C813-5DBC-407E-AB93-DFEE7C23CCDD}">
      <dgm:prSet/>
      <dgm:spPr/>
      <dgm:t>
        <a:bodyPr/>
        <a:lstStyle/>
        <a:p>
          <a:endParaRPr lang="en-US"/>
        </a:p>
      </dgm:t>
    </dgm:pt>
    <dgm:pt modelId="{5030F4AC-04BD-4135-9B56-78220291D708}" type="pres">
      <dgm:prSet presAssocID="{F896766F-00A5-43F2-9943-26E84ACB0126}" presName="Name0" presStyleCnt="0">
        <dgm:presLayoutVars>
          <dgm:chPref val="1"/>
          <dgm:dir/>
          <dgm:animOne val="branch"/>
          <dgm:animLvl val="lvl"/>
          <dgm:resizeHandles val="exact"/>
        </dgm:presLayoutVars>
      </dgm:prSet>
      <dgm:spPr/>
    </dgm:pt>
    <dgm:pt modelId="{6F52F75E-EA60-42EC-BBF1-420EDB513D59}" type="pres">
      <dgm:prSet presAssocID="{ABC7F038-52E6-421D-8184-9387D119A3CB}" presName="root1" presStyleCnt="0"/>
      <dgm:spPr/>
    </dgm:pt>
    <dgm:pt modelId="{A229398E-6364-48E1-9DC3-466BF95587F0}" type="pres">
      <dgm:prSet presAssocID="{ABC7F038-52E6-421D-8184-9387D119A3CB}" presName="LevelOneTextNode" presStyleLbl="node0" presStyleIdx="0" presStyleCnt="1">
        <dgm:presLayoutVars>
          <dgm:chPref val="3"/>
        </dgm:presLayoutVars>
      </dgm:prSet>
      <dgm:spPr/>
    </dgm:pt>
    <dgm:pt modelId="{8867EF3C-DE53-432B-83B2-615D50F15EDE}" type="pres">
      <dgm:prSet presAssocID="{ABC7F038-52E6-421D-8184-9387D119A3CB}" presName="level2hierChild" presStyleCnt="0"/>
      <dgm:spPr/>
    </dgm:pt>
    <dgm:pt modelId="{64B50385-7341-40E7-A709-143996CCB755}" type="pres">
      <dgm:prSet presAssocID="{28574C02-7207-41DA-B404-9A465697FDB6}" presName="conn2-1" presStyleLbl="parChTrans1D2" presStyleIdx="0" presStyleCnt="13"/>
      <dgm:spPr/>
    </dgm:pt>
    <dgm:pt modelId="{E088E256-3341-4622-B2FD-4B44DAB0BB7F}" type="pres">
      <dgm:prSet presAssocID="{28574C02-7207-41DA-B404-9A465697FDB6}" presName="connTx" presStyleLbl="parChTrans1D2" presStyleIdx="0" presStyleCnt="13"/>
      <dgm:spPr/>
    </dgm:pt>
    <dgm:pt modelId="{D7888816-2B1D-4C0D-9362-ECD347AF7759}" type="pres">
      <dgm:prSet presAssocID="{FCDB3154-5420-45BF-9FA5-7635478A42B1}" presName="root2" presStyleCnt="0"/>
      <dgm:spPr/>
    </dgm:pt>
    <dgm:pt modelId="{771C3B0A-CF0F-4FF7-9815-0B490D0CF37D}" type="pres">
      <dgm:prSet presAssocID="{FCDB3154-5420-45BF-9FA5-7635478A42B1}" presName="LevelTwoTextNode" presStyleLbl="node2" presStyleIdx="0" presStyleCnt="13">
        <dgm:presLayoutVars>
          <dgm:chPref val="3"/>
        </dgm:presLayoutVars>
      </dgm:prSet>
      <dgm:spPr/>
    </dgm:pt>
    <dgm:pt modelId="{2341E636-973E-4A5D-B8CF-380C3F8DC6CE}" type="pres">
      <dgm:prSet presAssocID="{FCDB3154-5420-45BF-9FA5-7635478A42B1}" presName="level3hierChild" presStyleCnt="0"/>
      <dgm:spPr/>
    </dgm:pt>
    <dgm:pt modelId="{F505A818-E78C-4C89-9313-BAFED7998E25}" type="pres">
      <dgm:prSet presAssocID="{6D47C38B-E70F-4C46-A6F3-EBF1F7422561}" presName="conn2-1" presStyleLbl="parChTrans1D2" presStyleIdx="1" presStyleCnt="13"/>
      <dgm:spPr/>
    </dgm:pt>
    <dgm:pt modelId="{B8E6C29E-02F8-4C99-9D88-484821FBB1A0}" type="pres">
      <dgm:prSet presAssocID="{6D47C38B-E70F-4C46-A6F3-EBF1F7422561}" presName="connTx" presStyleLbl="parChTrans1D2" presStyleIdx="1" presStyleCnt="13"/>
      <dgm:spPr/>
    </dgm:pt>
    <dgm:pt modelId="{0950E452-07DD-4729-924D-205268979C33}" type="pres">
      <dgm:prSet presAssocID="{C19319DE-1665-4404-A641-53ADEFCC141B}" presName="root2" presStyleCnt="0"/>
      <dgm:spPr/>
    </dgm:pt>
    <dgm:pt modelId="{591AACD9-62A3-4591-8D4C-3EB8D59128B3}" type="pres">
      <dgm:prSet presAssocID="{C19319DE-1665-4404-A641-53ADEFCC141B}" presName="LevelTwoTextNode" presStyleLbl="node2" presStyleIdx="1" presStyleCnt="13">
        <dgm:presLayoutVars>
          <dgm:chPref val="3"/>
        </dgm:presLayoutVars>
      </dgm:prSet>
      <dgm:spPr/>
    </dgm:pt>
    <dgm:pt modelId="{BFEC0C9A-12C7-4CA2-AA6B-D15FF21EA7CE}" type="pres">
      <dgm:prSet presAssocID="{C19319DE-1665-4404-A641-53ADEFCC141B}" presName="level3hierChild" presStyleCnt="0"/>
      <dgm:spPr/>
    </dgm:pt>
    <dgm:pt modelId="{08C8F8F7-1DDD-4105-92BD-5F6EB61E9A3F}" type="pres">
      <dgm:prSet presAssocID="{8AB09D23-E5BD-4FD7-8B62-FD3448CB6CF4}" presName="conn2-1" presStyleLbl="parChTrans1D2" presStyleIdx="2" presStyleCnt="13"/>
      <dgm:spPr/>
    </dgm:pt>
    <dgm:pt modelId="{DE9A488E-55C5-40D0-9E36-806EC528A564}" type="pres">
      <dgm:prSet presAssocID="{8AB09D23-E5BD-4FD7-8B62-FD3448CB6CF4}" presName="connTx" presStyleLbl="parChTrans1D2" presStyleIdx="2" presStyleCnt="13"/>
      <dgm:spPr/>
    </dgm:pt>
    <dgm:pt modelId="{54970BAA-4BEE-4D50-9E3B-3E46D0CFFBB9}" type="pres">
      <dgm:prSet presAssocID="{2341F2BD-6BA6-4216-ABD1-7EF7436CE444}" presName="root2" presStyleCnt="0"/>
      <dgm:spPr/>
    </dgm:pt>
    <dgm:pt modelId="{D8A8AFF5-E211-48BC-9564-0C1B1CEFD2DB}" type="pres">
      <dgm:prSet presAssocID="{2341F2BD-6BA6-4216-ABD1-7EF7436CE444}" presName="LevelTwoTextNode" presStyleLbl="node2" presStyleIdx="2" presStyleCnt="13">
        <dgm:presLayoutVars>
          <dgm:chPref val="3"/>
        </dgm:presLayoutVars>
      </dgm:prSet>
      <dgm:spPr/>
    </dgm:pt>
    <dgm:pt modelId="{366BD031-91D2-431B-9A7C-1E92610CF018}" type="pres">
      <dgm:prSet presAssocID="{2341F2BD-6BA6-4216-ABD1-7EF7436CE444}" presName="level3hierChild" presStyleCnt="0"/>
      <dgm:spPr/>
    </dgm:pt>
    <dgm:pt modelId="{DBC20CF6-7270-4FA9-8E42-7F147647A254}" type="pres">
      <dgm:prSet presAssocID="{37A35A63-EF4A-4DC2-B71E-64888FFFB28F}" presName="conn2-1" presStyleLbl="parChTrans1D2" presStyleIdx="3" presStyleCnt="13"/>
      <dgm:spPr/>
    </dgm:pt>
    <dgm:pt modelId="{A2D710E5-6EAD-4F5C-A3B7-FE3476BEF0E4}" type="pres">
      <dgm:prSet presAssocID="{37A35A63-EF4A-4DC2-B71E-64888FFFB28F}" presName="connTx" presStyleLbl="parChTrans1D2" presStyleIdx="3" presStyleCnt="13"/>
      <dgm:spPr/>
    </dgm:pt>
    <dgm:pt modelId="{32E5F0EE-261A-4E32-B6AD-85B1EA24D8CE}" type="pres">
      <dgm:prSet presAssocID="{205BDDED-D3A8-4A4B-AAAD-9E6FD9CAD625}" presName="root2" presStyleCnt="0"/>
      <dgm:spPr/>
    </dgm:pt>
    <dgm:pt modelId="{2F6C0388-8782-44EB-9F49-D817FE4A990F}" type="pres">
      <dgm:prSet presAssocID="{205BDDED-D3A8-4A4B-AAAD-9E6FD9CAD625}" presName="LevelTwoTextNode" presStyleLbl="node2" presStyleIdx="3" presStyleCnt="13">
        <dgm:presLayoutVars>
          <dgm:chPref val="3"/>
        </dgm:presLayoutVars>
      </dgm:prSet>
      <dgm:spPr/>
    </dgm:pt>
    <dgm:pt modelId="{5F144B3A-4EFA-4865-98AC-63321DAB41A7}" type="pres">
      <dgm:prSet presAssocID="{205BDDED-D3A8-4A4B-AAAD-9E6FD9CAD625}" presName="level3hierChild" presStyleCnt="0"/>
      <dgm:spPr/>
    </dgm:pt>
    <dgm:pt modelId="{7590B326-53D2-4EDC-973B-9C06EDAB567C}" type="pres">
      <dgm:prSet presAssocID="{D194E0B3-9795-4B16-A982-7664DB06308B}" presName="conn2-1" presStyleLbl="parChTrans1D2" presStyleIdx="4" presStyleCnt="13"/>
      <dgm:spPr/>
    </dgm:pt>
    <dgm:pt modelId="{2EABB624-9156-4DBB-9CE1-EDF52B69C866}" type="pres">
      <dgm:prSet presAssocID="{D194E0B3-9795-4B16-A982-7664DB06308B}" presName="connTx" presStyleLbl="parChTrans1D2" presStyleIdx="4" presStyleCnt="13"/>
      <dgm:spPr/>
    </dgm:pt>
    <dgm:pt modelId="{23C72A12-C964-4A0D-A7AA-7288E0005C8E}" type="pres">
      <dgm:prSet presAssocID="{AE009982-8108-4078-AC39-5F29E6CBFA74}" presName="root2" presStyleCnt="0"/>
      <dgm:spPr/>
    </dgm:pt>
    <dgm:pt modelId="{07CF2DC2-657E-4A23-A495-CA73DA9E9C4D}" type="pres">
      <dgm:prSet presAssocID="{AE009982-8108-4078-AC39-5F29E6CBFA74}" presName="LevelTwoTextNode" presStyleLbl="node2" presStyleIdx="4" presStyleCnt="13">
        <dgm:presLayoutVars>
          <dgm:chPref val="3"/>
        </dgm:presLayoutVars>
      </dgm:prSet>
      <dgm:spPr/>
    </dgm:pt>
    <dgm:pt modelId="{61EEF3AD-33FD-42DA-A365-EA1939F657B0}" type="pres">
      <dgm:prSet presAssocID="{AE009982-8108-4078-AC39-5F29E6CBFA74}" presName="level3hierChild" presStyleCnt="0"/>
      <dgm:spPr/>
    </dgm:pt>
    <dgm:pt modelId="{532DC025-CBB1-4F01-A56C-A77C81C4DA12}" type="pres">
      <dgm:prSet presAssocID="{4E06462F-CAF4-4143-977C-A9D577068B93}" presName="conn2-1" presStyleLbl="parChTrans1D2" presStyleIdx="5" presStyleCnt="13"/>
      <dgm:spPr/>
    </dgm:pt>
    <dgm:pt modelId="{87F5B90D-EF58-4228-8CAE-9DEF46F1799C}" type="pres">
      <dgm:prSet presAssocID="{4E06462F-CAF4-4143-977C-A9D577068B93}" presName="connTx" presStyleLbl="parChTrans1D2" presStyleIdx="5" presStyleCnt="13"/>
      <dgm:spPr/>
    </dgm:pt>
    <dgm:pt modelId="{7E5C0EB7-58CF-4A58-88AA-2B0FD9ABBE7A}" type="pres">
      <dgm:prSet presAssocID="{106A7693-03DB-4D9C-9C3D-03F36ABA39FD}" presName="root2" presStyleCnt="0"/>
      <dgm:spPr/>
    </dgm:pt>
    <dgm:pt modelId="{F288A066-BDCF-40A3-A633-FED6CE87EA83}" type="pres">
      <dgm:prSet presAssocID="{106A7693-03DB-4D9C-9C3D-03F36ABA39FD}" presName="LevelTwoTextNode" presStyleLbl="node2" presStyleIdx="5" presStyleCnt="13">
        <dgm:presLayoutVars>
          <dgm:chPref val="3"/>
        </dgm:presLayoutVars>
      </dgm:prSet>
      <dgm:spPr/>
    </dgm:pt>
    <dgm:pt modelId="{0B538668-6A0F-4942-9267-69BBF6F607B6}" type="pres">
      <dgm:prSet presAssocID="{106A7693-03DB-4D9C-9C3D-03F36ABA39FD}" presName="level3hierChild" presStyleCnt="0"/>
      <dgm:spPr/>
    </dgm:pt>
    <dgm:pt modelId="{6CE05FBF-6A5D-4467-B1A2-E6C1CB2739A1}" type="pres">
      <dgm:prSet presAssocID="{503F8DD8-1E69-409B-B991-9DB5AC591A86}" presName="conn2-1" presStyleLbl="parChTrans1D2" presStyleIdx="6" presStyleCnt="13"/>
      <dgm:spPr/>
    </dgm:pt>
    <dgm:pt modelId="{A1DEA002-D45B-4A80-B6BA-3886C39E3CEB}" type="pres">
      <dgm:prSet presAssocID="{503F8DD8-1E69-409B-B991-9DB5AC591A86}" presName="connTx" presStyleLbl="parChTrans1D2" presStyleIdx="6" presStyleCnt="13"/>
      <dgm:spPr/>
    </dgm:pt>
    <dgm:pt modelId="{DE805D44-BBE3-4EE7-BCD0-A4D2E464DD64}" type="pres">
      <dgm:prSet presAssocID="{BC3624D7-ABA7-4D3C-B2EE-298A78CB4CA1}" presName="root2" presStyleCnt="0"/>
      <dgm:spPr/>
    </dgm:pt>
    <dgm:pt modelId="{D53D4E85-A5B4-4CF2-89F6-FB58238E59BA}" type="pres">
      <dgm:prSet presAssocID="{BC3624D7-ABA7-4D3C-B2EE-298A78CB4CA1}" presName="LevelTwoTextNode" presStyleLbl="node2" presStyleIdx="6" presStyleCnt="13">
        <dgm:presLayoutVars>
          <dgm:chPref val="3"/>
        </dgm:presLayoutVars>
      </dgm:prSet>
      <dgm:spPr/>
    </dgm:pt>
    <dgm:pt modelId="{56D9CB65-D343-4916-A0A6-31E124565C88}" type="pres">
      <dgm:prSet presAssocID="{BC3624D7-ABA7-4D3C-B2EE-298A78CB4CA1}" presName="level3hierChild" presStyleCnt="0"/>
      <dgm:spPr/>
    </dgm:pt>
    <dgm:pt modelId="{F52E5914-6ECD-4634-8036-E2B7B5F85652}" type="pres">
      <dgm:prSet presAssocID="{05DBB606-F7E0-40CC-B2E3-0A4D081E345A}" presName="conn2-1" presStyleLbl="parChTrans1D2" presStyleIdx="7" presStyleCnt="13"/>
      <dgm:spPr/>
    </dgm:pt>
    <dgm:pt modelId="{FBAAFE6C-EC10-409C-A796-F1A185296E44}" type="pres">
      <dgm:prSet presAssocID="{05DBB606-F7E0-40CC-B2E3-0A4D081E345A}" presName="connTx" presStyleLbl="parChTrans1D2" presStyleIdx="7" presStyleCnt="13"/>
      <dgm:spPr/>
    </dgm:pt>
    <dgm:pt modelId="{4A7F2BF2-5E65-449D-BECD-F61697B1E5B3}" type="pres">
      <dgm:prSet presAssocID="{0E52F99E-C972-44AE-B555-90554B974607}" presName="root2" presStyleCnt="0"/>
      <dgm:spPr/>
    </dgm:pt>
    <dgm:pt modelId="{96A49C37-F4FE-4397-9D5A-64660FDB1A24}" type="pres">
      <dgm:prSet presAssocID="{0E52F99E-C972-44AE-B555-90554B974607}" presName="LevelTwoTextNode" presStyleLbl="node2" presStyleIdx="7" presStyleCnt="13">
        <dgm:presLayoutVars>
          <dgm:chPref val="3"/>
        </dgm:presLayoutVars>
      </dgm:prSet>
      <dgm:spPr/>
    </dgm:pt>
    <dgm:pt modelId="{EC79A86D-2A58-44A3-857E-BB9C72AE111A}" type="pres">
      <dgm:prSet presAssocID="{0E52F99E-C972-44AE-B555-90554B974607}" presName="level3hierChild" presStyleCnt="0"/>
      <dgm:spPr/>
    </dgm:pt>
    <dgm:pt modelId="{48DB8C42-22CC-471E-83A4-6035E61576B0}" type="pres">
      <dgm:prSet presAssocID="{B17F2FA1-AAF0-4A8B-91FA-AB8DA8DCEE8A}" presName="conn2-1" presStyleLbl="parChTrans1D2" presStyleIdx="8" presStyleCnt="13"/>
      <dgm:spPr/>
    </dgm:pt>
    <dgm:pt modelId="{81139044-3BA3-45D8-AE9C-55EED9D34B3F}" type="pres">
      <dgm:prSet presAssocID="{B17F2FA1-AAF0-4A8B-91FA-AB8DA8DCEE8A}" presName="connTx" presStyleLbl="parChTrans1D2" presStyleIdx="8" presStyleCnt="13"/>
      <dgm:spPr/>
    </dgm:pt>
    <dgm:pt modelId="{DDE5FFCC-4B92-49B9-80D8-DDD3E35C19D7}" type="pres">
      <dgm:prSet presAssocID="{A462EA1A-884C-4BD0-9B44-F2BAF06D8134}" presName="root2" presStyleCnt="0"/>
      <dgm:spPr/>
    </dgm:pt>
    <dgm:pt modelId="{32E71A69-7B56-48E5-AC22-FC9071F68D2F}" type="pres">
      <dgm:prSet presAssocID="{A462EA1A-884C-4BD0-9B44-F2BAF06D8134}" presName="LevelTwoTextNode" presStyleLbl="node2" presStyleIdx="8" presStyleCnt="13">
        <dgm:presLayoutVars>
          <dgm:chPref val="3"/>
        </dgm:presLayoutVars>
      </dgm:prSet>
      <dgm:spPr/>
    </dgm:pt>
    <dgm:pt modelId="{A4AF9EAA-77A3-43BC-95BB-14C1ECFCEEB7}" type="pres">
      <dgm:prSet presAssocID="{A462EA1A-884C-4BD0-9B44-F2BAF06D8134}" presName="level3hierChild" presStyleCnt="0"/>
      <dgm:spPr/>
    </dgm:pt>
    <dgm:pt modelId="{5E470594-C11D-492F-AA90-BAD3D12F7DAC}" type="pres">
      <dgm:prSet presAssocID="{144DD5EC-E023-4A7F-96BE-E9178229DE41}" presName="conn2-1" presStyleLbl="parChTrans1D2" presStyleIdx="9" presStyleCnt="13"/>
      <dgm:spPr/>
    </dgm:pt>
    <dgm:pt modelId="{73CD2D60-01E1-4090-87F4-795DE08C9C38}" type="pres">
      <dgm:prSet presAssocID="{144DD5EC-E023-4A7F-96BE-E9178229DE41}" presName="connTx" presStyleLbl="parChTrans1D2" presStyleIdx="9" presStyleCnt="13"/>
      <dgm:spPr/>
    </dgm:pt>
    <dgm:pt modelId="{FEE9DCB9-5409-45DD-BA2C-9812BB2ECC54}" type="pres">
      <dgm:prSet presAssocID="{4811A90A-BEEB-49AF-94B8-88B47E82A499}" presName="root2" presStyleCnt="0"/>
      <dgm:spPr/>
    </dgm:pt>
    <dgm:pt modelId="{A8C6063D-C21A-4D0E-BE8A-AA31C574D853}" type="pres">
      <dgm:prSet presAssocID="{4811A90A-BEEB-49AF-94B8-88B47E82A499}" presName="LevelTwoTextNode" presStyleLbl="node2" presStyleIdx="9" presStyleCnt="13">
        <dgm:presLayoutVars>
          <dgm:chPref val="3"/>
        </dgm:presLayoutVars>
      </dgm:prSet>
      <dgm:spPr/>
    </dgm:pt>
    <dgm:pt modelId="{31E1B455-4EB3-44E6-9F58-7EC01CCD1C5D}" type="pres">
      <dgm:prSet presAssocID="{4811A90A-BEEB-49AF-94B8-88B47E82A499}" presName="level3hierChild" presStyleCnt="0"/>
      <dgm:spPr/>
    </dgm:pt>
    <dgm:pt modelId="{4CF1178A-2596-4FF9-948A-4F150791B91C}" type="pres">
      <dgm:prSet presAssocID="{674952A9-4FC4-488B-951D-ECCE88FD8302}" presName="conn2-1" presStyleLbl="parChTrans1D2" presStyleIdx="10" presStyleCnt="13"/>
      <dgm:spPr/>
    </dgm:pt>
    <dgm:pt modelId="{01522EB5-98A4-4BC0-8445-4014B4A102BB}" type="pres">
      <dgm:prSet presAssocID="{674952A9-4FC4-488B-951D-ECCE88FD8302}" presName="connTx" presStyleLbl="parChTrans1D2" presStyleIdx="10" presStyleCnt="13"/>
      <dgm:spPr/>
    </dgm:pt>
    <dgm:pt modelId="{6BC7F49B-F1C1-4697-A031-7C4AD4767F32}" type="pres">
      <dgm:prSet presAssocID="{CB277280-37FB-4D55-8B38-218EB3FFCA6A}" presName="root2" presStyleCnt="0"/>
      <dgm:spPr/>
    </dgm:pt>
    <dgm:pt modelId="{56E2EB62-5D70-408D-B8FE-6D0C0DE6605B}" type="pres">
      <dgm:prSet presAssocID="{CB277280-37FB-4D55-8B38-218EB3FFCA6A}" presName="LevelTwoTextNode" presStyleLbl="node2" presStyleIdx="10" presStyleCnt="13">
        <dgm:presLayoutVars>
          <dgm:chPref val="3"/>
        </dgm:presLayoutVars>
      </dgm:prSet>
      <dgm:spPr/>
    </dgm:pt>
    <dgm:pt modelId="{22CAB40D-76ED-4216-A678-D89AC7F7BF54}" type="pres">
      <dgm:prSet presAssocID="{CB277280-37FB-4D55-8B38-218EB3FFCA6A}" presName="level3hierChild" presStyleCnt="0"/>
      <dgm:spPr/>
    </dgm:pt>
    <dgm:pt modelId="{24C89591-F6D4-4EF9-A33F-F66F6AFBE8B1}" type="pres">
      <dgm:prSet presAssocID="{A2E06945-364D-48BB-84EA-B034EA98AE99}" presName="conn2-1" presStyleLbl="parChTrans1D2" presStyleIdx="11" presStyleCnt="13"/>
      <dgm:spPr/>
    </dgm:pt>
    <dgm:pt modelId="{578B8C2C-5D68-4978-88DC-A747A5BA2B93}" type="pres">
      <dgm:prSet presAssocID="{A2E06945-364D-48BB-84EA-B034EA98AE99}" presName="connTx" presStyleLbl="parChTrans1D2" presStyleIdx="11" presStyleCnt="13"/>
      <dgm:spPr/>
    </dgm:pt>
    <dgm:pt modelId="{D15E3D4E-3C2F-46CB-9238-C5893C409B55}" type="pres">
      <dgm:prSet presAssocID="{11D715C5-0D96-45EB-B924-EE43E9877098}" presName="root2" presStyleCnt="0"/>
      <dgm:spPr/>
    </dgm:pt>
    <dgm:pt modelId="{1AC1E943-F8AA-4D2B-BABF-20B8D7712703}" type="pres">
      <dgm:prSet presAssocID="{11D715C5-0D96-45EB-B924-EE43E9877098}" presName="LevelTwoTextNode" presStyleLbl="node2" presStyleIdx="11" presStyleCnt="13">
        <dgm:presLayoutVars>
          <dgm:chPref val="3"/>
        </dgm:presLayoutVars>
      </dgm:prSet>
      <dgm:spPr/>
    </dgm:pt>
    <dgm:pt modelId="{CC666039-550D-45ED-8C84-FA1A56F3F1F2}" type="pres">
      <dgm:prSet presAssocID="{11D715C5-0D96-45EB-B924-EE43E9877098}" presName="level3hierChild" presStyleCnt="0"/>
      <dgm:spPr/>
    </dgm:pt>
    <dgm:pt modelId="{9FF28E82-5857-4A73-9BDA-8C63203F3227}" type="pres">
      <dgm:prSet presAssocID="{6E674F35-1F27-4619-A1E0-D052EC422592}" presName="conn2-1" presStyleLbl="parChTrans1D2" presStyleIdx="12" presStyleCnt="13"/>
      <dgm:spPr/>
    </dgm:pt>
    <dgm:pt modelId="{4AC80CD0-6731-4482-9C5F-4356ED5628D4}" type="pres">
      <dgm:prSet presAssocID="{6E674F35-1F27-4619-A1E0-D052EC422592}" presName="connTx" presStyleLbl="parChTrans1D2" presStyleIdx="12" presStyleCnt="13"/>
      <dgm:spPr/>
    </dgm:pt>
    <dgm:pt modelId="{C6494F2C-EDB8-4D81-BC3E-685EEB7E08C2}" type="pres">
      <dgm:prSet presAssocID="{414218A4-D6DE-4A11-8737-6078247E29DA}" presName="root2" presStyleCnt="0"/>
      <dgm:spPr/>
    </dgm:pt>
    <dgm:pt modelId="{7E220169-B039-49F7-963E-FFB52B0941A4}" type="pres">
      <dgm:prSet presAssocID="{414218A4-D6DE-4A11-8737-6078247E29DA}" presName="LevelTwoTextNode" presStyleLbl="node2" presStyleIdx="12" presStyleCnt="13">
        <dgm:presLayoutVars>
          <dgm:chPref val="3"/>
        </dgm:presLayoutVars>
      </dgm:prSet>
      <dgm:spPr/>
    </dgm:pt>
    <dgm:pt modelId="{FFC6A61B-A59C-41A5-8753-D9FB40E2DC6C}" type="pres">
      <dgm:prSet presAssocID="{414218A4-D6DE-4A11-8737-6078247E29DA}" presName="level3hierChild" presStyleCnt="0"/>
      <dgm:spPr/>
    </dgm:pt>
  </dgm:ptLst>
  <dgm:cxnLst>
    <dgm:cxn modelId="{085FDF00-7F95-4CF4-87D4-39541D7C15EA}" type="presOf" srcId="{8AB09D23-E5BD-4FD7-8B62-FD3448CB6CF4}" destId="{08C8F8F7-1DDD-4105-92BD-5F6EB61E9A3F}" srcOrd="0" destOrd="0" presId="urn:microsoft.com/office/officeart/2008/layout/HorizontalMultiLevelHierarchy"/>
    <dgm:cxn modelId="{4474B401-4788-47B4-B9BB-350028C1BFC5}" type="presOf" srcId="{A2E06945-364D-48BB-84EA-B034EA98AE99}" destId="{578B8C2C-5D68-4978-88DC-A747A5BA2B93}" srcOrd="1" destOrd="0" presId="urn:microsoft.com/office/officeart/2008/layout/HorizontalMultiLevelHierarchy"/>
    <dgm:cxn modelId="{28D0BE05-ED5E-4F8F-ACE4-D0762D6E5AE4}" type="presOf" srcId="{6E674F35-1F27-4619-A1E0-D052EC422592}" destId="{4AC80CD0-6731-4482-9C5F-4356ED5628D4}" srcOrd="1" destOrd="0" presId="urn:microsoft.com/office/officeart/2008/layout/HorizontalMultiLevelHierarchy"/>
    <dgm:cxn modelId="{30890B09-26F9-4D48-AEBE-6BA967CE660D}" srcId="{ABC7F038-52E6-421D-8184-9387D119A3CB}" destId="{106A7693-03DB-4D9C-9C3D-03F36ABA39FD}" srcOrd="5" destOrd="0" parTransId="{4E06462F-CAF4-4143-977C-A9D577068B93}" sibTransId="{7F783B59-89DE-42BE-8751-B14B6803FC3B}"/>
    <dgm:cxn modelId="{45A6A210-72F1-45BC-9BC5-044A7ACE652B}" type="presOf" srcId="{F896766F-00A5-43F2-9943-26E84ACB0126}" destId="{5030F4AC-04BD-4135-9B56-78220291D708}" srcOrd="0" destOrd="0" presId="urn:microsoft.com/office/officeart/2008/layout/HorizontalMultiLevelHierarchy"/>
    <dgm:cxn modelId="{3C8F1411-1045-4C9F-96A1-3AC7C7867B96}" type="presOf" srcId="{D194E0B3-9795-4B16-A982-7664DB06308B}" destId="{7590B326-53D2-4EDC-973B-9C06EDAB567C}" srcOrd="0" destOrd="0" presId="urn:microsoft.com/office/officeart/2008/layout/HorizontalMultiLevelHierarchy"/>
    <dgm:cxn modelId="{1C35FA11-A328-4BDD-9BD4-5497BAF13E17}" type="presOf" srcId="{28574C02-7207-41DA-B404-9A465697FDB6}" destId="{64B50385-7341-40E7-A709-143996CCB755}" srcOrd="0" destOrd="0" presId="urn:microsoft.com/office/officeart/2008/layout/HorizontalMultiLevelHierarchy"/>
    <dgm:cxn modelId="{6174C813-5DBC-407E-AB93-DFEE7C23CCDD}" srcId="{ABC7F038-52E6-421D-8184-9387D119A3CB}" destId="{AE009982-8108-4078-AC39-5F29E6CBFA74}" srcOrd="4" destOrd="0" parTransId="{D194E0B3-9795-4B16-A982-7664DB06308B}" sibTransId="{1D0875DE-FE71-44F5-B1E6-44AEB90C24AB}"/>
    <dgm:cxn modelId="{C400A220-0C56-4B5E-B4F2-890DC82E440A}" type="presOf" srcId="{B17F2FA1-AAF0-4A8B-91FA-AB8DA8DCEE8A}" destId="{81139044-3BA3-45D8-AE9C-55EED9D34B3F}" srcOrd="1" destOrd="0" presId="urn:microsoft.com/office/officeart/2008/layout/HorizontalMultiLevelHierarchy"/>
    <dgm:cxn modelId="{B8790225-C6D4-47CA-B9D6-B75119CBECC6}" type="presOf" srcId="{6D47C38B-E70F-4C46-A6F3-EBF1F7422561}" destId="{F505A818-E78C-4C89-9313-BAFED7998E25}" srcOrd="0" destOrd="0" presId="urn:microsoft.com/office/officeart/2008/layout/HorizontalMultiLevelHierarchy"/>
    <dgm:cxn modelId="{DA947C26-A880-4E34-9403-5E05A820D2D9}" type="presOf" srcId="{28574C02-7207-41DA-B404-9A465697FDB6}" destId="{E088E256-3341-4622-B2FD-4B44DAB0BB7F}" srcOrd="1" destOrd="0" presId="urn:microsoft.com/office/officeart/2008/layout/HorizontalMultiLevelHierarchy"/>
    <dgm:cxn modelId="{52FB1727-846A-4F18-B584-4E061A2F140D}" type="presOf" srcId="{674952A9-4FC4-488B-951D-ECCE88FD8302}" destId="{01522EB5-98A4-4BC0-8445-4014B4A102BB}" srcOrd="1" destOrd="0" presId="urn:microsoft.com/office/officeart/2008/layout/HorizontalMultiLevelHierarchy"/>
    <dgm:cxn modelId="{57E6612A-0C49-414A-A45B-BC813D905E19}" type="presOf" srcId="{11D715C5-0D96-45EB-B924-EE43E9877098}" destId="{1AC1E943-F8AA-4D2B-BABF-20B8D7712703}" srcOrd="0" destOrd="0" presId="urn:microsoft.com/office/officeart/2008/layout/HorizontalMultiLevelHierarchy"/>
    <dgm:cxn modelId="{C1309E2A-A226-4D8C-93EC-412A8088B51A}" type="presOf" srcId="{C19319DE-1665-4404-A641-53ADEFCC141B}" destId="{591AACD9-62A3-4591-8D4C-3EB8D59128B3}" srcOrd="0" destOrd="0" presId="urn:microsoft.com/office/officeart/2008/layout/HorizontalMultiLevelHierarchy"/>
    <dgm:cxn modelId="{2562752C-306F-460E-8E1F-683B0D84F2F1}" srcId="{F896766F-00A5-43F2-9943-26E84ACB0126}" destId="{ABC7F038-52E6-421D-8184-9387D119A3CB}" srcOrd="0" destOrd="0" parTransId="{8EF41022-3CB2-401A-995D-1C8996E5CA8E}" sibTransId="{307E944D-1B09-4088-B4C7-592408B26EE3}"/>
    <dgm:cxn modelId="{DBDD0E36-AE93-4C96-93E7-ADAF56A395DE}" type="presOf" srcId="{FCDB3154-5420-45BF-9FA5-7635478A42B1}" destId="{771C3B0A-CF0F-4FF7-9815-0B490D0CF37D}" srcOrd="0" destOrd="0" presId="urn:microsoft.com/office/officeart/2008/layout/HorizontalMultiLevelHierarchy"/>
    <dgm:cxn modelId="{3C862A3C-6A0B-4FA5-B869-55CCC56FCDE2}" type="presOf" srcId="{144DD5EC-E023-4A7F-96BE-E9178229DE41}" destId="{5E470594-C11D-492F-AA90-BAD3D12F7DAC}" srcOrd="0" destOrd="0" presId="urn:microsoft.com/office/officeart/2008/layout/HorizontalMultiLevelHierarchy"/>
    <dgm:cxn modelId="{C99B403D-F3F0-408A-AF81-315F7C475D78}" type="presOf" srcId="{CB277280-37FB-4D55-8B38-218EB3FFCA6A}" destId="{56E2EB62-5D70-408D-B8FE-6D0C0DE6605B}" srcOrd="0" destOrd="0" presId="urn:microsoft.com/office/officeart/2008/layout/HorizontalMultiLevelHierarchy"/>
    <dgm:cxn modelId="{1EFFBB3D-F822-473B-8B33-00B2879EC6FA}" type="presOf" srcId="{05DBB606-F7E0-40CC-B2E3-0A4D081E345A}" destId="{FBAAFE6C-EC10-409C-A796-F1A185296E44}" srcOrd="1" destOrd="0" presId="urn:microsoft.com/office/officeart/2008/layout/HorizontalMultiLevelHierarchy"/>
    <dgm:cxn modelId="{3CC29442-7E3C-4E49-8F3B-E46BD3A7DC15}" type="presOf" srcId="{106A7693-03DB-4D9C-9C3D-03F36ABA39FD}" destId="{F288A066-BDCF-40A3-A633-FED6CE87EA83}" srcOrd="0" destOrd="0" presId="urn:microsoft.com/office/officeart/2008/layout/HorizontalMultiLevelHierarchy"/>
    <dgm:cxn modelId="{2383864B-F697-4E7A-8996-180EE3F90257}" type="presOf" srcId="{6E674F35-1F27-4619-A1E0-D052EC422592}" destId="{9FF28E82-5857-4A73-9BDA-8C63203F3227}" srcOrd="0" destOrd="0" presId="urn:microsoft.com/office/officeart/2008/layout/HorizontalMultiLevelHierarchy"/>
    <dgm:cxn modelId="{45D88557-ED3E-4C84-9997-4310FD47A8AE}" srcId="{ABC7F038-52E6-421D-8184-9387D119A3CB}" destId="{4811A90A-BEEB-49AF-94B8-88B47E82A499}" srcOrd="9" destOrd="0" parTransId="{144DD5EC-E023-4A7F-96BE-E9178229DE41}" sibTransId="{40DC9A00-6F90-47DE-828A-D939D4EAC90A}"/>
    <dgm:cxn modelId="{87F49660-B20E-4C63-A6D6-9DF222EB4EBE}" srcId="{ABC7F038-52E6-421D-8184-9387D119A3CB}" destId="{C19319DE-1665-4404-A641-53ADEFCC141B}" srcOrd="1" destOrd="0" parTransId="{6D47C38B-E70F-4C46-A6F3-EBF1F7422561}" sibTransId="{A134480A-56C9-49AA-8FE3-430879EFC402}"/>
    <dgm:cxn modelId="{7F62F664-4725-49B0-9C42-66A57B9A615E}" type="presOf" srcId="{205BDDED-D3A8-4A4B-AAAD-9E6FD9CAD625}" destId="{2F6C0388-8782-44EB-9F49-D817FE4A990F}" srcOrd="0" destOrd="0" presId="urn:microsoft.com/office/officeart/2008/layout/HorizontalMultiLevelHierarchy"/>
    <dgm:cxn modelId="{0B230D65-6FF9-4073-B211-C1295106DEEB}" type="presOf" srcId="{05DBB606-F7E0-40CC-B2E3-0A4D081E345A}" destId="{F52E5914-6ECD-4634-8036-E2B7B5F85652}" srcOrd="0" destOrd="0" presId="urn:microsoft.com/office/officeart/2008/layout/HorizontalMultiLevelHierarchy"/>
    <dgm:cxn modelId="{837E6C6D-6B27-45B3-888E-A99BB694EBCE}" srcId="{ABC7F038-52E6-421D-8184-9387D119A3CB}" destId="{11D715C5-0D96-45EB-B924-EE43E9877098}" srcOrd="11" destOrd="0" parTransId="{A2E06945-364D-48BB-84EA-B034EA98AE99}" sibTransId="{12E69A95-4B8A-4191-BCC3-60B8DC59862B}"/>
    <dgm:cxn modelId="{E5046A6F-CD67-4B01-9AA7-D33C734F7110}" type="presOf" srcId="{503F8DD8-1E69-409B-B991-9DB5AC591A86}" destId="{A1DEA002-D45B-4A80-B6BA-3886C39E3CEB}" srcOrd="1" destOrd="0" presId="urn:microsoft.com/office/officeart/2008/layout/HorizontalMultiLevelHierarchy"/>
    <dgm:cxn modelId="{C13BF870-97B0-48B5-9FD1-9305F6F742F8}" srcId="{ABC7F038-52E6-421D-8184-9387D119A3CB}" destId="{BC3624D7-ABA7-4D3C-B2EE-298A78CB4CA1}" srcOrd="6" destOrd="0" parTransId="{503F8DD8-1E69-409B-B991-9DB5AC591A86}" sibTransId="{6E2AC1C7-E814-4A68-90BA-30E2EAD93336}"/>
    <dgm:cxn modelId="{7135437E-1CA4-4D1A-B87F-97106C0371D2}" type="presOf" srcId="{A2E06945-364D-48BB-84EA-B034EA98AE99}" destId="{24C89591-F6D4-4EF9-A33F-F66F6AFBE8B1}" srcOrd="0" destOrd="0" presId="urn:microsoft.com/office/officeart/2008/layout/HorizontalMultiLevelHierarchy"/>
    <dgm:cxn modelId="{D804C57F-9FA6-41F0-86EC-F2D7E631FF71}" type="presOf" srcId="{414218A4-D6DE-4A11-8737-6078247E29DA}" destId="{7E220169-B039-49F7-963E-FFB52B0941A4}" srcOrd="0" destOrd="0" presId="urn:microsoft.com/office/officeart/2008/layout/HorizontalMultiLevelHierarchy"/>
    <dgm:cxn modelId="{CBF20A82-3773-4745-897B-4ED289BFD9BE}" type="presOf" srcId="{4E06462F-CAF4-4143-977C-A9D577068B93}" destId="{87F5B90D-EF58-4228-8CAE-9DEF46F1799C}" srcOrd="1" destOrd="0" presId="urn:microsoft.com/office/officeart/2008/layout/HorizontalMultiLevelHierarchy"/>
    <dgm:cxn modelId="{9537EF89-C0E9-42FF-8B2D-053A26DA97B7}" type="presOf" srcId="{6D47C38B-E70F-4C46-A6F3-EBF1F7422561}" destId="{B8E6C29E-02F8-4C99-9D88-484821FBB1A0}" srcOrd="1" destOrd="0" presId="urn:microsoft.com/office/officeart/2008/layout/HorizontalMultiLevelHierarchy"/>
    <dgm:cxn modelId="{8187EB8B-5A62-4495-A1E9-D1DA50CFFDCD}" type="presOf" srcId="{144DD5EC-E023-4A7F-96BE-E9178229DE41}" destId="{73CD2D60-01E1-4090-87F4-795DE08C9C38}" srcOrd="1" destOrd="0" presId="urn:microsoft.com/office/officeart/2008/layout/HorizontalMultiLevelHierarchy"/>
    <dgm:cxn modelId="{2375AB8D-6A37-412B-B81B-E16FEA1C2B86}" type="presOf" srcId="{8AB09D23-E5BD-4FD7-8B62-FD3448CB6CF4}" destId="{DE9A488E-55C5-40D0-9E36-806EC528A564}" srcOrd="1" destOrd="0" presId="urn:microsoft.com/office/officeart/2008/layout/HorizontalMultiLevelHierarchy"/>
    <dgm:cxn modelId="{EE76CA8D-6ABC-4BB0-BBAD-B5C6A3BB9F97}" type="presOf" srcId="{0E52F99E-C972-44AE-B555-90554B974607}" destId="{96A49C37-F4FE-4397-9D5A-64660FDB1A24}" srcOrd="0" destOrd="0" presId="urn:microsoft.com/office/officeart/2008/layout/HorizontalMultiLevelHierarchy"/>
    <dgm:cxn modelId="{EFC9CE90-64C6-416F-BF5F-397242C624E4}" type="presOf" srcId="{ABC7F038-52E6-421D-8184-9387D119A3CB}" destId="{A229398E-6364-48E1-9DC3-466BF95587F0}" srcOrd="0" destOrd="0" presId="urn:microsoft.com/office/officeart/2008/layout/HorizontalMultiLevelHierarchy"/>
    <dgm:cxn modelId="{D45BE195-1445-43CA-9E89-BD13E3B3BC2D}" srcId="{ABC7F038-52E6-421D-8184-9387D119A3CB}" destId="{FCDB3154-5420-45BF-9FA5-7635478A42B1}" srcOrd="0" destOrd="0" parTransId="{28574C02-7207-41DA-B404-9A465697FDB6}" sibTransId="{711AA9E2-ABC1-4206-9C39-7852D0DB9D94}"/>
    <dgm:cxn modelId="{8DEB929E-368A-4C89-9142-800E68117595}" srcId="{ABC7F038-52E6-421D-8184-9387D119A3CB}" destId="{A462EA1A-884C-4BD0-9B44-F2BAF06D8134}" srcOrd="8" destOrd="0" parTransId="{B17F2FA1-AAF0-4A8B-91FA-AB8DA8DCEE8A}" sibTransId="{1A3A332F-C673-497A-9BD0-262691F09BD2}"/>
    <dgm:cxn modelId="{945DCC9F-8E32-4736-8210-BE6054AD014B}" srcId="{ABC7F038-52E6-421D-8184-9387D119A3CB}" destId="{CB277280-37FB-4D55-8B38-218EB3FFCA6A}" srcOrd="10" destOrd="0" parTransId="{674952A9-4FC4-488B-951D-ECCE88FD8302}" sibTransId="{0219E699-C632-4C4F-9F90-ED0685B480CE}"/>
    <dgm:cxn modelId="{CD6C51B4-DE16-4976-B4C3-C55FCD708E75}" type="presOf" srcId="{37A35A63-EF4A-4DC2-B71E-64888FFFB28F}" destId="{DBC20CF6-7270-4FA9-8E42-7F147647A254}" srcOrd="0" destOrd="0" presId="urn:microsoft.com/office/officeart/2008/layout/HorizontalMultiLevelHierarchy"/>
    <dgm:cxn modelId="{4F4A24B6-26C7-4912-87BC-FBC3BE3F5596}" type="presOf" srcId="{AE009982-8108-4078-AC39-5F29E6CBFA74}" destId="{07CF2DC2-657E-4A23-A495-CA73DA9E9C4D}" srcOrd="0" destOrd="0" presId="urn:microsoft.com/office/officeart/2008/layout/HorizontalMultiLevelHierarchy"/>
    <dgm:cxn modelId="{708DE3BA-F141-4EF2-AC6A-FB092F5535A9}" srcId="{ABC7F038-52E6-421D-8184-9387D119A3CB}" destId="{414218A4-D6DE-4A11-8737-6078247E29DA}" srcOrd="12" destOrd="0" parTransId="{6E674F35-1F27-4619-A1E0-D052EC422592}" sibTransId="{DEF24F87-1E07-4BAB-9852-4239CC9CAD6B}"/>
    <dgm:cxn modelId="{2D0CEDBA-D368-488C-AE4B-B14712A1141D}" type="presOf" srcId="{37A35A63-EF4A-4DC2-B71E-64888FFFB28F}" destId="{A2D710E5-6EAD-4F5C-A3B7-FE3476BEF0E4}" srcOrd="1" destOrd="0" presId="urn:microsoft.com/office/officeart/2008/layout/HorizontalMultiLevelHierarchy"/>
    <dgm:cxn modelId="{A0E14BC0-292D-4521-8FD0-11ABEDAA4ED6}" srcId="{ABC7F038-52E6-421D-8184-9387D119A3CB}" destId="{2341F2BD-6BA6-4216-ABD1-7EF7436CE444}" srcOrd="2" destOrd="0" parTransId="{8AB09D23-E5BD-4FD7-8B62-FD3448CB6CF4}" sibTransId="{4D9D47C7-159C-4D91-A8ED-C10684894D74}"/>
    <dgm:cxn modelId="{84A1D4CA-E96B-44A7-8802-1A5A9D172F5C}" type="presOf" srcId="{B17F2FA1-AAF0-4A8B-91FA-AB8DA8DCEE8A}" destId="{48DB8C42-22CC-471E-83A4-6035E61576B0}" srcOrd="0" destOrd="0" presId="urn:microsoft.com/office/officeart/2008/layout/HorizontalMultiLevelHierarchy"/>
    <dgm:cxn modelId="{E39860D3-AFA4-40F1-9AEB-776B2E9C5A24}" srcId="{ABC7F038-52E6-421D-8184-9387D119A3CB}" destId="{0E52F99E-C972-44AE-B555-90554B974607}" srcOrd="7" destOrd="0" parTransId="{05DBB606-F7E0-40CC-B2E3-0A4D081E345A}" sibTransId="{0F7793FD-8508-4B82-AE62-8A55A2B13A88}"/>
    <dgm:cxn modelId="{BF2BA8DC-9B63-430D-8C7C-1B05B2025B5E}" type="presOf" srcId="{D194E0B3-9795-4B16-A982-7664DB06308B}" destId="{2EABB624-9156-4DBB-9CE1-EDF52B69C866}" srcOrd="1" destOrd="0" presId="urn:microsoft.com/office/officeart/2008/layout/HorizontalMultiLevelHierarchy"/>
    <dgm:cxn modelId="{B66269DF-4F7C-4281-B15E-67AA76BC592F}" type="presOf" srcId="{674952A9-4FC4-488B-951D-ECCE88FD8302}" destId="{4CF1178A-2596-4FF9-948A-4F150791B91C}" srcOrd="0" destOrd="0" presId="urn:microsoft.com/office/officeart/2008/layout/HorizontalMultiLevelHierarchy"/>
    <dgm:cxn modelId="{FB9FC6E3-53AF-4EDA-B419-79839E50B25C}" srcId="{ABC7F038-52E6-421D-8184-9387D119A3CB}" destId="{205BDDED-D3A8-4A4B-AAAD-9E6FD9CAD625}" srcOrd="3" destOrd="0" parTransId="{37A35A63-EF4A-4DC2-B71E-64888FFFB28F}" sibTransId="{145DC920-A977-449F-916D-8E314E743529}"/>
    <dgm:cxn modelId="{DDCC41E6-F36F-4874-A755-392D6E129989}" type="presOf" srcId="{4811A90A-BEEB-49AF-94B8-88B47E82A499}" destId="{A8C6063D-C21A-4D0E-BE8A-AA31C574D853}" srcOrd="0" destOrd="0" presId="urn:microsoft.com/office/officeart/2008/layout/HorizontalMultiLevelHierarchy"/>
    <dgm:cxn modelId="{094069E7-4265-4635-94FB-BB37C3C3AA5C}" type="presOf" srcId="{503F8DD8-1E69-409B-B991-9DB5AC591A86}" destId="{6CE05FBF-6A5D-4467-B1A2-E6C1CB2739A1}" srcOrd="0" destOrd="0" presId="urn:microsoft.com/office/officeart/2008/layout/HorizontalMultiLevelHierarchy"/>
    <dgm:cxn modelId="{85CB0FED-DC3E-4179-A35C-0DA60CAE2340}" type="presOf" srcId="{BC3624D7-ABA7-4D3C-B2EE-298A78CB4CA1}" destId="{D53D4E85-A5B4-4CF2-89F6-FB58238E59BA}" srcOrd="0" destOrd="0" presId="urn:microsoft.com/office/officeart/2008/layout/HorizontalMultiLevelHierarchy"/>
    <dgm:cxn modelId="{FDD775EE-D75E-4406-8D07-60C6072CCE75}" type="presOf" srcId="{4E06462F-CAF4-4143-977C-A9D577068B93}" destId="{532DC025-CBB1-4F01-A56C-A77C81C4DA12}" srcOrd="0" destOrd="0" presId="urn:microsoft.com/office/officeart/2008/layout/HorizontalMultiLevelHierarchy"/>
    <dgm:cxn modelId="{DAD698FB-A86B-4A26-B040-EE38525A9C4B}" type="presOf" srcId="{2341F2BD-6BA6-4216-ABD1-7EF7436CE444}" destId="{D8A8AFF5-E211-48BC-9564-0C1B1CEFD2DB}" srcOrd="0" destOrd="0" presId="urn:microsoft.com/office/officeart/2008/layout/HorizontalMultiLevelHierarchy"/>
    <dgm:cxn modelId="{E1E3ABFC-7FDB-4604-B71E-483089BBC91D}" type="presOf" srcId="{A462EA1A-884C-4BD0-9B44-F2BAF06D8134}" destId="{32E71A69-7B56-48E5-AC22-FC9071F68D2F}" srcOrd="0" destOrd="0" presId="urn:microsoft.com/office/officeart/2008/layout/HorizontalMultiLevelHierarchy"/>
    <dgm:cxn modelId="{AF6456DC-21A7-4F08-9F5A-B93B3359F184}" type="presParOf" srcId="{5030F4AC-04BD-4135-9B56-78220291D708}" destId="{6F52F75E-EA60-42EC-BBF1-420EDB513D59}" srcOrd="0" destOrd="0" presId="urn:microsoft.com/office/officeart/2008/layout/HorizontalMultiLevelHierarchy"/>
    <dgm:cxn modelId="{EF28171D-D4C0-45E9-A11C-A015C8C19FED}" type="presParOf" srcId="{6F52F75E-EA60-42EC-BBF1-420EDB513D59}" destId="{A229398E-6364-48E1-9DC3-466BF95587F0}" srcOrd="0" destOrd="0" presId="urn:microsoft.com/office/officeart/2008/layout/HorizontalMultiLevelHierarchy"/>
    <dgm:cxn modelId="{76C63093-E998-4678-9250-AE5D9DBBC2AF}" type="presParOf" srcId="{6F52F75E-EA60-42EC-BBF1-420EDB513D59}" destId="{8867EF3C-DE53-432B-83B2-615D50F15EDE}" srcOrd="1" destOrd="0" presId="urn:microsoft.com/office/officeart/2008/layout/HorizontalMultiLevelHierarchy"/>
    <dgm:cxn modelId="{EF75CDFD-743C-4AFC-B5D8-3823E512474F}" type="presParOf" srcId="{8867EF3C-DE53-432B-83B2-615D50F15EDE}" destId="{64B50385-7341-40E7-A709-143996CCB755}" srcOrd="0" destOrd="0" presId="urn:microsoft.com/office/officeart/2008/layout/HorizontalMultiLevelHierarchy"/>
    <dgm:cxn modelId="{CAE0CB01-2A03-4282-8770-FE02027D455E}" type="presParOf" srcId="{64B50385-7341-40E7-A709-143996CCB755}" destId="{E088E256-3341-4622-B2FD-4B44DAB0BB7F}" srcOrd="0" destOrd="0" presId="urn:microsoft.com/office/officeart/2008/layout/HorizontalMultiLevelHierarchy"/>
    <dgm:cxn modelId="{35BCC3BB-FC1F-43EA-949A-3AAD295F95C6}" type="presParOf" srcId="{8867EF3C-DE53-432B-83B2-615D50F15EDE}" destId="{D7888816-2B1D-4C0D-9362-ECD347AF7759}" srcOrd="1" destOrd="0" presId="urn:microsoft.com/office/officeart/2008/layout/HorizontalMultiLevelHierarchy"/>
    <dgm:cxn modelId="{7D116930-D48C-44FF-8D43-53C478CA23C2}" type="presParOf" srcId="{D7888816-2B1D-4C0D-9362-ECD347AF7759}" destId="{771C3B0A-CF0F-4FF7-9815-0B490D0CF37D}" srcOrd="0" destOrd="0" presId="urn:microsoft.com/office/officeart/2008/layout/HorizontalMultiLevelHierarchy"/>
    <dgm:cxn modelId="{2721E1C6-AD95-422E-A586-91143E4FB97E}" type="presParOf" srcId="{D7888816-2B1D-4C0D-9362-ECD347AF7759}" destId="{2341E636-973E-4A5D-B8CF-380C3F8DC6CE}" srcOrd="1" destOrd="0" presId="urn:microsoft.com/office/officeart/2008/layout/HorizontalMultiLevelHierarchy"/>
    <dgm:cxn modelId="{068DA7D9-AF30-4EBB-BF7D-6D82332128FD}" type="presParOf" srcId="{8867EF3C-DE53-432B-83B2-615D50F15EDE}" destId="{F505A818-E78C-4C89-9313-BAFED7998E25}" srcOrd="2" destOrd="0" presId="urn:microsoft.com/office/officeart/2008/layout/HorizontalMultiLevelHierarchy"/>
    <dgm:cxn modelId="{A0A03833-62DA-4CDA-8012-6A37CD0C18EF}" type="presParOf" srcId="{F505A818-E78C-4C89-9313-BAFED7998E25}" destId="{B8E6C29E-02F8-4C99-9D88-484821FBB1A0}" srcOrd="0" destOrd="0" presId="urn:microsoft.com/office/officeart/2008/layout/HorizontalMultiLevelHierarchy"/>
    <dgm:cxn modelId="{AEF771DB-1861-443D-8426-69AA57EC2A04}" type="presParOf" srcId="{8867EF3C-DE53-432B-83B2-615D50F15EDE}" destId="{0950E452-07DD-4729-924D-205268979C33}" srcOrd="3" destOrd="0" presId="urn:microsoft.com/office/officeart/2008/layout/HorizontalMultiLevelHierarchy"/>
    <dgm:cxn modelId="{E80D3881-632A-4C54-93F5-D38860ED6E55}" type="presParOf" srcId="{0950E452-07DD-4729-924D-205268979C33}" destId="{591AACD9-62A3-4591-8D4C-3EB8D59128B3}" srcOrd="0" destOrd="0" presId="urn:microsoft.com/office/officeart/2008/layout/HorizontalMultiLevelHierarchy"/>
    <dgm:cxn modelId="{3F4B3C8F-9342-4020-A5C2-98FA69EDF544}" type="presParOf" srcId="{0950E452-07DD-4729-924D-205268979C33}" destId="{BFEC0C9A-12C7-4CA2-AA6B-D15FF21EA7CE}" srcOrd="1" destOrd="0" presId="urn:microsoft.com/office/officeart/2008/layout/HorizontalMultiLevelHierarchy"/>
    <dgm:cxn modelId="{BC84F8D0-CE7B-485D-AB33-1C79833F2053}" type="presParOf" srcId="{8867EF3C-DE53-432B-83B2-615D50F15EDE}" destId="{08C8F8F7-1DDD-4105-92BD-5F6EB61E9A3F}" srcOrd="4" destOrd="0" presId="urn:microsoft.com/office/officeart/2008/layout/HorizontalMultiLevelHierarchy"/>
    <dgm:cxn modelId="{66973956-7739-4449-8621-A76CBF829B78}" type="presParOf" srcId="{08C8F8F7-1DDD-4105-92BD-5F6EB61E9A3F}" destId="{DE9A488E-55C5-40D0-9E36-806EC528A564}" srcOrd="0" destOrd="0" presId="urn:microsoft.com/office/officeart/2008/layout/HorizontalMultiLevelHierarchy"/>
    <dgm:cxn modelId="{32FF0641-204A-407B-B197-7AAD7AB5494C}" type="presParOf" srcId="{8867EF3C-DE53-432B-83B2-615D50F15EDE}" destId="{54970BAA-4BEE-4D50-9E3B-3E46D0CFFBB9}" srcOrd="5" destOrd="0" presId="urn:microsoft.com/office/officeart/2008/layout/HorizontalMultiLevelHierarchy"/>
    <dgm:cxn modelId="{11C156F5-DC2F-4D4D-90B7-396CF277968C}" type="presParOf" srcId="{54970BAA-4BEE-4D50-9E3B-3E46D0CFFBB9}" destId="{D8A8AFF5-E211-48BC-9564-0C1B1CEFD2DB}" srcOrd="0" destOrd="0" presId="urn:microsoft.com/office/officeart/2008/layout/HorizontalMultiLevelHierarchy"/>
    <dgm:cxn modelId="{89C96604-4CD7-47EA-B100-A2C1E1B8D016}" type="presParOf" srcId="{54970BAA-4BEE-4D50-9E3B-3E46D0CFFBB9}" destId="{366BD031-91D2-431B-9A7C-1E92610CF018}" srcOrd="1" destOrd="0" presId="urn:microsoft.com/office/officeart/2008/layout/HorizontalMultiLevelHierarchy"/>
    <dgm:cxn modelId="{384144D7-F23C-4551-9704-77F61F6AFC14}" type="presParOf" srcId="{8867EF3C-DE53-432B-83B2-615D50F15EDE}" destId="{DBC20CF6-7270-4FA9-8E42-7F147647A254}" srcOrd="6" destOrd="0" presId="urn:microsoft.com/office/officeart/2008/layout/HorizontalMultiLevelHierarchy"/>
    <dgm:cxn modelId="{24253923-9D3A-4924-B5EE-AAA6AB7C06DD}" type="presParOf" srcId="{DBC20CF6-7270-4FA9-8E42-7F147647A254}" destId="{A2D710E5-6EAD-4F5C-A3B7-FE3476BEF0E4}" srcOrd="0" destOrd="0" presId="urn:microsoft.com/office/officeart/2008/layout/HorizontalMultiLevelHierarchy"/>
    <dgm:cxn modelId="{83566E5C-DA89-4B4A-B173-C27678295C16}" type="presParOf" srcId="{8867EF3C-DE53-432B-83B2-615D50F15EDE}" destId="{32E5F0EE-261A-4E32-B6AD-85B1EA24D8CE}" srcOrd="7" destOrd="0" presId="urn:microsoft.com/office/officeart/2008/layout/HorizontalMultiLevelHierarchy"/>
    <dgm:cxn modelId="{63290D5A-0C4F-4113-8C95-C3A95DE24780}" type="presParOf" srcId="{32E5F0EE-261A-4E32-B6AD-85B1EA24D8CE}" destId="{2F6C0388-8782-44EB-9F49-D817FE4A990F}" srcOrd="0" destOrd="0" presId="urn:microsoft.com/office/officeart/2008/layout/HorizontalMultiLevelHierarchy"/>
    <dgm:cxn modelId="{88A12A2B-4876-4552-9D57-DE40E8CAECFE}" type="presParOf" srcId="{32E5F0EE-261A-4E32-B6AD-85B1EA24D8CE}" destId="{5F144B3A-4EFA-4865-98AC-63321DAB41A7}" srcOrd="1" destOrd="0" presId="urn:microsoft.com/office/officeart/2008/layout/HorizontalMultiLevelHierarchy"/>
    <dgm:cxn modelId="{99469134-4BC9-4E51-B4C0-BE6A1CC51A41}" type="presParOf" srcId="{8867EF3C-DE53-432B-83B2-615D50F15EDE}" destId="{7590B326-53D2-4EDC-973B-9C06EDAB567C}" srcOrd="8" destOrd="0" presId="urn:microsoft.com/office/officeart/2008/layout/HorizontalMultiLevelHierarchy"/>
    <dgm:cxn modelId="{B529A75B-5DC0-454F-BDEA-CD0A4F7B7594}" type="presParOf" srcId="{7590B326-53D2-4EDC-973B-9C06EDAB567C}" destId="{2EABB624-9156-4DBB-9CE1-EDF52B69C866}" srcOrd="0" destOrd="0" presId="urn:microsoft.com/office/officeart/2008/layout/HorizontalMultiLevelHierarchy"/>
    <dgm:cxn modelId="{89B0A3B8-239A-42D3-9874-3D8F9F720E95}" type="presParOf" srcId="{8867EF3C-DE53-432B-83B2-615D50F15EDE}" destId="{23C72A12-C964-4A0D-A7AA-7288E0005C8E}" srcOrd="9" destOrd="0" presId="urn:microsoft.com/office/officeart/2008/layout/HorizontalMultiLevelHierarchy"/>
    <dgm:cxn modelId="{0A2F0126-1909-4FD9-974D-DC24477FC62E}" type="presParOf" srcId="{23C72A12-C964-4A0D-A7AA-7288E0005C8E}" destId="{07CF2DC2-657E-4A23-A495-CA73DA9E9C4D}" srcOrd="0" destOrd="0" presId="urn:microsoft.com/office/officeart/2008/layout/HorizontalMultiLevelHierarchy"/>
    <dgm:cxn modelId="{D357A6BE-BA61-45A5-B1A2-509D3B6B6315}" type="presParOf" srcId="{23C72A12-C964-4A0D-A7AA-7288E0005C8E}" destId="{61EEF3AD-33FD-42DA-A365-EA1939F657B0}" srcOrd="1" destOrd="0" presId="urn:microsoft.com/office/officeart/2008/layout/HorizontalMultiLevelHierarchy"/>
    <dgm:cxn modelId="{C95955D5-930F-44B9-8A05-FF38FEA2907C}" type="presParOf" srcId="{8867EF3C-DE53-432B-83B2-615D50F15EDE}" destId="{532DC025-CBB1-4F01-A56C-A77C81C4DA12}" srcOrd="10" destOrd="0" presId="urn:microsoft.com/office/officeart/2008/layout/HorizontalMultiLevelHierarchy"/>
    <dgm:cxn modelId="{C9AABB64-9D78-45B3-B2E6-F8F1B4B6F5CD}" type="presParOf" srcId="{532DC025-CBB1-4F01-A56C-A77C81C4DA12}" destId="{87F5B90D-EF58-4228-8CAE-9DEF46F1799C}" srcOrd="0" destOrd="0" presId="urn:microsoft.com/office/officeart/2008/layout/HorizontalMultiLevelHierarchy"/>
    <dgm:cxn modelId="{F3782EA3-2C26-45D4-B9C5-9A86E5955ECA}" type="presParOf" srcId="{8867EF3C-DE53-432B-83B2-615D50F15EDE}" destId="{7E5C0EB7-58CF-4A58-88AA-2B0FD9ABBE7A}" srcOrd="11" destOrd="0" presId="urn:microsoft.com/office/officeart/2008/layout/HorizontalMultiLevelHierarchy"/>
    <dgm:cxn modelId="{86B89E0C-577B-485E-A2D9-2095A95A553D}" type="presParOf" srcId="{7E5C0EB7-58CF-4A58-88AA-2B0FD9ABBE7A}" destId="{F288A066-BDCF-40A3-A633-FED6CE87EA83}" srcOrd="0" destOrd="0" presId="urn:microsoft.com/office/officeart/2008/layout/HorizontalMultiLevelHierarchy"/>
    <dgm:cxn modelId="{7440264C-1AFB-4E9A-9858-32C8D47C90D4}" type="presParOf" srcId="{7E5C0EB7-58CF-4A58-88AA-2B0FD9ABBE7A}" destId="{0B538668-6A0F-4942-9267-69BBF6F607B6}" srcOrd="1" destOrd="0" presId="urn:microsoft.com/office/officeart/2008/layout/HorizontalMultiLevelHierarchy"/>
    <dgm:cxn modelId="{50919C1A-74B6-4C35-995D-91F7653CE7CA}" type="presParOf" srcId="{8867EF3C-DE53-432B-83B2-615D50F15EDE}" destId="{6CE05FBF-6A5D-4467-B1A2-E6C1CB2739A1}" srcOrd="12" destOrd="0" presId="urn:microsoft.com/office/officeart/2008/layout/HorizontalMultiLevelHierarchy"/>
    <dgm:cxn modelId="{91BD9D9B-2D89-4740-A5C6-7DB1222B2F60}" type="presParOf" srcId="{6CE05FBF-6A5D-4467-B1A2-E6C1CB2739A1}" destId="{A1DEA002-D45B-4A80-B6BA-3886C39E3CEB}" srcOrd="0" destOrd="0" presId="urn:microsoft.com/office/officeart/2008/layout/HorizontalMultiLevelHierarchy"/>
    <dgm:cxn modelId="{16F0C0F9-226D-4E1C-863E-D2AA9C0686E5}" type="presParOf" srcId="{8867EF3C-DE53-432B-83B2-615D50F15EDE}" destId="{DE805D44-BBE3-4EE7-BCD0-A4D2E464DD64}" srcOrd="13" destOrd="0" presId="urn:microsoft.com/office/officeart/2008/layout/HorizontalMultiLevelHierarchy"/>
    <dgm:cxn modelId="{D5269C21-0EBB-480A-BD68-B36B5EA5A763}" type="presParOf" srcId="{DE805D44-BBE3-4EE7-BCD0-A4D2E464DD64}" destId="{D53D4E85-A5B4-4CF2-89F6-FB58238E59BA}" srcOrd="0" destOrd="0" presId="urn:microsoft.com/office/officeart/2008/layout/HorizontalMultiLevelHierarchy"/>
    <dgm:cxn modelId="{BB559B1E-23B1-4AC9-98ED-AE016BE27D0B}" type="presParOf" srcId="{DE805D44-BBE3-4EE7-BCD0-A4D2E464DD64}" destId="{56D9CB65-D343-4916-A0A6-31E124565C88}" srcOrd="1" destOrd="0" presId="urn:microsoft.com/office/officeart/2008/layout/HorizontalMultiLevelHierarchy"/>
    <dgm:cxn modelId="{E5D0DCAD-7729-47E2-8554-D4A6EE4B481C}" type="presParOf" srcId="{8867EF3C-DE53-432B-83B2-615D50F15EDE}" destId="{F52E5914-6ECD-4634-8036-E2B7B5F85652}" srcOrd="14" destOrd="0" presId="urn:microsoft.com/office/officeart/2008/layout/HorizontalMultiLevelHierarchy"/>
    <dgm:cxn modelId="{7670CDFE-2D00-46A8-94BF-99FB1FA72E33}" type="presParOf" srcId="{F52E5914-6ECD-4634-8036-E2B7B5F85652}" destId="{FBAAFE6C-EC10-409C-A796-F1A185296E44}" srcOrd="0" destOrd="0" presId="urn:microsoft.com/office/officeart/2008/layout/HorizontalMultiLevelHierarchy"/>
    <dgm:cxn modelId="{41A6AFCC-FDF7-4DAA-B0B7-BB10574FDDA3}" type="presParOf" srcId="{8867EF3C-DE53-432B-83B2-615D50F15EDE}" destId="{4A7F2BF2-5E65-449D-BECD-F61697B1E5B3}" srcOrd="15" destOrd="0" presId="urn:microsoft.com/office/officeart/2008/layout/HorizontalMultiLevelHierarchy"/>
    <dgm:cxn modelId="{B99A000B-8444-4DB8-9D00-D5F37720DC5F}" type="presParOf" srcId="{4A7F2BF2-5E65-449D-BECD-F61697B1E5B3}" destId="{96A49C37-F4FE-4397-9D5A-64660FDB1A24}" srcOrd="0" destOrd="0" presId="urn:microsoft.com/office/officeart/2008/layout/HorizontalMultiLevelHierarchy"/>
    <dgm:cxn modelId="{F523B55A-EB12-48F8-9426-A60D04C0A719}" type="presParOf" srcId="{4A7F2BF2-5E65-449D-BECD-F61697B1E5B3}" destId="{EC79A86D-2A58-44A3-857E-BB9C72AE111A}" srcOrd="1" destOrd="0" presId="urn:microsoft.com/office/officeart/2008/layout/HorizontalMultiLevelHierarchy"/>
    <dgm:cxn modelId="{9B1FAF7F-B0D4-48CB-BF13-B7B5CA89CCAA}" type="presParOf" srcId="{8867EF3C-DE53-432B-83B2-615D50F15EDE}" destId="{48DB8C42-22CC-471E-83A4-6035E61576B0}" srcOrd="16" destOrd="0" presId="urn:microsoft.com/office/officeart/2008/layout/HorizontalMultiLevelHierarchy"/>
    <dgm:cxn modelId="{2FD02CEA-6D93-4524-81E1-2A89D2F0130E}" type="presParOf" srcId="{48DB8C42-22CC-471E-83A4-6035E61576B0}" destId="{81139044-3BA3-45D8-AE9C-55EED9D34B3F}" srcOrd="0" destOrd="0" presId="urn:microsoft.com/office/officeart/2008/layout/HorizontalMultiLevelHierarchy"/>
    <dgm:cxn modelId="{5B5BC203-E54E-495E-95B8-BB69431A2662}" type="presParOf" srcId="{8867EF3C-DE53-432B-83B2-615D50F15EDE}" destId="{DDE5FFCC-4B92-49B9-80D8-DDD3E35C19D7}" srcOrd="17" destOrd="0" presId="urn:microsoft.com/office/officeart/2008/layout/HorizontalMultiLevelHierarchy"/>
    <dgm:cxn modelId="{4169F886-EC80-4A20-92FC-E59BC30B36BF}" type="presParOf" srcId="{DDE5FFCC-4B92-49B9-80D8-DDD3E35C19D7}" destId="{32E71A69-7B56-48E5-AC22-FC9071F68D2F}" srcOrd="0" destOrd="0" presId="urn:microsoft.com/office/officeart/2008/layout/HorizontalMultiLevelHierarchy"/>
    <dgm:cxn modelId="{055C21BB-8DF3-439A-B0CC-0D973D8AEA68}" type="presParOf" srcId="{DDE5FFCC-4B92-49B9-80D8-DDD3E35C19D7}" destId="{A4AF9EAA-77A3-43BC-95BB-14C1ECFCEEB7}" srcOrd="1" destOrd="0" presId="urn:microsoft.com/office/officeart/2008/layout/HorizontalMultiLevelHierarchy"/>
    <dgm:cxn modelId="{75F8683B-6E31-4461-937C-FE027A799F87}" type="presParOf" srcId="{8867EF3C-DE53-432B-83B2-615D50F15EDE}" destId="{5E470594-C11D-492F-AA90-BAD3D12F7DAC}" srcOrd="18" destOrd="0" presId="urn:microsoft.com/office/officeart/2008/layout/HorizontalMultiLevelHierarchy"/>
    <dgm:cxn modelId="{37135627-1E48-4E2D-87D1-345392A6E746}" type="presParOf" srcId="{5E470594-C11D-492F-AA90-BAD3D12F7DAC}" destId="{73CD2D60-01E1-4090-87F4-795DE08C9C38}" srcOrd="0" destOrd="0" presId="urn:microsoft.com/office/officeart/2008/layout/HorizontalMultiLevelHierarchy"/>
    <dgm:cxn modelId="{588EB139-4E0B-4CB2-8712-1A2FA5C63159}" type="presParOf" srcId="{8867EF3C-DE53-432B-83B2-615D50F15EDE}" destId="{FEE9DCB9-5409-45DD-BA2C-9812BB2ECC54}" srcOrd="19" destOrd="0" presId="urn:microsoft.com/office/officeart/2008/layout/HorizontalMultiLevelHierarchy"/>
    <dgm:cxn modelId="{514E5B1D-08D9-4CA6-9F0C-A1D53AFA2288}" type="presParOf" srcId="{FEE9DCB9-5409-45DD-BA2C-9812BB2ECC54}" destId="{A8C6063D-C21A-4D0E-BE8A-AA31C574D853}" srcOrd="0" destOrd="0" presId="urn:microsoft.com/office/officeart/2008/layout/HorizontalMultiLevelHierarchy"/>
    <dgm:cxn modelId="{FE98F7FD-7305-433F-B20F-7087985C0D57}" type="presParOf" srcId="{FEE9DCB9-5409-45DD-BA2C-9812BB2ECC54}" destId="{31E1B455-4EB3-44E6-9F58-7EC01CCD1C5D}" srcOrd="1" destOrd="0" presId="urn:microsoft.com/office/officeart/2008/layout/HorizontalMultiLevelHierarchy"/>
    <dgm:cxn modelId="{71760D85-FACB-4158-AF5B-2198A964D36B}" type="presParOf" srcId="{8867EF3C-DE53-432B-83B2-615D50F15EDE}" destId="{4CF1178A-2596-4FF9-948A-4F150791B91C}" srcOrd="20" destOrd="0" presId="urn:microsoft.com/office/officeart/2008/layout/HorizontalMultiLevelHierarchy"/>
    <dgm:cxn modelId="{579CEB6B-A8FD-4552-815C-90CF2333C587}" type="presParOf" srcId="{4CF1178A-2596-4FF9-948A-4F150791B91C}" destId="{01522EB5-98A4-4BC0-8445-4014B4A102BB}" srcOrd="0" destOrd="0" presId="urn:microsoft.com/office/officeart/2008/layout/HorizontalMultiLevelHierarchy"/>
    <dgm:cxn modelId="{A1F419B8-4C0A-493F-8ABF-FC8485CA8AE4}" type="presParOf" srcId="{8867EF3C-DE53-432B-83B2-615D50F15EDE}" destId="{6BC7F49B-F1C1-4697-A031-7C4AD4767F32}" srcOrd="21" destOrd="0" presId="urn:microsoft.com/office/officeart/2008/layout/HorizontalMultiLevelHierarchy"/>
    <dgm:cxn modelId="{95EB0DD1-9045-4D11-BEB9-F042AEC3B628}" type="presParOf" srcId="{6BC7F49B-F1C1-4697-A031-7C4AD4767F32}" destId="{56E2EB62-5D70-408D-B8FE-6D0C0DE6605B}" srcOrd="0" destOrd="0" presId="urn:microsoft.com/office/officeart/2008/layout/HorizontalMultiLevelHierarchy"/>
    <dgm:cxn modelId="{4C51C39E-048E-4826-8594-1FCBD6F251EE}" type="presParOf" srcId="{6BC7F49B-F1C1-4697-A031-7C4AD4767F32}" destId="{22CAB40D-76ED-4216-A678-D89AC7F7BF54}" srcOrd="1" destOrd="0" presId="urn:microsoft.com/office/officeart/2008/layout/HorizontalMultiLevelHierarchy"/>
    <dgm:cxn modelId="{962E2B4C-CD33-4310-BC1B-82A194F9FA0B}" type="presParOf" srcId="{8867EF3C-DE53-432B-83B2-615D50F15EDE}" destId="{24C89591-F6D4-4EF9-A33F-F66F6AFBE8B1}" srcOrd="22" destOrd="0" presId="urn:microsoft.com/office/officeart/2008/layout/HorizontalMultiLevelHierarchy"/>
    <dgm:cxn modelId="{021A0A4F-B383-4BD4-8529-3E5F73D42F0E}" type="presParOf" srcId="{24C89591-F6D4-4EF9-A33F-F66F6AFBE8B1}" destId="{578B8C2C-5D68-4978-88DC-A747A5BA2B93}" srcOrd="0" destOrd="0" presId="urn:microsoft.com/office/officeart/2008/layout/HorizontalMultiLevelHierarchy"/>
    <dgm:cxn modelId="{4E27B2FE-73F8-430F-8722-38D1C160175A}" type="presParOf" srcId="{8867EF3C-DE53-432B-83B2-615D50F15EDE}" destId="{D15E3D4E-3C2F-46CB-9238-C5893C409B55}" srcOrd="23" destOrd="0" presId="urn:microsoft.com/office/officeart/2008/layout/HorizontalMultiLevelHierarchy"/>
    <dgm:cxn modelId="{6113A2A2-7E59-4283-A860-AEAAAF9CE06D}" type="presParOf" srcId="{D15E3D4E-3C2F-46CB-9238-C5893C409B55}" destId="{1AC1E943-F8AA-4D2B-BABF-20B8D7712703}" srcOrd="0" destOrd="0" presId="urn:microsoft.com/office/officeart/2008/layout/HorizontalMultiLevelHierarchy"/>
    <dgm:cxn modelId="{42C75BE3-397B-4C8B-9717-AD5B97FB42EA}" type="presParOf" srcId="{D15E3D4E-3C2F-46CB-9238-C5893C409B55}" destId="{CC666039-550D-45ED-8C84-FA1A56F3F1F2}" srcOrd="1" destOrd="0" presId="urn:microsoft.com/office/officeart/2008/layout/HorizontalMultiLevelHierarchy"/>
    <dgm:cxn modelId="{16CAFC8B-2D78-470F-9412-0EA9BEAC3ABA}" type="presParOf" srcId="{8867EF3C-DE53-432B-83B2-615D50F15EDE}" destId="{9FF28E82-5857-4A73-9BDA-8C63203F3227}" srcOrd="24" destOrd="0" presId="urn:microsoft.com/office/officeart/2008/layout/HorizontalMultiLevelHierarchy"/>
    <dgm:cxn modelId="{6B8BF911-61B3-4566-8EE7-B9DE1FFA1E01}" type="presParOf" srcId="{9FF28E82-5857-4A73-9BDA-8C63203F3227}" destId="{4AC80CD0-6731-4482-9C5F-4356ED5628D4}" srcOrd="0" destOrd="0" presId="urn:microsoft.com/office/officeart/2008/layout/HorizontalMultiLevelHierarchy"/>
    <dgm:cxn modelId="{2778E820-83A8-49ED-858D-FE4E326D7E31}" type="presParOf" srcId="{8867EF3C-DE53-432B-83B2-615D50F15EDE}" destId="{C6494F2C-EDB8-4D81-BC3E-685EEB7E08C2}" srcOrd="25" destOrd="0" presId="urn:microsoft.com/office/officeart/2008/layout/HorizontalMultiLevelHierarchy"/>
    <dgm:cxn modelId="{1866E64F-134A-407F-AC48-7E35705E64E0}" type="presParOf" srcId="{C6494F2C-EDB8-4D81-BC3E-685EEB7E08C2}" destId="{7E220169-B039-49F7-963E-FFB52B0941A4}" srcOrd="0" destOrd="0" presId="urn:microsoft.com/office/officeart/2008/layout/HorizontalMultiLevelHierarchy"/>
    <dgm:cxn modelId="{9BF6A088-310C-4C29-937F-65C9FF275A9B}" type="presParOf" srcId="{C6494F2C-EDB8-4D81-BC3E-685EEB7E08C2}" destId="{FFC6A61B-A59C-41A5-8753-D9FB40E2DC6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96766F-00A5-43F2-9943-26E84ACB0126}"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en-US"/>
        </a:p>
      </dgm:t>
    </dgm:pt>
    <dgm:pt modelId="{AE1165ED-C6C6-4BB1-8207-50A1B2D451F8}">
      <dgm:prSet phldrT="[Text]"/>
      <dgm:spPr/>
      <dgm:t>
        <a:bodyPr/>
        <a:lstStyle/>
        <a:p>
          <a:r>
            <a:rPr lang="en-US" dirty="0"/>
            <a:t>Eversole</a:t>
          </a:r>
        </a:p>
      </dgm:t>
    </dgm:pt>
    <dgm:pt modelId="{842F39AE-4ADF-444C-AF4C-DEADB60F0728}" type="sibTrans" cxnId="{7B4C062B-AF4B-4168-911F-968B845C05C2}">
      <dgm:prSet/>
      <dgm:spPr/>
      <dgm:t>
        <a:bodyPr/>
        <a:lstStyle/>
        <a:p>
          <a:endParaRPr lang="en-US"/>
        </a:p>
      </dgm:t>
    </dgm:pt>
    <dgm:pt modelId="{B30B0878-B7BD-4516-857B-9D1B0C6E5A45}" type="parTrans" cxnId="{7B4C062B-AF4B-4168-911F-968B845C05C2}">
      <dgm:prSet/>
      <dgm:spPr/>
      <dgm:t>
        <a:bodyPr/>
        <a:lstStyle/>
        <a:p>
          <a:endParaRPr lang="en-US"/>
        </a:p>
      </dgm:t>
    </dgm:pt>
    <dgm:pt modelId="{C8200FD2-7D3B-4A10-AFEA-6A448C62E7A7}">
      <dgm:prSet phldrT="[Text]"/>
      <dgm:spPr/>
      <dgm:t>
        <a:bodyPr/>
        <a:lstStyle/>
        <a:p>
          <a:r>
            <a:rPr lang="en-US" dirty="0" err="1"/>
            <a:t>Racz</a:t>
          </a:r>
          <a:r>
            <a:rPr lang="en-US" dirty="0"/>
            <a:t>-Allen</a:t>
          </a:r>
        </a:p>
      </dgm:t>
    </dgm:pt>
    <dgm:pt modelId="{D0D110CC-8C88-4700-BE67-F3D876F8FDE5}" type="sibTrans" cxnId="{E476E4DF-C7F6-4B93-A493-1FAC99598A0E}">
      <dgm:prSet/>
      <dgm:spPr/>
      <dgm:t>
        <a:bodyPr/>
        <a:lstStyle/>
        <a:p>
          <a:endParaRPr lang="en-US"/>
        </a:p>
      </dgm:t>
    </dgm:pt>
    <dgm:pt modelId="{C27A2B4E-2C75-4B89-AA11-F72449401071}" type="parTrans" cxnId="{E476E4DF-C7F6-4B93-A493-1FAC99598A0E}">
      <dgm:prSet/>
      <dgm:spPr/>
      <dgm:t>
        <a:bodyPr/>
        <a:lstStyle/>
        <a:p>
          <a:endParaRPr lang="en-US"/>
        </a:p>
      </dgm:t>
    </dgm:pt>
    <dgm:pt modelId="{7D9849B9-C5A3-43B0-8914-7B6BABA5A48B}">
      <dgm:prSet phldrT="[Text]"/>
      <dgm:spPr/>
      <dgm:t>
        <a:bodyPr/>
        <a:lstStyle/>
        <a:p>
          <a:r>
            <a:rPr lang="en-US" dirty="0"/>
            <a:t>Oxford Infant</a:t>
          </a:r>
        </a:p>
      </dgm:t>
    </dgm:pt>
    <dgm:pt modelId="{EA5E4228-6161-4221-9778-14388331DABB}" type="sibTrans" cxnId="{9DAE8927-0F3D-4ECC-AA90-8EF2118E0B2F}">
      <dgm:prSet/>
      <dgm:spPr/>
      <dgm:t>
        <a:bodyPr/>
        <a:lstStyle/>
        <a:p>
          <a:endParaRPr lang="en-US"/>
        </a:p>
      </dgm:t>
    </dgm:pt>
    <dgm:pt modelId="{C01F6F46-2614-4301-B1D0-E0E169F9E458}" type="parTrans" cxnId="{9DAE8927-0F3D-4ECC-AA90-8EF2118E0B2F}">
      <dgm:prSet/>
      <dgm:spPr/>
      <dgm:t>
        <a:bodyPr/>
        <a:lstStyle/>
        <a:p>
          <a:endParaRPr lang="en-US"/>
        </a:p>
      </dgm:t>
    </dgm:pt>
    <dgm:pt modelId="{563A0159-F1E4-4713-B649-A89C0338BE0F}">
      <dgm:prSet phldrT="[Text]"/>
      <dgm:spPr/>
      <dgm:t>
        <a:bodyPr/>
        <a:lstStyle/>
        <a:p>
          <a:r>
            <a:rPr lang="en-US" dirty="0" err="1"/>
            <a:t>Bainton</a:t>
          </a:r>
          <a:endParaRPr lang="en-US" dirty="0"/>
        </a:p>
      </dgm:t>
    </dgm:pt>
    <dgm:pt modelId="{A4DA6488-0729-4250-8A7F-FBF403188CB7}" type="sibTrans" cxnId="{5DE0E001-5ED8-4873-98C3-CB512C8C0B49}">
      <dgm:prSet/>
      <dgm:spPr/>
      <dgm:t>
        <a:bodyPr/>
        <a:lstStyle/>
        <a:p>
          <a:endParaRPr lang="en-US"/>
        </a:p>
      </dgm:t>
    </dgm:pt>
    <dgm:pt modelId="{01A431E8-9CE6-483B-8294-3EB2098E320C}" type="parTrans" cxnId="{5DE0E001-5ED8-4873-98C3-CB512C8C0B49}">
      <dgm:prSet/>
      <dgm:spPr/>
      <dgm:t>
        <a:bodyPr/>
        <a:lstStyle/>
        <a:p>
          <a:endParaRPr lang="en-US"/>
        </a:p>
      </dgm:t>
    </dgm:pt>
    <dgm:pt modelId="{FA9CC4BA-DF16-4F5B-836C-1C8807E3CCB7}">
      <dgm:prSet phldrT="[Text]"/>
      <dgm:spPr/>
      <dgm:t>
        <a:bodyPr/>
        <a:lstStyle/>
        <a:p>
          <a:r>
            <a:rPr lang="en-US" dirty="0" err="1"/>
            <a:t>Dopuble</a:t>
          </a:r>
          <a:r>
            <a:rPr lang="en-US" dirty="0"/>
            <a:t>-Angle</a:t>
          </a:r>
        </a:p>
      </dgm:t>
    </dgm:pt>
    <dgm:pt modelId="{21F98786-5213-4E60-9F6C-0A08B61772DA}" type="sibTrans" cxnId="{58057803-8F51-482A-A448-066C039070A6}">
      <dgm:prSet/>
      <dgm:spPr/>
      <dgm:t>
        <a:bodyPr/>
        <a:lstStyle/>
        <a:p>
          <a:endParaRPr lang="en-US"/>
        </a:p>
      </dgm:t>
    </dgm:pt>
    <dgm:pt modelId="{47724BED-6D2F-4540-9D94-69EFC9856E24}" type="parTrans" cxnId="{58057803-8F51-482A-A448-066C039070A6}">
      <dgm:prSet/>
      <dgm:spPr/>
      <dgm:t>
        <a:bodyPr/>
        <a:lstStyle/>
        <a:p>
          <a:endParaRPr lang="en-US"/>
        </a:p>
      </dgm:t>
    </dgm:pt>
    <dgm:pt modelId="{AD7C90AD-8A26-4AE9-AF17-44F03D074A14}">
      <dgm:prSet phldrT="[Text]"/>
      <dgm:spPr/>
      <dgm:t>
        <a:bodyPr/>
        <a:lstStyle/>
        <a:p>
          <a:r>
            <a:rPr lang="en-US" dirty="0" err="1"/>
            <a:t>Blechman</a:t>
          </a:r>
          <a:endParaRPr lang="en-US" dirty="0"/>
        </a:p>
      </dgm:t>
    </dgm:pt>
    <dgm:pt modelId="{5BBC54C6-2E00-42C2-A5BB-BDD185C0FDF6}" type="sibTrans" cxnId="{D5D360A0-C897-4963-A4BD-A55BA0D7C40F}">
      <dgm:prSet/>
      <dgm:spPr/>
      <dgm:t>
        <a:bodyPr/>
        <a:lstStyle/>
        <a:p>
          <a:endParaRPr lang="en-US"/>
        </a:p>
      </dgm:t>
    </dgm:pt>
    <dgm:pt modelId="{07E05506-2325-4A53-B0D9-9626EB9C742B}" type="parTrans" cxnId="{D5D360A0-C897-4963-A4BD-A55BA0D7C40F}">
      <dgm:prSet/>
      <dgm:spPr/>
      <dgm:t>
        <a:bodyPr/>
        <a:lstStyle/>
        <a:p>
          <a:endParaRPr lang="en-US"/>
        </a:p>
      </dgm:t>
    </dgm:pt>
    <dgm:pt modelId="{37CEEC00-F2F6-4962-BAC6-DE421AE5D507}">
      <dgm:prSet phldrT="[Text]"/>
      <dgm:spPr/>
      <dgm:t>
        <a:bodyPr/>
        <a:lstStyle/>
        <a:p>
          <a:r>
            <a:rPr lang="en-US" dirty="0" err="1"/>
            <a:t>Belscope</a:t>
          </a:r>
          <a:endParaRPr lang="en-US" dirty="0"/>
        </a:p>
      </dgm:t>
    </dgm:pt>
    <dgm:pt modelId="{E2E65D07-7F89-4331-9152-7FBA8D07FEFD}" type="sibTrans" cxnId="{5759C549-A520-4D05-8597-2CEDAA417F90}">
      <dgm:prSet/>
      <dgm:spPr/>
      <dgm:t>
        <a:bodyPr/>
        <a:lstStyle/>
        <a:p>
          <a:endParaRPr lang="en-US"/>
        </a:p>
      </dgm:t>
    </dgm:pt>
    <dgm:pt modelId="{DFCB27BB-B481-454C-931C-34E76F4BF8FA}" type="parTrans" cxnId="{5759C549-A520-4D05-8597-2CEDAA417F90}">
      <dgm:prSet/>
      <dgm:spPr/>
      <dgm:t>
        <a:bodyPr/>
        <a:lstStyle/>
        <a:p>
          <a:endParaRPr lang="en-US"/>
        </a:p>
      </dgm:t>
    </dgm:pt>
    <dgm:pt modelId="{BF7C01FD-6FBE-4433-99E7-3E33FC5534B5}">
      <dgm:prSet phldrT="[Text]"/>
      <dgm:spPr/>
      <dgm:t>
        <a:bodyPr/>
        <a:lstStyle/>
        <a:p>
          <a:r>
            <a:rPr lang="en-US" dirty="0"/>
            <a:t>Henderson</a:t>
          </a:r>
        </a:p>
      </dgm:t>
    </dgm:pt>
    <dgm:pt modelId="{9D711D85-A1B8-46F2-8D6E-A759A9CCF6A7}" type="sibTrans" cxnId="{6503794A-27F4-4EC9-9FAC-EF529C1CFAB2}">
      <dgm:prSet/>
      <dgm:spPr/>
      <dgm:t>
        <a:bodyPr/>
        <a:lstStyle/>
        <a:p>
          <a:endParaRPr lang="en-US"/>
        </a:p>
      </dgm:t>
    </dgm:pt>
    <dgm:pt modelId="{935472F8-E851-46CB-81C1-5A412C00BC13}" type="parTrans" cxnId="{6503794A-27F4-4EC9-9FAC-EF529C1CFAB2}">
      <dgm:prSet/>
      <dgm:spPr/>
      <dgm:t>
        <a:bodyPr/>
        <a:lstStyle/>
        <a:p>
          <a:endParaRPr lang="en-US"/>
        </a:p>
      </dgm:t>
    </dgm:pt>
    <dgm:pt modelId="{458A162E-555C-47E6-BDA5-0755147D5A40}">
      <dgm:prSet phldrT="[Text]"/>
      <dgm:spPr/>
      <dgm:t>
        <a:bodyPr/>
        <a:lstStyle/>
        <a:p>
          <a:r>
            <a:rPr lang="en-US" dirty="0"/>
            <a:t>Vital View</a:t>
          </a:r>
        </a:p>
      </dgm:t>
    </dgm:pt>
    <dgm:pt modelId="{112987FA-FD10-4788-B643-DBA5D6BDA0C3}" type="sibTrans" cxnId="{757DE8E4-FFEC-4BAC-905F-E315973E8CC0}">
      <dgm:prSet/>
      <dgm:spPr/>
      <dgm:t>
        <a:bodyPr/>
        <a:lstStyle/>
        <a:p>
          <a:endParaRPr lang="en-US"/>
        </a:p>
      </dgm:t>
    </dgm:pt>
    <dgm:pt modelId="{6518FF67-2607-4A53-9345-EB4FB5D8B871}" type="parTrans" cxnId="{757DE8E4-FFEC-4BAC-905F-E315973E8CC0}">
      <dgm:prSet/>
      <dgm:spPr/>
      <dgm:t>
        <a:bodyPr/>
        <a:lstStyle/>
        <a:p>
          <a:endParaRPr lang="en-US"/>
        </a:p>
      </dgm:t>
    </dgm:pt>
    <dgm:pt modelId="{327A42C1-FD6B-4D62-89E1-F14CA911CF3D}">
      <dgm:prSet phldrT="[Text]"/>
      <dgm:spPr/>
      <dgm:t>
        <a:bodyPr/>
        <a:lstStyle/>
        <a:p>
          <a:r>
            <a:rPr lang="en-US" dirty="0"/>
            <a:t>Cardiff</a:t>
          </a:r>
        </a:p>
      </dgm:t>
    </dgm:pt>
    <dgm:pt modelId="{45192906-BE00-4216-A589-E3D9A7C394B2}" type="sibTrans" cxnId="{19665318-A810-4FC0-8E28-524D372FD421}">
      <dgm:prSet/>
      <dgm:spPr/>
      <dgm:t>
        <a:bodyPr/>
        <a:lstStyle/>
        <a:p>
          <a:endParaRPr lang="en-US"/>
        </a:p>
      </dgm:t>
    </dgm:pt>
    <dgm:pt modelId="{DF97001C-D897-4385-B768-77AC8943A035}" type="parTrans" cxnId="{19665318-A810-4FC0-8E28-524D372FD421}">
      <dgm:prSet/>
      <dgm:spPr/>
      <dgm:t>
        <a:bodyPr/>
        <a:lstStyle/>
        <a:p>
          <a:endParaRPr lang="en-US"/>
        </a:p>
      </dgm:t>
    </dgm:pt>
    <dgm:pt modelId="{1A6D4B3B-FB14-406E-AA5B-FEA1AF37D0D9}">
      <dgm:prSet phldrT="[Text]"/>
      <dgm:spPr/>
      <dgm:t>
        <a:bodyPr/>
        <a:lstStyle/>
        <a:p>
          <a:r>
            <a:rPr lang="en-US" dirty="0"/>
            <a:t>Bennett</a:t>
          </a:r>
        </a:p>
      </dgm:t>
    </dgm:pt>
    <dgm:pt modelId="{7080B7BD-0D9A-4952-9E4A-BA7193582622}" type="parTrans" cxnId="{D02B17E1-46C3-4935-9724-2F059908D742}">
      <dgm:prSet/>
      <dgm:spPr/>
      <dgm:t>
        <a:bodyPr/>
        <a:lstStyle/>
        <a:p>
          <a:endParaRPr lang="en-US"/>
        </a:p>
      </dgm:t>
    </dgm:pt>
    <dgm:pt modelId="{783502DF-6A5D-40C1-856E-1CDB5CF4D1D1}" type="sibTrans" cxnId="{D02B17E1-46C3-4935-9724-2F059908D742}">
      <dgm:prSet/>
      <dgm:spPr/>
      <dgm:t>
        <a:bodyPr/>
        <a:lstStyle/>
        <a:p>
          <a:endParaRPr lang="en-US"/>
        </a:p>
      </dgm:t>
    </dgm:pt>
    <dgm:pt modelId="{13773AD1-32AA-4337-9AF5-C71B4742EFE8}">
      <dgm:prSet phldrT="[Text]"/>
      <dgm:spPr/>
      <dgm:t>
        <a:bodyPr/>
        <a:lstStyle/>
        <a:p>
          <a:r>
            <a:rPr lang="en-US"/>
            <a:t>Flagg</a:t>
          </a:r>
          <a:endParaRPr lang="en-US" dirty="0"/>
        </a:p>
      </dgm:t>
    </dgm:pt>
    <dgm:pt modelId="{6D0F4008-BE5C-407C-86D8-6748C800EBA3}" type="parTrans" cxnId="{E6504174-EE37-48F2-A2BD-97A13D4963FD}">
      <dgm:prSet/>
      <dgm:spPr/>
      <dgm:t>
        <a:bodyPr/>
        <a:lstStyle/>
        <a:p>
          <a:endParaRPr lang="en-US"/>
        </a:p>
      </dgm:t>
    </dgm:pt>
    <dgm:pt modelId="{96D6F28D-2988-4EF6-BF3F-6A9005316F53}" type="sibTrans" cxnId="{E6504174-EE37-48F2-A2BD-97A13D4963FD}">
      <dgm:prSet/>
      <dgm:spPr/>
      <dgm:t>
        <a:bodyPr/>
        <a:lstStyle/>
        <a:p>
          <a:endParaRPr lang="en-US"/>
        </a:p>
      </dgm:t>
    </dgm:pt>
    <dgm:pt modelId="{9DE77F9F-D4D7-452E-BA7A-4FB11AE378ED}">
      <dgm:prSet phldrT="[Text]"/>
      <dgm:spPr/>
      <dgm:t>
        <a:bodyPr/>
        <a:lstStyle/>
        <a:p>
          <a:r>
            <a:rPr lang="en-US"/>
            <a:t>Snow</a:t>
          </a:r>
          <a:endParaRPr lang="en-US" dirty="0"/>
        </a:p>
      </dgm:t>
    </dgm:pt>
    <dgm:pt modelId="{B6D709B0-CA41-4455-9240-F9E40F44FDFE}" type="parTrans" cxnId="{1FF676DB-7DC9-4ECC-AA97-823A172C1999}">
      <dgm:prSet/>
      <dgm:spPr/>
      <dgm:t>
        <a:bodyPr/>
        <a:lstStyle/>
        <a:p>
          <a:endParaRPr lang="en-US"/>
        </a:p>
      </dgm:t>
    </dgm:pt>
    <dgm:pt modelId="{69DC1206-055F-4516-A8D0-2B7BAC293678}" type="sibTrans" cxnId="{1FF676DB-7DC9-4ECC-AA97-823A172C1999}">
      <dgm:prSet/>
      <dgm:spPr/>
      <dgm:t>
        <a:bodyPr/>
        <a:lstStyle/>
        <a:p>
          <a:endParaRPr lang="en-US"/>
        </a:p>
      </dgm:t>
    </dgm:pt>
    <dgm:pt modelId="{A839D7BC-6090-4054-8933-45DCF689E448}">
      <dgm:prSet phldrT="[Text]"/>
      <dgm:spPr/>
      <dgm:t>
        <a:bodyPr/>
        <a:lstStyle/>
        <a:p>
          <a:r>
            <a:rPr lang="en-US"/>
            <a:t>Heine</a:t>
          </a:r>
          <a:endParaRPr lang="en-US" dirty="0"/>
        </a:p>
      </dgm:t>
    </dgm:pt>
    <dgm:pt modelId="{F77648FE-FF70-40F1-8B1F-73C696D7BAA9}" type="parTrans" cxnId="{62210D3D-29F4-4251-A55C-2B916926D086}">
      <dgm:prSet/>
      <dgm:spPr/>
      <dgm:t>
        <a:bodyPr/>
        <a:lstStyle/>
        <a:p>
          <a:endParaRPr lang="en-US"/>
        </a:p>
      </dgm:t>
    </dgm:pt>
    <dgm:pt modelId="{38F30DC7-4405-4E43-A4CF-749C5F7DD18D}" type="sibTrans" cxnId="{62210D3D-29F4-4251-A55C-2B916926D086}">
      <dgm:prSet/>
      <dgm:spPr/>
      <dgm:t>
        <a:bodyPr/>
        <a:lstStyle/>
        <a:p>
          <a:endParaRPr lang="en-US"/>
        </a:p>
      </dgm:t>
    </dgm:pt>
    <dgm:pt modelId="{F5C6A511-F59A-4EFF-AAB6-554438130615}">
      <dgm:prSet phldrT="[Text]"/>
      <dgm:spPr/>
      <dgm:t>
        <a:bodyPr/>
        <a:lstStyle/>
        <a:p>
          <a:r>
            <a:rPr lang="en-US" dirty="0"/>
            <a:t>Soper</a:t>
          </a:r>
        </a:p>
      </dgm:t>
    </dgm:pt>
    <dgm:pt modelId="{C6F1FE65-F0B8-41B2-84CE-C1973080FB69}" type="sibTrans" cxnId="{AB218E5F-E964-4993-90A6-471F5C89907A}">
      <dgm:prSet/>
      <dgm:spPr/>
      <dgm:t>
        <a:bodyPr/>
        <a:lstStyle/>
        <a:p>
          <a:endParaRPr lang="en-US"/>
        </a:p>
      </dgm:t>
    </dgm:pt>
    <dgm:pt modelId="{A9ED51F3-9F1E-4612-8A5C-F7249DAA0A9F}" type="parTrans" cxnId="{AB218E5F-E964-4993-90A6-471F5C89907A}">
      <dgm:prSet/>
      <dgm:spPr/>
      <dgm:t>
        <a:bodyPr/>
        <a:lstStyle/>
        <a:p>
          <a:endParaRPr lang="en-US"/>
        </a:p>
      </dgm:t>
    </dgm:pt>
    <dgm:pt modelId="{ABC7F038-52E6-421D-8184-9387D119A3CB}">
      <dgm:prSet phldrT="[Text]"/>
      <dgm:spPr/>
      <dgm:t>
        <a:bodyPr/>
        <a:lstStyle/>
        <a:p>
          <a:r>
            <a:rPr lang="en-US" dirty="0"/>
            <a:t>Straight</a:t>
          </a:r>
        </a:p>
      </dgm:t>
    </dgm:pt>
    <dgm:pt modelId="{307E944D-1B09-4088-B4C7-592408B26EE3}" type="sibTrans" cxnId="{2562752C-306F-460E-8E1F-683B0D84F2F1}">
      <dgm:prSet/>
      <dgm:spPr/>
      <dgm:t>
        <a:bodyPr/>
        <a:lstStyle/>
        <a:p>
          <a:endParaRPr lang="en-US"/>
        </a:p>
      </dgm:t>
    </dgm:pt>
    <dgm:pt modelId="{8EF41022-3CB2-401A-995D-1C8996E5CA8E}" type="parTrans" cxnId="{2562752C-306F-460E-8E1F-683B0D84F2F1}">
      <dgm:prSet/>
      <dgm:spPr/>
      <dgm:t>
        <a:bodyPr/>
        <a:lstStyle/>
        <a:p>
          <a:endParaRPr lang="en-US"/>
        </a:p>
      </dgm:t>
    </dgm:pt>
    <dgm:pt modelId="{594F9812-9924-4156-A994-CF5B197C00AA}">
      <dgm:prSet phldrT="[Text]"/>
      <dgm:spPr/>
      <dgm:t>
        <a:bodyPr/>
        <a:lstStyle/>
        <a:p>
          <a:r>
            <a:rPr lang="en-US" dirty="0" err="1"/>
            <a:t>Guedel</a:t>
          </a:r>
          <a:endParaRPr lang="en-US" dirty="0"/>
        </a:p>
      </dgm:t>
    </dgm:pt>
    <dgm:pt modelId="{F2BDF68E-F1CB-4B26-ACA7-1977BC3CA686}" type="sibTrans" cxnId="{B611D818-A2AE-43B3-B857-00ECAFCC1A09}">
      <dgm:prSet/>
      <dgm:spPr/>
      <dgm:t>
        <a:bodyPr/>
        <a:lstStyle/>
        <a:p>
          <a:endParaRPr lang="en-US"/>
        </a:p>
      </dgm:t>
    </dgm:pt>
    <dgm:pt modelId="{B36BFD65-CFD1-4C88-BA5C-15D7921EE27A}" type="parTrans" cxnId="{B611D818-A2AE-43B3-B857-00ECAFCC1A09}">
      <dgm:prSet/>
      <dgm:spPr/>
      <dgm:t>
        <a:bodyPr/>
        <a:lstStyle/>
        <a:p>
          <a:endParaRPr lang="en-US"/>
        </a:p>
      </dgm:t>
    </dgm:pt>
    <dgm:pt modelId="{5030F4AC-04BD-4135-9B56-78220291D708}" type="pres">
      <dgm:prSet presAssocID="{F896766F-00A5-43F2-9943-26E84ACB0126}" presName="Name0" presStyleCnt="0">
        <dgm:presLayoutVars>
          <dgm:chPref val="1"/>
          <dgm:dir/>
          <dgm:animOne val="branch"/>
          <dgm:animLvl val="lvl"/>
          <dgm:resizeHandles val="exact"/>
        </dgm:presLayoutVars>
      </dgm:prSet>
      <dgm:spPr/>
    </dgm:pt>
    <dgm:pt modelId="{6F52F75E-EA60-42EC-BBF1-420EDB513D59}" type="pres">
      <dgm:prSet presAssocID="{ABC7F038-52E6-421D-8184-9387D119A3CB}" presName="root1" presStyleCnt="0"/>
      <dgm:spPr/>
    </dgm:pt>
    <dgm:pt modelId="{A229398E-6364-48E1-9DC3-466BF95587F0}" type="pres">
      <dgm:prSet presAssocID="{ABC7F038-52E6-421D-8184-9387D119A3CB}" presName="LevelOneTextNode" presStyleLbl="node0" presStyleIdx="0" presStyleCnt="1">
        <dgm:presLayoutVars>
          <dgm:chPref val="3"/>
        </dgm:presLayoutVars>
      </dgm:prSet>
      <dgm:spPr/>
    </dgm:pt>
    <dgm:pt modelId="{8867EF3C-DE53-432B-83B2-615D50F15EDE}" type="pres">
      <dgm:prSet presAssocID="{ABC7F038-52E6-421D-8184-9387D119A3CB}" presName="level2hierChild" presStyleCnt="0"/>
      <dgm:spPr/>
    </dgm:pt>
    <dgm:pt modelId="{C0F6C9DF-59A8-4A31-9970-D7168865F0CB}" type="pres">
      <dgm:prSet presAssocID="{A9ED51F3-9F1E-4612-8A5C-F7249DAA0A9F}" presName="conn2-1" presStyleLbl="parChTrans1D2" presStyleIdx="0" presStyleCnt="16"/>
      <dgm:spPr/>
    </dgm:pt>
    <dgm:pt modelId="{6EFB3D8C-1320-47AB-8164-1F313FFD4E0C}" type="pres">
      <dgm:prSet presAssocID="{A9ED51F3-9F1E-4612-8A5C-F7249DAA0A9F}" presName="connTx" presStyleLbl="parChTrans1D2" presStyleIdx="0" presStyleCnt="16"/>
      <dgm:spPr/>
    </dgm:pt>
    <dgm:pt modelId="{A69C169F-6151-4E84-BA4C-41C9BDB8D510}" type="pres">
      <dgm:prSet presAssocID="{F5C6A511-F59A-4EFF-AAB6-554438130615}" presName="root2" presStyleCnt="0"/>
      <dgm:spPr/>
    </dgm:pt>
    <dgm:pt modelId="{F7661549-DB27-4B23-A65D-F4ECC2B4DF6A}" type="pres">
      <dgm:prSet presAssocID="{F5C6A511-F59A-4EFF-AAB6-554438130615}" presName="LevelTwoTextNode" presStyleLbl="node2" presStyleIdx="0" presStyleCnt="16">
        <dgm:presLayoutVars>
          <dgm:chPref val="3"/>
        </dgm:presLayoutVars>
      </dgm:prSet>
      <dgm:spPr/>
    </dgm:pt>
    <dgm:pt modelId="{239B371F-30DC-49B2-897B-6D710A9E2645}" type="pres">
      <dgm:prSet presAssocID="{F5C6A511-F59A-4EFF-AAB6-554438130615}" presName="level3hierChild" presStyleCnt="0"/>
      <dgm:spPr/>
    </dgm:pt>
    <dgm:pt modelId="{10D03549-7143-44DE-BF7F-77F2D747A6CF}" type="pres">
      <dgm:prSet presAssocID="{F77648FE-FF70-40F1-8B1F-73C696D7BAA9}" presName="conn2-1" presStyleLbl="parChTrans1D2" presStyleIdx="1" presStyleCnt="16"/>
      <dgm:spPr/>
    </dgm:pt>
    <dgm:pt modelId="{DC37C21B-D45D-4677-9B16-1FDED0289CF8}" type="pres">
      <dgm:prSet presAssocID="{F77648FE-FF70-40F1-8B1F-73C696D7BAA9}" presName="connTx" presStyleLbl="parChTrans1D2" presStyleIdx="1" presStyleCnt="16"/>
      <dgm:spPr/>
    </dgm:pt>
    <dgm:pt modelId="{7C5FE5BF-4A4C-417D-9993-347064EC67B2}" type="pres">
      <dgm:prSet presAssocID="{A839D7BC-6090-4054-8933-45DCF689E448}" presName="root2" presStyleCnt="0"/>
      <dgm:spPr/>
    </dgm:pt>
    <dgm:pt modelId="{91575987-9109-4CB9-9BC8-AF1EB803A88E}" type="pres">
      <dgm:prSet presAssocID="{A839D7BC-6090-4054-8933-45DCF689E448}" presName="LevelTwoTextNode" presStyleLbl="node2" presStyleIdx="1" presStyleCnt="16">
        <dgm:presLayoutVars>
          <dgm:chPref val="3"/>
        </dgm:presLayoutVars>
      </dgm:prSet>
      <dgm:spPr/>
    </dgm:pt>
    <dgm:pt modelId="{DA43262A-A693-4011-BD32-B7A6D2404904}" type="pres">
      <dgm:prSet presAssocID="{A839D7BC-6090-4054-8933-45DCF689E448}" presName="level3hierChild" presStyleCnt="0"/>
      <dgm:spPr/>
    </dgm:pt>
    <dgm:pt modelId="{2580A557-3AAE-4D08-8AC0-4606433F6CAA}" type="pres">
      <dgm:prSet presAssocID="{B6D709B0-CA41-4455-9240-F9E40F44FDFE}" presName="conn2-1" presStyleLbl="parChTrans1D2" presStyleIdx="2" presStyleCnt="16"/>
      <dgm:spPr/>
    </dgm:pt>
    <dgm:pt modelId="{C980C7AA-D329-42F9-A0A7-811F498E23BC}" type="pres">
      <dgm:prSet presAssocID="{B6D709B0-CA41-4455-9240-F9E40F44FDFE}" presName="connTx" presStyleLbl="parChTrans1D2" presStyleIdx="2" presStyleCnt="16"/>
      <dgm:spPr/>
    </dgm:pt>
    <dgm:pt modelId="{D3249C35-01A5-4B2A-9173-9353A5A7CD10}" type="pres">
      <dgm:prSet presAssocID="{9DE77F9F-D4D7-452E-BA7A-4FB11AE378ED}" presName="root2" presStyleCnt="0"/>
      <dgm:spPr/>
    </dgm:pt>
    <dgm:pt modelId="{38F9037E-15A7-4B85-B7E3-467BC3C8F863}" type="pres">
      <dgm:prSet presAssocID="{9DE77F9F-D4D7-452E-BA7A-4FB11AE378ED}" presName="LevelTwoTextNode" presStyleLbl="node2" presStyleIdx="2" presStyleCnt="16">
        <dgm:presLayoutVars>
          <dgm:chPref val="3"/>
        </dgm:presLayoutVars>
      </dgm:prSet>
      <dgm:spPr/>
    </dgm:pt>
    <dgm:pt modelId="{3B81F87A-1A2E-4072-803F-11687F214B65}" type="pres">
      <dgm:prSet presAssocID="{9DE77F9F-D4D7-452E-BA7A-4FB11AE378ED}" presName="level3hierChild" presStyleCnt="0"/>
      <dgm:spPr/>
    </dgm:pt>
    <dgm:pt modelId="{DF45C2B7-6F06-4AEB-91BD-35F19B7C4CE6}" type="pres">
      <dgm:prSet presAssocID="{6D0F4008-BE5C-407C-86D8-6748C800EBA3}" presName="conn2-1" presStyleLbl="parChTrans1D2" presStyleIdx="3" presStyleCnt="16"/>
      <dgm:spPr/>
    </dgm:pt>
    <dgm:pt modelId="{F532162A-B7BB-47E5-AF1D-5A961CE5AFF4}" type="pres">
      <dgm:prSet presAssocID="{6D0F4008-BE5C-407C-86D8-6748C800EBA3}" presName="connTx" presStyleLbl="parChTrans1D2" presStyleIdx="3" presStyleCnt="16"/>
      <dgm:spPr/>
    </dgm:pt>
    <dgm:pt modelId="{2C9C98F1-45A4-4235-AFC3-80F01B31EF9C}" type="pres">
      <dgm:prSet presAssocID="{13773AD1-32AA-4337-9AF5-C71B4742EFE8}" presName="root2" presStyleCnt="0"/>
      <dgm:spPr/>
    </dgm:pt>
    <dgm:pt modelId="{6CA036BE-58BD-43EE-8B09-1F5EBBB5E510}" type="pres">
      <dgm:prSet presAssocID="{13773AD1-32AA-4337-9AF5-C71B4742EFE8}" presName="LevelTwoTextNode" presStyleLbl="node2" presStyleIdx="3" presStyleCnt="16">
        <dgm:presLayoutVars>
          <dgm:chPref val="3"/>
        </dgm:presLayoutVars>
      </dgm:prSet>
      <dgm:spPr/>
    </dgm:pt>
    <dgm:pt modelId="{D0492968-BC36-449F-BBB8-7D6485367D37}" type="pres">
      <dgm:prSet presAssocID="{13773AD1-32AA-4337-9AF5-C71B4742EFE8}" presName="level3hierChild" presStyleCnt="0"/>
      <dgm:spPr/>
    </dgm:pt>
    <dgm:pt modelId="{C8635D02-6E4D-437E-9652-435E3C6B6693}" type="pres">
      <dgm:prSet presAssocID="{B36BFD65-CFD1-4C88-BA5C-15D7921EE27A}" presName="conn2-1" presStyleLbl="parChTrans1D2" presStyleIdx="4" presStyleCnt="16"/>
      <dgm:spPr/>
    </dgm:pt>
    <dgm:pt modelId="{6A64E4BF-85CD-4EFD-BC78-DEEDF7BBD54C}" type="pres">
      <dgm:prSet presAssocID="{B36BFD65-CFD1-4C88-BA5C-15D7921EE27A}" presName="connTx" presStyleLbl="parChTrans1D2" presStyleIdx="4" presStyleCnt="16"/>
      <dgm:spPr/>
    </dgm:pt>
    <dgm:pt modelId="{51D1FD3C-80C5-4BD6-A5A3-9EE3B4861D91}" type="pres">
      <dgm:prSet presAssocID="{594F9812-9924-4156-A994-CF5B197C00AA}" presName="root2" presStyleCnt="0"/>
      <dgm:spPr/>
    </dgm:pt>
    <dgm:pt modelId="{18D69EA8-7719-4688-A6A6-75C57F61C807}" type="pres">
      <dgm:prSet presAssocID="{594F9812-9924-4156-A994-CF5B197C00AA}" presName="LevelTwoTextNode" presStyleLbl="node2" presStyleIdx="4" presStyleCnt="16" custLinFactNeighborX="-611" custLinFactNeighborY="-1564">
        <dgm:presLayoutVars>
          <dgm:chPref val="3"/>
        </dgm:presLayoutVars>
      </dgm:prSet>
      <dgm:spPr/>
    </dgm:pt>
    <dgm:pt modelId="{3B1BAE79-757A-4F25-B51C-6DF91140F64A}" type="pres">
      <dgm:prSet presAssocID="{594F9812-9924-4156-A994-CF5B197C00AA}" presName="level3hierChild" presStyleCnt="0"/>
      <dgm:spPr/>
    </dgm:pt>
    <dgm:pt modelId="{754E9266-B4A6-4033-A211-6DA0989F7957}" type="pres">
      <dgm:prSet presAssocID="{7080B7BD-0D9A-4952-9E4A-BA7193582622}" presName="conn2-1" presStyleLbl="parChTrans1D2" presStyleIdx="5" presStyleCnt="16"/>
      <dgm:spPr/>
    </dgm:pt>
    <dgm:pt modelId="{D0B8996F-9DAF-4DBE-8DBC-401E032901F2}" type="pres">
      <dgm:prSet presAssocID="{7080B7BD-0D9A-4952-9E4A-BA7193582622}" presName="connTx" presStyleLbl="parChTrans1D2" presStyleIdx="5" presStyleCnt="16"/>
      <dgm:spPr/>
    </dgm:pt>
    <dgm:pt modelId="{B68C8837-C2C9-4692-874E-A579746FF8B6}" type="pres">
      <dgm:prSet presAssocID="{1A6D4B3B-FB14-406E-AA5B-FEA1AF37D0D9}" presName="root2" presStyleCnt="0"/>
      <dgm:spPr/>
    </dgm:pt>
    <dgm:pt modelId="{A003F2F2-713C-42AA-9F4E-BFC6BF82BD8F}" type="pres">
      <dgm:prSet presAssocID="{1A6D4B3B-FB14-406E-AA5B-FEA1AF37D0D9}" presName="LevelTwoTextNode" presStyleLbl="node2" presStyleIdx="5" presStyleCnt="16">
        <dgm:presLayoutVars>
          <dgm:chPref val="3"/>
        </dgm:presLayoutVars>
      </dgm:prSet>
      <dgm:spPr/>
    </dgm:pt>
    <dgm:pt modelId="{617DF657-EFDA-442C-8240-6E67A842944D}" type="pres">
      <dgm:prSet presAssocID="{1A6D4B3B-FB14-406E-AA5B-FEA1AF37D0D9}" presName="level3hierChild" presStyleCnt="0"/>
      <dgm:spPr/>
    </dgm:pt>
    <dgm:pt modelId="{9A299A98-4728-41DE-9988-77B7855E809C}" type="pres">
      <dgm:prSet presAssocID="{B30B0878-B7BD-4516-857B-9D1B0C6E5A45}" presName="conn2-1" presStyleLbl="parChTrans1D2" presStyleIdx="6" presStyleCnt="16"/>
      <dgm:spPr/>
    </dgm:pt>
    <dgm:pt modelId="{08AA1787-F90E-45F1-AA3A-420E2D4F40DF}" type="pres">
      <dgm:prSet presAssocID="{B30B0878-B7BD-4516-857B-9D1B0C6E5A45}" presName="connTx" presStyleLbl="parChTrans1D2" presStyleIdx="6" presStyleCnt="16"/>
      <dgm:spPr/>
    </dgm:pt>
    <dgm:pt modelId="{71A8A440-0A96-4200-85DB-18D93667D3A7}" type="pres">
      <dgm:prSet presAssocID="{AE1165ED-C6C6-4BB1-8207-50A1B2D451F8}" presName="root2" presStyleCnt="0"/>
      <dgm:spPr/>
    </dgm:pt>
    <dgm:pt modelId="{55562F94-2FDB-4A48-AC03-4F38E66D1992}" type="pres">
      <dgm:prSet presAssocID="{AE1165ED-C6C6-4BB1-8207-50A1B2D451F8}" presName="LevelTwoTextNode" presStyleLbl="node2" presStyleIdx="6" presStyleCnt="16" custLinFactNeighborX="2168">
        <dgm:presLayoutVars>
          <dgm:chPref val="3"/>
        </dgm:presLayoutVars>
      </dgm:prSet>
      <dgm:spPr/>
    </dgm:pt>
    <dgm:pt modelId="{BAFA01BD-7715-41AD-A81B-49607F0A61D8}" type="pres">
      <dgm:prSet presAssocID="{AE1165ED-C6C6-4BB1-8207-50A1B2D451F8}" presName="level3hierChild" presStyleCnt="0"/>
      <dgm:spPr/>
    </dgm:pt>
    <dgm:pt modelId="{077BC0DF-0BB1-4600-89C1-76786A9A3C8D}" type="pres">
      <dgm:prSet presAssocID="{C27A2B4E-2C75-4B89-AA11-F72449401071}" presName="conn2-1" presStyleLbl="parChTrans1D2" presStyleIdx="7" presStyleCnt="16"/>
      <dgm:spPr/>
    </dgm:pt>
    <dgm:pt modelId="{124C4B2F-8B41-44DC-8D44-9FD600B76D63}" type="pres">
      <dgm:prSet presAssocID="{C27A2B4E-2C75-4B89-AA11-F72449401071}" presName="connTx" presStyleLbl="parChTrans1D2" presStyleIdx="7" presStyleCnt="16"/>
      <dgm:spPr/>
    </dgm:pt>
    <dgm:pt modelId="{F59EA57F-0628-4C41-A205-B82EE2FD33B5}" type="pres">
      <dgm:prSet presAssocID="{C8200FD2-7D3B-4A10-AFEA-6A448C62E7A7}" presName="root2" presStyleCnt="0"/>
      <dgm:spPr/>
    </dgm:pt>
    <dgm:pt modelId="{4219ED50-EAA0-4F42-AA47-6D8C05304AB5}" type="pres">
      <dgm:prSet presAssocID="{C8200FD2-7D3B-4A10-AFEA-6A448C62E7A7}" presName="LevelTwoTextNode" presStyleLbl="node2" presStyleIdx="7" presStyleCnt="16">
        <dgm:presLayoutVars>
          <dgm:chPref val="3"/>
        </dgm:presLayoutVars>
      </dgm:prSet>
      <dgm:spPr/>
    </dgm:pt>
    <dgm:pt modelId="{EB5EE14F-822F-46C4-B9D7-36940EA224BA}" type="pres">
      <dgm:prSet presAssocID="{C8200FD2-7D3B-4A10-AFEA-6A448C62E7A7}" presName="level3hierChild" presStyleCnt="0"/>
      <dgm:spPr/>
    </dgm:pt>
    <dgm:pt modelId="{F1183220-EF0D-43A5-B85D-3CF29BDE0D20}" type="pres">
      <dgm:prSet presAssocID="{C01F6F46-2614-4301-B1D0-E0E169F9E458}" presName="conn2-1" presStyleLbl="parChTrans1D2" presStyleIdx="8" presStyleCnt="16"/>
      <dgm:spPr/>
    </dgm:pt>
    <dgm:pt modelId="{6AC93E6E-D13F-4DA5-B50D-25617C290151}" type="pres">
      <dgm:prSet presAssocID="{C01F6F46-2614-4301-B1D0-E0E169F9E458}" presName="connTx" presStyleLbl="parChTrans1D2" presStyleIdx="8" presStyleCnt="16"/>
      <dgm:spPr/>
    </dgm:pt>
    <dgm:pt modelId="{4022E9C0-C288-476F-8FC6-ADA8EE49B439}" type="pres">
      <dgm:prSet presAssocID="{7D9849B9-C5A3-43B0-8914-7B6BABA5A48B}" presName="root2" presStyleCnt="0"/>
      <dgm:spPr/>
    </dgm:pt>
    <dgm:pt modelId="{87997173-143C-4776-A62F-B04764B84CD6}" type="pres">
      <dgm:prSet presAssocID="{7D9849B9-C5A3-43B0-8914-7B6BABA5A48B}" presName="LevelTwoTextNode" presStyleLbl="node2" presStyleIdx="8" presStyleCnt="16">
        <dgm:presLayoutVars>
          <dgm:chPref val="3"/>
        </dgm:presLayoutVars>
      </dgm:prSet>
      <dgm:spPr/>
    </dgm:pt>
    <dgm:pt modelId="{87D42CDB-4115-4420-8F98-9F3F29B2043C}" type="pres">
      <dgm:prSet presAssocID="{7D9849B9-C5A3-43B0-8914-7B6BABA5A48B}" presName="level3hierChild" presStyleCnt="0"/>
      <dgm:spPr/>
    </dgm:pt>
    <dgm:pt modelId="{DB928ED8-EA47-4A8D-8BBF-C29A559FCDF3}" type="pres">
      <dgm:prSet presAssocID="{01A431E8-9CE6-483B-8294-3EB2098E320C}" presName="conn2-1" presStyleLbl="parChTrans1D2" presStyleIdx="9" presStyleCnt="16"/>
      <dgm:spPr/>
    </dgm:pt>
    <dgm:pt modelId="{AA448770-810E-4773-B544-FFFF4AD91C88}" type="pres">
      <dgm:prSet presAssocID="{01A431E8-9CE6-483B-8294-3EB2098E320C}" presName="connTx" presStyleLbl="parChTrans1D2" presStyleIdx="9" presStyleCnt="16"/>
      <dgm:spPr/>
    </dgm:pt>
    <dgm:pt modelId="{53FBA2F7-E9EA-4145-821F-D9E4148C374E}" type="pres">
      <dgm:prSet presAssocID="{563A0159-F1E4-4713-B649-A89C0338BE0F}" presName="root2" presStyleCnt="0"/>
      <dgm:spPr/>
    </dgm:pt>
    <dgm:pt modelId="{4FB3330A-7DBB-4A65-BB5E-8801BE7E9A17}" type="pres">
      <dgm:prSet presAssocID="{563A0159-F1E4-4713-B649-A89C0338BE0F}" presName="LevelTwoTextNode" presStyleLbl="node2" presStyleIdx="9" presStyleCnt="16">
        <dgm:presLayoutVars>
          <dgm:chPref val="3"/>
        </dgm:presLayoutVars>
      </dgm:prSet>
      <dgm:spPr/>
    </dgm:pt>
    <dgm:pt modelId="{9D10668A-88C5-44BD-BA1A-27328F25FAA3}" type="pres">
      <dgm:prSet presAssocID="{563A0159-F1E4-4713-B649-A89C0338BE0F}" presName="level3hierChild" presStyleCnt="0"/>
      <dgm:spPr/>
    </dgm:pt>
    <dgm:pt modelId="{4C64E272-158F-4E9E-927E-25DAD8005D91}" type="pres">
      <dgm:prSet presAssocID="{47724BED-6D2F-4540-9D94-69EFC9856E24}" presName="conn2-1" presStyleLbl="parChTrans1D2" presStyleIdx="10" presStyleCnt="16"/>
      <dgm:spPr/>
    </dgm:pt>
    <dgm:pt modelId="{D6F6F900-6D70-4953-86C4-2A81B1ECFD32}" type="pres">
      <dgm:prSet presAssocID="{47724BED-6D2F-4540-9D94-69EFC9856E24}" presName="connTx" presStyleLbl="parChTrans1D2" presStyleIdx="10" presStyleCnt="16"/>
      <dgm:spPr/>
    </dgm:pt>
    <dgm:pt modelId="{8645FBB1-0956-45AF-8288-6978B9627F12}" type="pres">
      <dgm:prSet presAssocID="{FA9CC4BA-DF16-4F5B-836C-1C8807E3CCB7}" presName="root2" presStyleCnt="0"/>
      <dgm:spPr/>
    </dgm:pt>
    <dgm:pt modelId="{A859C559-0BA6-4E61-ACDF-BD2E01C0E9A9}" type="pres">
      <dgm:prSet presAssocID="{FA9CC4BA-DF16-4F5B-836C-1C8807E3CCB7}" presName="LevelTwoTextNode" presStyleLbl="node2" presStyleIdx="10" presStyleCnt="16">
        <dgm:presLayoutVars>
          <dgm:chPref val="3"/>
        </dgm:presLayoutVars>
      </dgm:prSet>
      <dgm:spPr/>
    </dgm:pt>
    <dgm:pt modelId="{1D1A15FE-FCAF-43D2-B737-14FF7B188F9A}" type="pres">
      <dgm:prSet presAssocID="{FA9CC4BA-DF16-4F5B-836C-1C8807E3CCB7}" presName="level3hierChild" presStyleCnt="0"/>
      <dgm:spPr/>
    </dgm:pt>
    <dgm:pt modelId="{4AAEE5D3-3876-4500-AF62-F5F484645B8D}" type="pres">
      <dgm:prSet presAssocID="{07E05506-2325-4A53-B0D9-9626EB9C742B}" presName="conn2-1" presStyleLbl="parChTrans1D2" presStyleIdx="11" presStyleCnt="16"/>
      <dgm:spPr/>
    </dgm:pt>
    <dgm:pt modelId="{645A6496-395A-44FF-815D-9F7F27EC01C4}" type="pres">
      <dgm:prSet presAssocID="{07E05506-2325-4A53-B0D9-9626EB9C742B}" presName="connTx" presStyleLbl="parChTrans1D2" presStyleIdx="11" presStyleCnt="16"/>
      <dgm:spPr/>
    </dgm:pt>
    <dgm:pt modelId="{F05BACE4-3615-4BCB-A9A8-0D49F858CC44}" type="pres">
      <dgm:prSet presAssocID="{AD7C90AD-8A26-4AE9-AF17-44F03D074A14}" presName="root2" presStyleCnt="0"/>
      <dgm:spPr/>
    </dgm:pt>
    <dgm:pt modelId="{278D69AF-0B0E-4D2C-A20F-772DF8EB74D6}" type="pres">
      <dgm:prSet presAssocID="{AD7C90AD-8A26-4AE9-AF17-44F03D074A14}" presName="LevelTwoTextNode" presStyleLbl="node2" presStyleIdx="11" presStyleCnt="16">
        <dgm:presLayoutVars>
          <dgm:chPref val="3"/>
        </dgm:presLayoutVars>
      </dgm:prSet>
      <dgm:spPr/>
    </dgm:pt>
    <dgm:pt modelId="{86B22F4C-8455-42DA-90BC-609099648442}" type="pres">
      <dgm:prSet presAssocID="{AD7C90AD-8A26-4AE9-AF17-44F03D074A14}" presName="level3hierChild" presStyleCnt="0"/>
      <dgm:spPr/>
    </dgm:pt>
    <dgm:pt modelId="{D97FB477-C4BD-4BF8-8908-8A7F29ECED81}" type="pres">
      <dgm:prSet presAssocID="{DFCB27BB-B481-454C-931C-34E76F4BF8FA}" presName="conn2-1" presStyleLbl="parChTrans1D2" presStyleIdx="12" presStyleCnt="16"/>
      <dgm:spPr/>
    </dgm:pt>
    <dgm:pt modelId="{8A90F9FF-E50C-4166-A2EA-AA281EAE3A25}" type="pres">
      <dgm:prSet presAssocID="{DFCB27BB-B481-454C-931C-34E76F4BF8FA}" presName="connTx" presStyleLbl="parChTrans1D2" presStyleIdx="12" presStyleCnt="16"/>
      <dgm:spPr/>
    </dgm:pt>
    <dgm:pt modelId="{162A2F4C-E287-4AF0-B27A-9A2C24F382EB}" type="pres">
      <dgm:prSet presAssocID="{37CEEC00-F2F6-4962-BAC6-DE421AE5D507}" presName="root2" presStyleCnt="0"/>
      <dgm:spPr/>
    </dgm:pt>
    <dgm:pt modelId="{E7E21D76-26F2-41BB-9AA0-4D243D2099A2}" type="pres">
      <dgm:prSet presAssocID="{37CEEC00-F2F6-4962-BAC6-DE421AE5D507}" presName="LevelTwoTextNode" presStyleLbl="node2" presStyleIdx="12" presStyleCnt="16">
        <dgm:presLayoutVars>
          <dgm:chPref val="3"/>
        </dgm:presLayoutVars>
      </dgm:prSet>
      <dgm:spPr/>
    </dgm:pt>
    <dgm:pt modelId="{29109E17-9CD1-474E-99A9-05102287421A}" type="pres">
      <dgm:prSet presAssocID="{37CEEC00-F2F6-4962-BAC6-DE421AE5D507}" presName="level3hierChild" presStyleCnt="0"/>
      <dgm:spPr/>
    </dgm:pt>
    <dgm:pt modelId="{142B401A-DB89-42F0-A7A2-FEFA40971BA9}" type="pres">
      <dgm:prSet presAssocID="{935472F8-E851-46CB-81C1-5A412C00BC13}" presName="conn2-1" presStyleLbl="parChTrans1D2" presStyleIdx="13" presStyleCnt="16"/>
      <dgm:spPr/>
    </dgm:pt>
    <dgm:pt modelId="{C7CBA223-1B79-4C35-875F-5C0584DB3B51}" type="pres">
      <dgm:prSet presAssocID="{935472F8-E851-46CB-81C1-5A412C00BC13}" presName="connTx" presStyleLbl="parChTrans1D2" presStyleIdx="13" presStyleCnt="16"/>
      <dgm:spPr/>
    </dgm:pt>
    <dgm:pt modelId="{92D7C075-0024-43D4-BF84-C41CE2884345}" type="pres">
      <dgm:prSet presAssocID="{BF7C01FD-6FBE-4433-99E7-3E33FC5534B5}" presName="root2" presStyleCnt="0"/>
      <dgm:spPr/>
    </dgm:pt>
    <dgm:pt modelId="{ABED93F4-22C4-4E24-B1B2-EB5372A2A0AF}" type="pres">
      <dgm:prSet presAssocID="{BF7C01FD-6FBE-4433-99E7-3E33FC5534B5}" presName="LevelTwoTextNode" presStyleLbl="node2" presStyleIdx="13" presStyleCnt="16">
        <dgm:presLayoutVars>
          <dgm:chPref val="3"/>
        </dgm:presLayoutVars>
      </dgm:prSet>
      <dgm:spPr/>
    </dgm:pt>
    <dgm:pt modelId="{06118FC7-28A8-42BE-AC09-C755912362F4}" type="pres">
      <dgm:prSet presAssocID="{BF7C01FD-6FBE-4433-99E7-3E33FC5534B5}" presName="level3hierChild" presStyleCnt="0"/>
      <dgm:spPr/>
    </dgm:pt>
    <dgm:pt modelId="{9D0E119B-06C2-418A-843B-A8E5A2934252}" type="pres">
      <dgm:prSet presAssocID="{6518FF67-2607-4A53-9345-EB4FB5D8B871}" presName="conn2-1" presStyleLbl="parChTrans1D2" presStyleIdx="14" presStyleCnt="16"/>
      <dgm:spPr/>
    </dgm:pt>
    <dgm:pt modelId="{3BBDC433-DBCC-4E90-BC7F-978CED5FE8E6}" type="pres">
      <dgm:prSet presAssocID="{6518FF67-2607-4A53-9345-EB4FB5D8B871}" presName="connTx" presStyleLbl="parChTrans1D2" presStyleIdx="14" presStyleCnt="16"/>
      <dgm:spPr/>
    </dgm:pt>
    <dgm:pt modelId="{C344B5DF-3750-4548-87B6-1EF3C6EAA3A8}" type="pres">
      <dgm:prSet presAssocID="{458A162E-555C-47E6-BDA5-0755147D5A40}" presName="root2" presStyleCnt="0"/>
      <dgm:spPr/>
    </dgm:pt>
    <dgm:pt modelId="{B2F4DC3F-369D-4A57-8BA3-8A72EBD3F19B}" type="pres">
      <dgm:prSet presAssocID="{458A162E-555C-47E6-BDA5-0755147D5A40}" presName="LevelTwoTextNode" presStyleLbl="node2" presStyleIdx="14" presStyleCnt="16">
        <dgm:presLayoutVars>
          <dgm:chPref val="3"/>
        </dgm:presLayoutVars>
      </dgm:prSet>
      <dgm:spPr/>
    </dgm:pt>
    <dgm:pt modelId="{15B49084-41B1-49DC-BB25-DA9D2191CC96}" type="pres">
      <dgm:prSet presAssocID="{458A162E-555C-47E6-BDA5-0755147D5A40}" presName="level3hierChild" presStyleCnt="0"/>
      <dgm:spPr/>
    </dgm:pt>
    <dgm:pt modelId="{62642B5E-66F0-4421-855A-2F8492E47EF3}" type="pres">
      <dgm:prSet presAssocID="{DF97001C-D897-4385-B768-77AC8943A035}" presName="conn2-1" presStyleLbl="parChTrans1D2" presStyleIdx="15" presStyleCnt="16"/>
      <dgm:spPr/>
    </dgm:pt>
    <dgm:pt modelId="{7FD82BB4-436E-4D52-B3DF-C59EEE592D94}" type="pres">
      <dgm:prSet presAssocID="{DF97001C-D897-4385-B768-77AC8943A035}" presName="connTx" presStyleLbl="parChTrans1D2" presStyleIdx="15" presStyleCnt="16"/>
      <dgm:spPr/>
    </dgm:pt>
    <dgm:pt modelId="{CA2DE6CD-AB21-4B69-A18A-593B3ECEA3F6}" type="pres">
      <dgm:prSet presAssocID="{327A42C1-FD6B-4D62-89E1-F14CA911CF3D}" presName="root2" presStyleCnt="0"/>
      <dgm:spPr/>
    </dgm:pt>
    <dgm:pt modelId="{0B1948B0-28E5-478E-AA0F-5DC79E3EDE8C}" type="pres">
      <dgm:prSet presAssocID="{327A42C1-FD6B-4D62-89E1-F14CA911CF3D}" presName="LevelTwoTextNode" presStyleLbl="node2" presStyleIdx="15" presStyleCnt="16">
        <dgm:presLayoutVars>
          <dgm:chPref val="3"/>
        </dgm:presLayoutVars>
      </dgm:prSet>
      <dgm:spPr/>
    </dgm:pt>
    <dgm:pt modelId="{4A070142-B3AA-4E64-A791-0B6D0BB58E1A}" type="pres">
      <dgm:prSet presAssocID="{327A42C1-FD6B-4D62-89E1-F14CA911CF3D}" presName="level3hierChild" presStyleCnt="0"/>
      <dgm:spPr/>
    </dgm:pt>
  </dgm:ptLst>
  <dgm:cxnLst>
    <dgm:cxn modelId="{C8CB7C00-261C-468C-8D54-673909A1D0BA}" type="presOf" srcId="{FA9CC4BA-DF16-4F5B-836C-1C8807E3CCB7}" destId="{A859C559-0BA6-4E61-ACDF-BD2E01C0E9A9}" srcOrd="0" destOrd="0" presId="urn:microsoft.com/office/officeart/2008/layout/HorizontalMultiLevelHierarchy"/>
    <dgm:cxn modelId="{5DE0E001-5ED8-4873-98C3-CB512C8C0B49}" srcId="{ABC7F038-52E6-421D-8184-9387D119A3CB}" destId="{563A0159-F1E4-4713-B649-A89C0338BE0F}" srcOrd="9" destOrd="0" parTransId="{01A431E8-9CE6-483B-8294-3EB2098E320C}" sibTransId="{A4DA6488-0729-4250-8A7F-FBF403188CB7}"/>
    <dgm:cxn modelId="{58057803-8F51-482A-A448-066C039070A6}" srcId="{ABC7F038-52E6-421D-8184-9387D119A3CB}" destId="{FA9CC4BA-DF16-4F5B-836C-1C8807E3CCB7}" srcOrd="10" destOrd="0" parTransId="{47724BED-6D2F-4540-9D94-69EFC9856E24}" sibTransId="{21F98786-5213-4E60-9F6C-0A08B61772DA}"/>
    <dgm:cxn modelId="{DAAD9B04-BCBD-493B-8EF5-5FF294FAE8C7}" type="presOf" srcId="{B6D709B0-CA41-4455-9240-F9E40F44FDFE}" destId="{C980C7AA-D329-42F9-A0A7-811F498E23BC}" srcOrd="1" destOrd="0" presId="urn:microsoft.com/office/officeart/2008/layout/HorizontalMultiLevelHierarchy"/>
    <dgm:cxn modelId="{CAA6F70F-92E6-4FCD-B3B8-69467BEADB0A}" type="presOf" srcId="{47724BED-6D2F-4540-9D94-69EFC9856E24}" destId="{4C64E272-158F-4E9E-927E-25DAD8005D91}" srcOrd="0" destOrd="0" presId="urn:microsoft.com/office/officeart/2008/layout/HorizontalMultiLevelHierarchy"/>
    <dgm:cxn modelId="{05970013-2FAB-4C5C-BEF2-7E4D09CECCF1}" type="presOf" srcId="{A839D7BC-6090-4054-8933-45DCF689E448}" destId="{91575987-9109-4CB9-9BC8-AF1EB803A88E}" srcOrd="0" destOrd="0" presId="urn:microsoft.com/office/officeart/2008/layout/HorizontalMultiLevelHierarchy"/>
    <dgm:cxn modelId="{3D0CD814-C14B-4AE5-B2AD-65264B0D98C6}" type="presOf" srcId="{6518FF67-2607-4A53-9345-EB4FB5D8B871}" destId="{3BBDC433-DBCC-4E90-BC7F-978CED5FE8E6}" srcOrd="1" destOrd="0" presId="urn:microsoft.com/office/officeart/2008/layout/HorizontalMultiLevelHierarchy"/>
    <dgm:cxn modelId="{19665318-A810-4FC0-8E28-524D372FD421}" srcId="{ABC7F038-52E6-421D-8184-9387D119A3CB}" destId="{327A42C1-FD6B-4D62-89E1-F14CA911CF3D}" srcOrd="15" destOrd="0" parTransId="{DF97001C-D897-4385-B768-77AC8943A035}" sibTransId="{45192906-BE00-4216-A589-E3D9A7C394B2}"/>
    <dgm:cxn modelId="{B611D818-A2AE-43B3-B857-00ECAFCC1A09}" srcId="{ABC7F038-52E6-421D-8184-9387D119A3CB}" destId="{594F9812-9924-4156-A994-CF5B197C00AA}" srcOrd="4" destOrd="0" parTransId="{B36BFD65-CFD1-4C88-BA5C-15D7921EE27A}" sibTransId="{F2BDF68E-F1CB-4B26-ACA7-1977BC3CA686}"/>
    <dgm:cxn modelId="{6A11431B-8063-42A3-A024-94FBE2029B78}" type="presOf" srcId="{C27A2B4E-2C75-4B89-AA11-F72449401071}" destId="{124C4B2F-8B41-44DC-8D44-9FD600B76D63}" srcOrd="1" destOrd="0" presId="urn:microsoft.com/office/officeart/2008/layout/HorizontalMultiLevelHierarchy"/>
    <dgm:cxn modelId="{1DED531D-A4FC-49D5-9819-1C485D99B2DC}" type="presOf" srcId="{DFCB27BB-B481-454C-931C-34E76F4BF8FA}" destId="{D97FB477-C4BD-4BF8-8908-8A7F29ECED81}" srcOrd="0" destOrd="0" presId="urn:microsoft.com/office/officeart/2008/layout/HorizontalMultiLevelHierarchy"/>
    <dgm:cxn modelId="{75B0C021-1567-402D-B5DD-53D836FA02CB}" type="presOf" srcId="{9DE77F9F-D4D7-452E-BA7A-4FB11AE378ED}" destId="{38F9037E-15A7-4B85-B7E3-467BC3C8F863}" srcOrd="0" destOrd="0" presId="urn:microsoft.com/office/officeart/2008/layout/HorizontalMultiLevelHierarchy"/>
    <dgm:cxn modelId="{0E735E22-9E18-407C-B472-60629CA98D74}" type="presOf" srcId="{327A42C1-FD6B-4D62-89E1-F14CA911CF3D}" destId="{0B1948B0-28E5-478E-AA0F-5DC79E3EDE8C}" srcOrd="0" destOrd="0" presId="urn:microsoft.com/office/officeart/2008/layout/HorizontalMultiLevelHierarchy"/>
    <dgm:cxn modelId="{32A76222-868B-44E9-A1A7-53C201F6B48D}" type="presOf" srcId="{6D0F4008-BE5C-407C-86D8-6748C800EBA3}" destId="{F532162A-B7BB-47E5-AF1D-5A961CE5AFF4}" srcOrd="1" destOrd="0" presId="urn:microsoft.com/office/officeart/2008/layout/HorizontalMultiLevelHierarchy"/>
    <dgm:cxn modelId="{9DAE8927-0F3D-4ECC-AA90-8EF2118E0B2F}" srcId="{ABC7F038-52E6-421D-8184-9387D119A3CB}" destId="{7D9849B9-C5A3-43B0-8914-7B6BABA5A48B}" srcOrd="8" destOrd="0" parTransId="{C01F6F46-2614-4301-B1D0-E0E169F9E458}" sibTransId="{EA5E4228-6161-4221-9778-14388331DABB}"/>
    <dgm:cxn modelId="{7B4C062B-AF4B-4168-911F-968B845C05C2}" srcId="{ABC7F038-52E6-421D-8184-9387D119A3CB}" destId="{AE1165ED-C6C6-4BB1-8207-50A1B2D451F8}" srcOrd="6" destOrd="0" parTransId="{B30B0878-B7BD-4516-857B-9D1B0C6E5A45}" sibTransId="{842F39AE-4ADF-444C-AF4C-DEADB60F0728}"/>
    <dgm:cxn modelId="{2562752C-306F-460E-8E1F-683B0D84F2F1}" srcId="{F896766F-00A5-43F2-9943-26E84ACB0126}" destId="{ABC7F038-52E6-421D-8184-9387D119A3CB}" srcOrd="0" destOrd="0" parTransId="{8EF41022-3CB2-401A-995D-1C8996E5CA8E}" sibTransId="{307E944D-1B09-4088-B4C7-592408B26EE3}"/>
    <dgm:cxn modelId="{5CDB7832-EAF2-4F9C-9132-FFDDEA0FC0BA}" type="presOf" srcId="{AD7C90AD-8A26-4AE9-AF17-44F03D074A14}" destId="{278D69AF-0B0E-4D2C-A20F-772DF8EB74D6}" srcOrd="0" destOrd="0" presId="urn:microsoft.com/office/officeart/2008/layout/HorizontalMultiLevelHierarchy"/>
    <dgm:cxn modelId="{1EB08D32-08F5-4C4A-89E2-896AC054B16D}" type="presOf" srcId="{6518FF67-2607-4A53-9345-EB4FB5D8B871}" destId="{9D0E119B-06C2-418A-843B-A8E5A2934252}" srcOrd="0" destOrd="0" presId="urn:microsoft.com/office/officeart/2008/layout/HorizontalMultiLevelHierarchy"/>
    <dgm:cxn modelId="{1116D237-4A41-4EAB-B524-FE50798AA11D}" type="presOf" srcId="{13773AD1-32AA-4337-9AF5-C71B4742EFE8}" destId="{6CA036BE-58BD-43EE-8B09-1F5EBBB5E510}" srcOrd="0" destOrd="0" presId="urn:microsoft.com/office/officeart/2008/layout/HorizontalMultiLevelHierarchy"/>
    <dgm:cxn modelId="{62210D3D-29F4-4251-A55C-2B916926D086}" srcId="{ABC7F038-52E6-421D-8184-9387D119A3CB}" destId="{A839D7BC-6090-4054-8933-45DCF689E448}" srcOrd="1" destOrd="0" parTransId="{F77648FE-FF70-40F1-8B1F-73C696D7BAA9}" sibTransId="{38F30DC7-4405-4E43-A4CF-749C5F7DD18D}"/>
    <dgm:cxn modelId="{DBB1A23D-4864-493D-BBC5-30861B0FBA7C}" type="presOf" srcId="{B30B0878-B7BD-4516-857B-9D1B0C6E5A45}" destId="{9A299A98-4728-41DE-9988-77B7855E809C}" srcOrd="0" destOrd="0" presId="urn:microsoft.com/office/officeart/2008/layout/HorizontalMultiLevelHierarchy"/>
    <dgm:cxn modelId="{C0D96D3E-DF9B-4A95-8232-89806179DD5F}" type="presOf" srcId="{07E05506-2325-4A53-B0D9-9626EB9C742B}" destId="{4AAEE5D3-3876-4500-AF62-F5F484645B8D}" srcOrd="0" destOrd="0" presId="urn:microsoft.com/office/officeart/2008/layout/HorizontalMultiLevelHierarchy"/>
    <dgm:cxn modelId="{5759C549-A520-4D05-8597-2CEDAA417F90}" srcId="{ABC7F038-52E6-421D-8184-9387D119A3CB}" destId="{37CEEC00-F2F6-4962-BAC6-DE421AE5D507}" srcOrd="12" destOrd="0" parTransId="{DFCB27BB-B481-454C-931C-34E76F4BF8FA}" sibTransId="{E2E65D07-7F89-4331-9152-7FBA8D07FEFD}"/>
    <dgm:cxn modelId="{FBCA314A-72A4-49F2-A336-2FA5D5C5F967}" type="presOf" srcId="{C8200FD2-7D3B-4A10-AFEA-6A448C62E7A7}" destId="{4219ED50-EAA0-4F42-AA47-6D8C05304AB5}" srcOrd="0" destOrd="0" presId="urn:microsoft.com/office/officeart/2008/layout/HorizontalMultiLevelHierarchy"/>
    <dgm:cxn modelId="{6503794A-27F4-4EC9-9FAC-EF529C1CFAB2}" srcId="{ABC7F038-52E6-421D-8184-9387D119A3CB}" destId="{BF7C01FD-6FBE-4433-99E7-3E33FC5534B5}" srcOrd="13" destOrd="0" parTransId="{935472F8-E851-46CB-81C1-5A412C00BC13}" sibTransId="{9D711D85-A1B8-46F2-8D6E-A759A9CCF6A7}"/>
    <dgm:cxn modelId="{E18D704C-9FF4-4857-AD44-A83CC5864EA8}" type="presOf" srcId="{37CEEC00-F2F6-4962-BAC6-DE421AE5D507}" destId="{E7E21D76-26F2-41BB-9AA0-4D243D2099A2}" srcOrd="0" destOrd="0" presId="urn:microsoft.com/office/officeart/2008/layout/HorizontalMultiLevelHierarchy"/>
    <dgm:cxn modelId="{2D0B184D-673F-4F26-A965-BBF12E26974B}" type="presOf" srcId="{ABC7F038-52E6-421D-8184-9387D119A3CB}" destId="{A229398E-6364-48E1-9DC3-466BF95587F0}" srcOrd="0" destOrd="0" presId="urn:microsoft.com/office/officeart/2008/layout/HorizontalMultiLevelHierarchy"/>
    <dgm:cxn modelId="{7BD00456-F322-4679-8808-B8C85C17443C}" type="presOf" srcId="{B6D709B0-CA41-4455-9240-F9E40F44FDFE}" destId="{2580A557-3AAE-4D08-8AC0-4606433F6CAA}" srcOrd="0" destOrd="0" presId="urn:microsoft.com/office/officeart/2008/layout/HorizontalMultiLevelHierarchy"/>
    <dgm:cxn modelId="{547AD258-57E3-4B38-BC44-68D530A7A3C7}" type="presOf" srcId="{01A431E8-9CE6-483B-8294-3EB2098E320C}" destId="{AA448770-810E-4773-B544-FFFF4AD91C88}" srcOrd="1" destOrd="0" presId="urn:microsoft.com/office/officeart/2008/layout/HorizontalMultiLevelHierarchy"/>
    <dgm:cxn modelId="{AB218E5F-E964-4993-90A6-471F5C89907A}" srcId="{ABC7F038-52E6-421D-8184-9387D119A3CB}" destId="{F5C6A511-F59A-4EFF-AAB6-554438130615}" srcOrd="0" destOrd="0" parTransId="{A9ED51F3-9F1E-4612-8A5C-F7249DAA0A9F}" sibTransId="{C6F1FE65-F0B8-41B2-84CE-C1973080FB69}"/>
    <dgm:cxn modelId="{E301C272-4F5C-48F9-8CB3-6AAE3E27B5EE}" type="presOf" srcId="{DF97001C-D897-4385-B768-77AC8943A035}" destId="{7FD82BB4-436E-4D52-B3DF-C59EEE592D94}" srcOrd="1" destOrd="0" presId="urn:microsoft.com/office/officeart/2008/layout/HorizontalMultiLevelHierarchy"/>
    <dgm:cxn modelId="{F6991473-9484-4231-81FF-9A94D6A195A7}" type="presOf" srcId="{F5C6A511-F59A-4EFF-AAB6-554438130615}" destId="{F7661549-DB27-4B23-A65D-F4ECC2B4DF6A}" srcOrd="0" destOrd="0" presId="urn:microsoft.com/office/officeart/2008/layout/HorizontalMultiLevelHierarchy"/>
    <dgm:cxn modelId="{E6504174-EE37-48F2-A2BD-97A13D4963FD}" srcId="{ABC7F038-52E6-421D-8184-9387D119A3CB}" destId="{13773AD1-32AA-4337-9AF5-C71B4742EFE8}" srcOrd="3" destOrd="0" parTransId="{6D0F4008-BE5C-407C-86D8-6748C800EBA3}" sibTransId="{96D6F28D-2988-4EF6-BF3F-6A9005316F53}"/>
    <dgm:cxn modelId="{65C3B178-8A7D-43F6-AB9A-2404F433A8BD}" type="presOf" srcId="{C01F6F46-2614-4301-B1D0-E0E169F9E458}" destId="{6AC93E6E-D13F-4DA5-B50D-25617C290151}" srcOrd="1" destOrd="0" presId="urn:microsoft.com/office/officeart/2008/layout/HorizontalMultiLevelHierarchy"/>
    <dgm:cxn modelId="{075B8879-0C58-4A11-AA12-B97B4F81B028}" type="presOf" srcId="{F896766F-00A5-43F2-9943-26E84ACB0126}" destId="{5030F4AC-04BD-4135-9B56-78220291D708}" srcOrd="0" destOrd="0" presId="urn:microsoft.com/office/officeart/2008/layout/HorizontalMultiLevelHierarchy"/>
    <dgm:cxn modelId="{51CF1F7A-AA30-43EA-AD3B-849C86A7A0A8}" type="presOf" srcId="{458A162E-555C-47E6-BDA5-0755147D5A40}" destId="{B2F4DC3F-369D-4A57-8BA3-8A72EBD3F19B}" srcOrd="0" destOrd="0" presId="urn:microsoft.com/office/officeart/2008/layout/HorizontalMultiLevelHierarchy"/>
    <dgm:cxn modelId="{BE278985-6E9A-4FD8-92BC-6F751BA423C1}" type="presOf" srcId="{F77648FE-FF70-40F1-8B1F-73C696D7BAA9}" destId="{10D03549-7143-44DE-BF7F-77F2D747A6CF}" srcOrd="0" destOrd="0" presId="urn:microsoft.com/office/officeart/2008/layout/HorizontalMultiLevelHierarchy"/>
    <dgm:cxn modelId="{82B53A89-C504-4964-AFFD-AD78B1988CFC}" type="presOf" srcId="{47724BED-6D2F-4540-9D94-69EFC9856E24}" destId="{D6F6F900-6D70-4953-86C4-2A81B1ECFD32}" srcOrd="1" destOrd="0" presId="urn:microsoft.com/office/officeart/2008/layout/HorizontalMultiLevelHierarchy"/>
    <dgm:cxn modelId="{EA344E95-2BE3-415B-8539-E5C89C0BD424}" type="presOf" srcId="{563A0159-F1E4-4713-B649-A89C0338BE0F}" destId="{4FB3330A-7DBB-4A65-BB5E-8801BE7E9A17}" srcOrd="0" destOrd="0" presId="urn:microsoft.com/office/officeart/2008/layout/HorizontalMultiLevelHierarchy"/>
    <dgm:cxn modelId="{810F519B-FD3F-4DC6-AD24-2C5F18E4B0F3}" type="presOf" srcId="{A9ED51F3-9F1E-4612-8A5C-F7249DAA0A9F}" destId="{C0F6C9DF-59A8-4A31-9970-D7168865F0CB}" srcOrd="0" destOrd="0" presId="urn:microsoft.com/office/officeart/2008/layout/HorizontalMultiLevelHierarchy"/>
    <dgm:cxn modelId="{21C91A9E-BA24-4BDD-8A7B-50F27303CF61}" type="presOf" srcId="{C01F6F46-2614-4301-B1D0-E0E169F9E458}" destId="{F1183220-EF0D-43A5-B85D-3CF29BDE0D20}" srcOrd="0" destOrd="0" presId="urn:microsoft.com/office/officeart/2008/layout/HorizontalMultiLevelHierarchy"/>
    <dgm:cxn modelId="{D5D360A0-C897-4963-A4BD-A55BA0D7C40F}" srcId="{ABC7F038-52E6-421D-8184-9387D119A3CB}" destId="{AD7C90AD-8A26-4AE9-AF17-44F03D074A14}" srcOrd="11" destOrd="0" parTransId="{07E05506-2325-4A53-B0D9-9626EB9C742B}" sibTransId="{5BBC54C6-2E00-42C2-A5BB-BDD185C0FDF6}"/>
    <dgm:cxn modelId="{CB5E7DA8-7C4D-4CDD-A1F2-B65AD08496B5}" type="presOf" srcId="{935472F8-E851-46CB-81C1-5A412C00BC13}" destId="{C7CBA223-1B79-4C35-875F-5C0584DB3B51}" srcOrd="1" destOrd="0" presId="urn:microsoft.com/office/officeart/2008/layout/HorizontalMultiLevelHierarchy"/>
    <dgm:cxn modelId="{1F9483B3-BB3B-45D4-B7D1-3741D74F5E4D}" type="presOf" srcId="{594F9812-9924-4156-A994-CF5B197C00AA}" destId="{18D69EA8-7719-4688-A6A6-75C57F61C807}" srcOrd="0" destOrd="0" presId="urn:microsoft.com/office/officeart/2008/layout/HorizontalMultiLevelHierarchy"/>
    <dgm:cxn modelId="{29EE25B6-3DFB-443E-81CB-979AFFC9D810}" type="presOf" srcId="{935472F8-E851-46CB-81C1-5A412C00BC13}" destId="{142B401A-DB89-42F0-A7A2-FEFA40971BA9}" srcOrd="0" destOrd="0" presId="urn:microsoft.com/office/officeart/2008/layout/HorizontalMultiLevelHierarchy"/>
    <dgm:cxn modelId="{7ABA8FB7-92E3-4C8F-97A6-EC2A68AE84C3}" type="presOf" srcId="{B36BFD65-CFD1-4C88-BA5C-15D7921EE27A}" destId="{C8635D02-6E4D-437E-9652-435E3C6B6693}" srcOrd="0" destOrd="0" presId="urn:microsoft.com/office/officeart/2008/layout/HorizontalMultiLevelHierarchy"/>
    <dgm:cxn modelId="{B86AD9BA-9D18-4370-9C91-526B65FC24F1}" type="presOf" srcId="{DF97001C-D897-4385-B768-77AC8943A035}" destId="{62642B5E-66F0-4421-855A-2F8492E47EF3}" srcOrd="0" destOrd="0" presId="urn:microsoft.com/office/officeart/2008/layout/HorizontalMultiLevelHierarchy"/>
    <dgm:cxn modelId="{29F4B3C9-C6DB-4C8E-9BEA-6C968C81013C}" type="presOf" srcId="{A9ED51F3-9F1E-4612-8A5C-F7249DAA0A9F}" destId="{6EFB3D8C-1320-47AB-8164-1F313FFD4E0C}" srcOrd="1" destOrd="0" presId="urn:microsoft.com/office/officeart/2008/layout/HorizontalMultiLevelHierarchy"/>
    <dgm:cxn modelId="{2AB793D0-5174-45EB-B814-78298483DACD}" type="presOf" srcId="{B30B0878-B7BD-4516-857B-9D1B0C6E5A45}" destId="{08AA1787-F90E-45F1-AA3A-420E2D4F40DF}" srcOrd="1" destOrd="0" presId="urn:microsoft.com/office/officeart/2008/layout/HorizontalMultiLevelHierarchy"/>
    <dgm:cxn modelId="{AC161CD2-5128-4F23-BFB2-65F6421ED0A0}" type="presOf" srcId="{07E05506-2325-4A53-B0D9-9626EB9C742B}" destId="{645A6496-395A-44FF-815D-9F7F27EC01C4}" srcOrd="1" destOrd="0" presId="urn:microsoft.com/office/officeart/2008/layout/HorizontalMultiLevelHierarchy"/>
    <dgm:cxn modelId="{A4234CD2-B1AA-4F2B-B292-3911DD642D56}" type="presOf" srcId="{7D9849B9-C5A3-43B0-8914-7B6BABA5A48B}" destId="{87997173-143C-4776-A62F-B04764B84CD6}" srcOrd="0" destOrd="0" presId="urn:microsoft.com/office/officeart/2008/layout/HorizontalMultiLevelHierarchy"/>
    <dgm:cxn modelId="{9EE8FCD2-B41A-4945-91A3-33E51C3EBEB7}" type="presOf" srcId="{6D0F4008-BE5C-407C-86D8-6748C800EBA3}" destId="{DF45C2B7-6F06-4AEB-91BD-35F19B7C4CE6}" srcOrd="0" destOrd="0" presId="urn:microsoft.com/office/officeart/2008/layout/HorizontalMultiLevelHierarchy"/>
    <dgm:cxn modelId="{83D870D6-E9AF-4048-BD79-279BF0325790}" type="presOf" srcId="{7080B7BD-0D9A-4952-9E4A-BA7193582622}" destId="{754E9266-B4A6-4033-A211-6DA0989F7957}" srcOrd="0" destOrd="0" presId="urn:microsoft.com/office/officeart/2008/layout/HorizontalMultiLevelHierarchy"/>
    <dgm:cxn modelId="{1FF676DB-7DC9-4ECC-AA97-823A172C1999}" srcId="{ABC7F038-52E6-421D-8184-9387D119A3CB}" destId="{9DE77F9F-D4D7-452E-BA7A-4FB11AE378ED}" srcOrd="2" destOrd="0" parTransId="{B6D709B0-CA41-4455-9240-F9E40F44FDFE}" sibTransId="{69DC1206-055F-4516-A8D0-2B7BAC293678}"/>
    <dgm:cxn modelId="{E476E4DF-C7F6-4B93-A493-1FAC99598A0E}" srcId="{ABC7F038-52E6-421D-8184-9387D119A3CB}" destId="{C8200FD2-7D3B-4A10-AFEA-6A448C62E7A7}" srcOrd="7" destOrd="0" parTransId="{C27A2B4E-2C75-4B89-AA11-F72449401071}" sibTransId="{D0D110CC-8C88-4700-BE67-F3D876F8FDE5}"/>
    <dgm:cxn modelId="{D02B17E1-46C3-4935-9724-2F059908D742}" srcId="{ABC7F038-52E6-421D-8184-9387D119A3CB}" destId="{1A6D4B3B-FB14-406E-AA5B-FEA1AF37D0D9}" srcOrd="5" destOrd="0" parTransId="{7080B7BD-0D9A-4952-9E4A-BA7193582622}" sibTransId="{783502DF-6A5D-40C1-856E-1CDB5CF4D1D1}"/>
    <dgm:cxn modelId="{8CE3F4E3-64CB-4D5C-AF21-6CAF97206D87}" type="presOf" srcId="{B36BFD65-CFD1-4C88-BA5C-15D7921EE27A}" destId="{6A64E4BF-85CD-4EFD-BC78-DEEDF7BBD54C}" srcOrd="1" destOrd="0" presId="urn:microsoft.com/office/officeart/2008/layout/HorizontalMultiLevelHierarchy"/>
    <dgm:cxn modelId="{757DE8E4-FFEC-4BAC-905F-E315973E8CC0}" srcId="{ABC7F038-52E6-421D-8184-9387D119A3CB}" destId="{458A162E-555C-47E6-BDA5-0755147D5A40}" srcOrd="14" destOrd="0" parTransId="{6518FF67-2607-4A53-9345-EB4FB5D8B871}" sibTransId="{112987FA-FD10-4788-B643-DBA5D6BDA0C3}"/>
    <dgm:cxn modelId="{722C20E8-08CC-449A-8C58-B4C13102A2D2}" type="presOf" srcId="{01A431E8-9CE6-483B-8294-3EB2098E320C}" destId="{DB928ED8-EA47-4A8D-8BBF-C29A559FCDF3}" srcOrd="0" destOrd="0" presId="urn:microsoft.com/office/officeart/2008/layout/HorizontalMultiLevelHierarchy"/>
    <dgm:cxn modelId="{F7802AE9-7F24-4365-A170-AEEE2FA92DF1}" type="presOf" srcId="{F77648FE-FF70-40F1-8B1F-73C696D7BAA9}" destId="{DC37C21B-D45D-4677-9B16-1FDED0289CF8}" srcOrd="1" destOrd="0" presId="urn:microsoft.com/office/officeart/2008/layout/HorizontalMultiLevelHierarchy"/>
    <dgm:cxn modelId="{0F8916EC-1297-4248-8E3A-B2F9A60287AD}" type="presOf" srcId="{7080B7BD-0D9A-4952-9E4A-BA7193582622}" destId="{D0B8996F-9DAF-4DBE-8DBC-401E032901F2}" srcOrd="1" destOrd="0" presId="urn:microsoft.com/office/officeart/2008/layout/HorizontalMultiLevelHierarchy"/>
    <dgm:cxn modelId="{CA0554EE-48E3-4BB1-BEB9-A2BE75FDEB1D}" type="presOf" srcId="{DFCB27BB-B481-454C-931C-34E76F4BF8FA}" destId="{8A90F9FF-E50C-4166-A2EA-AA281EAE3A25}" srcOrd="1" destOrd="0" presId="urn:microsoft.com/office/officeart/2008/layout/HorizontalMultiLevelHierarchy"/>
    <dgm:cxn modelId="{56158CEE-91AB-42BC-B264-51D813CA47C3}" type="presOf" srcId="{C27A2B4E-2C75-4B89-AA11-F72449401071}" destId="{077BC0DF-0BB1-4600-89C1-76786A9A3C8D}" srcOrd="0" destOrd="0" presId="urn:microsoft.com/office/officeart/2008/layout/HorizontalMultiLevelHierarchy"/>
    <dgm:cxn modelId="{4C61F3EE-2E77-4265-BEC6-695E189DBB1D}" type="presOf" srcId="{AE1165ED-C6C6-4BB1-8207-50A1B2D451F8}" destId="{55562F94-2FDB-4A48-AC03-4F38E66D1992}" srcOrd="0" destOrd="0" presId="urn:microsoft.com/office/officeart/2008/layout/HorizontalMultiLevelHierarchy"/>
    <dgm:cxn modelId="{C37123F8-C233-4A1D-9F18-B032441B514F}" type="presOf" srcId="{BF7C01FD-6FBE-4433-99E7-3E33FC5534B5}" destId="{ABED93F4-22C4-4E24-B1B2-EB5372A2A0AF}" srcOrd="0" destOrd="0" presId="urn:microsoft.com/office/officeart/2008/layout/HorizontalMultiLevelHierarchy"/>
    <dgm:cxn modelId="{FFC839F8-8E63-4D3C-9262-458BDA325982}" type="presOf" srcId="{1A6D4B3B-FB14-406E-AA5B-FEA1AF37D0D9}" destId="{A003F2F2-713C-42AA-9F4E-BFC6BF82BD8F}" srcOrd="0" destOrd="0" presId="urn:microsoft.com/office/officeart/2008/layout/HorizontalMultiLevelHierarchy"/>
    <dgm:cxn modelId="{E6E91252-40B4-4F14-91E0-7BBD2B8C743D}" type="presParOf" srcId="{5030F4AC-04BD-4135-9B56-78220291D708}" destId="{6F52F75E-EA60-42EC-BBF1-420EDB513D59}" srcOrd="0" destOrd="0" presId="urn:microsoft.com/office/officeart/2008/layout/HorizontalMultiLevelHierarchy"/>
    <dgm:cxn modelId="{1C4D9C30-C58E-4D28-B1BB-A22F3DBEC3A5}" type="presParOf" srcId="{6F52F75E-EA60-42EC-BBF1-420EDB513D59}" destId="{A229398E-6364-48E1-9DC3-466BF95587F0}" srcOrd="0" destOrd="0" presId="urn:microsoft.com/office/officeart/2008/layout/HorizontalMultiLevelHierarchy"/>
    <dgm:cxn modelId="{82329050-8993-471A-9C3D-D741BF29FA34}" type="presParOf" srcId="{6F52F75E-EA60-42EC-BBF1-420EDB513D59}" destId="{8867EF3C-DE53-432B-83B2-615D50F15EDE}" srcOrd="1" destOrd="0" presId="urn:microsoft.com/office/officeart/2008/layout/HorizontalMultiLevelHierarchy"/>
    <dgm:cxn modelId="{E899E916-7A21-4966-A964-F6CE3A985E52}" type="presParOf" srcId="{8867EF3C-DE53-432B-83B2-615D50F15EDE}" destId="{C0F6C9DF-59A8-4A31-9970-D7168865F0CB}" srcOrd="0" destOrd="0" presId="urn:microsoft.com/office/officeart/2008/layout/HorizontalMultiLevelHierarchy"/>
    <dgm:cxn modelId="{2CF49F0C-F1B0-405C-8C3B-3DBEB0663799}" type="presParOf" srcId="{C0F6C9DF-59A8-4A31-9970-D7168865F0CB}" destId="{6EFB3D8C-1320-47AB-8164-1F313FFD4E0C}" srcOrd="0" destOrd="0" presId="urn:microsoft.com/office/officeart/2008/layout/HorizontalMultiLevelHierarchy"/>
    <dgm:cxn modelId="{BBA1CAE5-210A-45D6-8783-717C887A9622}" type="presParOf" srcId="{8867EF3C-DE53-432B-83B2-615D50F15EDE}" destId="{A69C169F-6151-4E84-BA4C-41C9BDB8D510}" srcOrd="1" destOrd="0" presId="urn:microsoft.com/office/officeart/2008/layout/HorizontalMultiLevelHierarchy"/>
    <dgm:cxn modelId="{2A028908-989C-4C5E-B0F6-6C355E19D74E}" type="presParOf" srcId="{A69C169F-6151-4E84-BA4C-41C9BDB8D510}" destId="{F7661549-DB27-4B23-A65D-F4ECC2B4DF6A}" srcOrd="0" destOrd="0" presId="urn:microsoft.com/office/officeart/2008/layout/HorizontalMultiLevelHierarchy"/>
    <dgm:cxn modelId="{D4D6603A-2F34-4720-8BAD-E36CE0D5A195}" type="presParOf" srcId="{A69C169F-6151-4E84-BA4C-41C9BDB8D510}" destId="{239B371F-30DC-49B2-897B-6D710A9E2645}" srcOrd="1" destOrd="0" presId="urn:microsoft.com/office/officeart/2008/layout/HorizontalMultiLevelHierarchy"/>
    <dgm:cxn modelId="{CB942913-83D2-497D-B24C-183BE2AF2C70}" type="presParOf" srcId="{8867EF3C-DE53-432B-83B2-615D50F15EDE}" destId="{10D03549-7143-44DE-BF7F-77F2D747A6CF}" srcOrd="2" destOrd="0" presId="urn:microsoft.com/office/officeart/2008/layout/HorizontalMultiLevelHierarchy"/>
    <dgm:cxn modelId="{66A447E3-DE8C-4077-AD39-ACB954AE9270}" type="presParOf" srcId="{10D03549-7143-44DE-BF7F-77F2D747A6CF}" destId="{DC37C21B-D45D-4677-9B16-1FDED0289CF8}" srcOrd="0" destOrd="0" presId="urn:microsoft.com/office/officeart/2008/layout/HorizontalMultiLevelHierarchy"/>
    <dgm:cxn modelId="{94F9E4A3-9300-4474-A96C-B716ABD936C1}" type="presParOf" srcId="{8867EF3C-DE53-432B-83B2-615D50F15EDE}" destId="{7C5FE5BF-4A4C-417D-9993-347064EC67B2}" srcOrd="3" destOrd="0" presId="urn:microsoft.com/office/officeart/2008/layout/HorizontalMultiLevelHierarchy"/>
    <dgm:cxn modelId="{C5C95735-E837-4882-996D-4C8F80C95816}" type="presParOf" srcId="{7C5FE5BF-4A4C-417D-9993-347064EC67B2}" destId="{91575987-9109-4CB9-9BC8-AF1EB803A88E}" srcOrd="0" destOrd="0" presId="urn:microsoft.com/office/officeart/2008/layout/HorizontalMultiLevelHierarchy"/>
    <dgm:cxn modelId="{84D34D91-688E-4527-95F4-84F07CF5A08C}" type="presParOf" srcId="{7C5FE5BF-4A4C-417D-9993-347064EC67B2}" destId="{DA43262A-A693-4011-BD32-B7A6D2404904}" srcOrd="1" destOrd="0" presId="urn:microsoft.com/office/officeart/2008/layout/HorizontalMultiLevelHierarchy"/>
    <dgm:cxn modelId="{F63DB6E9-5052-4F70-ABB4-C7181A5D6800}" type="presParOf" srcId="{8867EF3C-DE53-432B-83B2-615D50F15EDE}" destId="{2580A557-3AAE-4D08-8AC0-4606433F6CAA}" srcOrd="4" destOrd="0" presId="urn:microsoft.com/office/officeart/2008/layout/HorizontalMultiLevelHierarchy"/>
    <dgm:cxn modelId="{F6F4B900-8CAE-4B47-960C-EBEE6BE4792E}" type="presParOf" srcId="{2580A557-3AAE-4D08-8AC0-4606433F6CAA}" destId="{C980C7AA-D329-42F9-A0A7-811F498E23BC}" srcOrd="0" destOrd="0" presId="urn:microsoft.com/office/officeart/2008/layout/HorizontalMultiLevelHierarchy"/>
    <dgm:cxn modelId="{863B2264-C918-495E-8184-AA2E8B8AAE3D}" type="presParOf" srcId="{8867EF3C-DE53-432B-83B2-615D50F15EDE}" destId="{D3249C35-01A5-4B2A-9173-9353A5A7CD10}" srcOrd="5" destOrd="0" presId="urn:microsoft.com/office/officeart/2008/layout/HorizontalMultiLevelHierarchy"/>
    <dgm:cxn modelId="{DADE30CF-E7EA-41C3-8A90-1D96328EC53A}" type="presParOf" srcId="{D3249C35-01A5-4B2A-9173-9353A5A7CD10}" destId="{38F9037E-15A7-4B85-B7E3-467BC3C8F863}" srcOrd="0" destOrd="0" presId="urn:microsoft.com/office/officeart/2008/layout/HorizontalMultiLevelHierarchy"/>
    <dgm:cxn modelId="{B9A1C66D-BC59-4969-88CE-FDFF1F0164C0}" type="presParOf" srcId="{D3249C35-01A5-4B2A-9173-9353A5A7CD10}" destId="{3B81F87A-1A2E-4072-803F-11687F214B65}" srcOrd="1" destOrd="0" presId="urn:microsoft.com/office/officeart/2008/layout/HorizontalMultiLevelHierarchy"/>
    <dgm:cxn modelId="{DA1C9E4B-8D96-4743-AA88-6C73C8FD52A4}" type="presParOf" srcId="{8867EF3C-DE53-432B-83B2-615D50F15EDE}" destId="{DF45C2B7-6F06-4AEB-91BD-35F19B7C4CE6}" srcOrd="6" destOrd="0" presId="urn:microsoft.com/office/officeart/2008/layout/HorizontalMultiLevelHierarchy"/>
    <dgm:cxn modelId="{7A3D31D2-D632-4995-94C8-7992587AB771}" type="presParOf" srcId="{DF45C2B7-6F06-4AEB-91BD-35F19B7C4CE6}" destId="{F532162A-B7BB-47E5-AF1D-5A961CE5AFF4}" srcOrd="0" destOrd="0" presId="urn:microsoft.com/office/officeart/2008/layout/HorizontalMultiLevelHierarchy"/>
    <dgm:cxn modelId="{37ECB865-FE84-4C6F-AE26-FA626481D313}" type="presParOf" srcId="{8867EF3C-DE53-432B-83B2-615D50F15EDE}" destId="{2C9C98F1-45A4-4235-AFC3-80F01B31EF9C}" srcOrd="7" destOrd="0" presId="urn:microsoft.com/office/officeart/2008/layout/HorizontalMultiLevelHierarchy"/>
    <dgm:cxn modelId="{F7AF242B-1A01-4CA7-ADFD-9D57836CEF82}" type="presParOf" srcId="{2C9C98F1-45A4-4235-AFC3-80F01B31EF9C}" destId="{6CA036BE-58BD-43EE-8B09-1F5EBBB5E510}" srcOrd="0" destOrd="0" presId="urn:microsoft.com/office/officeart/2008/layout/HorizontalMultiLevelHierarchy"/>
    <dgm:cxn modelId="{C380B88D-3073-4562-ABF8-84AB5B98368A}" type="presParOf" srcId="{2C9C98F1-45A4-4235-AFC3-80F01B31EF9C}" destId="{D0492968-BC36-449F-BBB8-7D6485367D37}" srcOrd="1" destOrd="0" presId="urn:microsoft.com/office/officeart/2008/layout/HorizontalMultiLevelHierarchy"/>
    <dgm:cxn modelId="{2B24761E-6D1B-4328-B811-AFFE427E957C}" type="presParOf" srcId="{8867EF3C-DE53-432B-83B2-615D50F15EDE}" destId="{C8635D02-6E4D-437E-9652-435E3C6B6693}" srcOrd="8" destOrd="0" presId="urn:microsoft.com/office/officeart/2008/layout/HorizontalMultiLevelHierarchy"/>
    <dgm:cxn modelId="{E8BAB47C-EEEC-4D20-9B74-5A12B8D0CB21}" type="presParOf" srcId="{C8635D02-6E4D-437E-9652-435E3C6B6693}" destId="{6A64E4BF-85CD-4EFD-BC78-DEEDF7BBD54C}" srcOrd="0" destOrd="0" presId="urn:microsoft.com/office/officeart/2008/layout/HorizontalMultiLevelHierarchy"/>
    <dgm:cxn modelId="{DE587C6D-6D1F-49F7-B2C6-D76FF3AC3093}" type="presParOf" srcId="{8867EF3C-DE53-432B-83B2-615D50F15EDE}" destId="{51D1FD3C-80C5-4BD6-A5A3-9EE3B4861D91}" srcOrd="9" destOrd="0" presId="urn:microsoft.com/office/officeart/2008/layout/HorizontalMultiLevelHierarchy"/>
    <dgm:cxn modelId="{25684BD6-0BEA-4002-834C-C788EAB17465}" type="presParOf" srcId="{51D1FD3C-80C5-4BD6-A5A3-9EE3B4861D91}" destId="{18D69EA8-7719-4688-A6A6-75C57F61C807}" srcOrd="0" destOrd="0" presId="urn:microsoft.com/office/officeart/2008/layout/HorizontalMultiLevelHierarchy"/>
    <dgm:cxn modelId="{4DBF8093-FD49-4DBC-9A80-52A063E9FBB3}" type="presParOf" srcId="{51D1FD3C-80C5-4BD6-A5A3-9EE3B4861D91}" destId="{3B1BAE79-757A-4F25-B51C-6DF91140F64A}" srcOrd="1" destOrd="0" presId="urn:microsoft.com/office/officeart/2008/layout/HorizontalMultiLevelHierarchy"/>
    <dgm:cxn modelId="{AB1137AB-6D27-41E7-8864-DB9BDBE107F6}" type="presParOf" srcId="{8867EF3C-DE53-432B-83B2-615D50F15EDE}" destId="{754E9266-B4A6-4033-A211-6DA0989F7957}" srcOrd="10" destOrd="0" presId="urn:microsoft.com/office/officeart/2008/layout/HorizontalMultiLevelHierarchy"/>
    <dgm:cxn modelId="{349D1E91-114D-479F-9322-35C540B36284}" type="presParOf" srcId="{754E9266-B4A6-4033-A211-6DA0989F7957}" destId="{D0B8996F-9DAF-4DBE-8DBC-401E032901F2}" srcOrd="0" destOrd="0" presId="urn:microsoft.com/office/officeart/2008/layout/HorizontalMultiLevelHierarchy"/>
    <dgm:cxn modelId="{3C6DEFFE-83A2-4B4D-A809-7A825860245F}" type="presParOf" srcId="{8867EF3C-DE53-432B-83B2-615D50F15EDE}" destId="{B68C8837-C2C9-4692-874E-A579746FF8B6}" srcOrd="11" destOrd="0" presId="urn:microsoft.com/office/officeart/2008/layout/HorizontalMultiLevelHierarchy"/>
    <dgm:cxn modelId="{4E02E711-E1FF-4210-A8D3-1FC7CB842D87}" type="presParOf" srcId="{B68C8837-C2C9-4692-874E-A579746FF8B6}" destId="{A003F2F2-713C-42AA-9F4E-BFC6BF82BD8F}" srcOrd="0" destOrd="0" presId="urn:microsoft.com/office/officeart/2008/layout/HorizontalMultiLevelHierarchy"/>
    <dgm:cxn modelId="{6E2F4067-F4FF-4354-8CCF-CA45DD30275D}" type="presParOf" srcId="{B68C8837-C2C9-4692-874E-A579746FF8B6}" destId="{617DF657-EFDA-442C-8240-6E67A842944D}" srcOrd="1" destOrd="0" presId="urn:microsoft.com/office/officeart/2008/layout/HorizontalMultiLevelHierarchy"/>
    <dgm:cxn modelId="{46528BAE-D956-4359-B335-B2EE470BC7BD}" type="presParOf" srcId="{8867EF3C-DE53-432B-83B2-615D50F15EDE}" destId="{9A299A98-4728-41DE-9988-77B7855E809C}" srcOrd="12" destOrd="0" presId="urn:microsoft.com/office/officeart/2008/layout/HorizontalMultiLevelHierarchy"/>
    <dgm:cxn modelId="{C0418E1E-3291-40F1-B50A-EE5028C31412}" type="presParOf" srcId="{9A299A98-4728-41DE-9988-77B7855E809C}" destId="{08AA1787-F90E-45F1-AA3A-420E2D4F40DF}" srcOrd="0" destOrd="0" presId="urn:microsoft.com/office/officeart/2008/layout/HorizontalMultiLevelHierarchy"/>
    <dgm:cxn modelId="{A7E5566C-4C21-4246-85FB-C58FAC5AC9DF}" type="presParOf" srcId="{8867EF3C-DE53-432B-83B2-615D50F15EDE}" destId="{71A8A440-0A96-4200-85DB-18D93667D3A7}" srcOrd="13" destOrd="0" presId="urn:microsoft.com/office/officeart/2008/layout/HorizontalMultiLevelHierarchy"/>
    <dgm:cxn modelId="{3A8B9B48-CF9B-4ADE-8BF2-733EAE4003E6}" type="presParOf" srcId="{71A8A440-0A96-4200-85DB-18D93667D3A7}" destId="{55562F94-2FDB-4A48-AC03-4F38E66D1992}" srcOrd="0" destOrd="0" presId="urn:microsoft.com/office/officeart/2008/layout/HorizontalMultiLevelHierarchy"/>
    <dgm:cxn modelId="{D181A5DE-71E0-4395-9541-74FCBECAD089}" type="presParOf" srcId="{71A8A440-0A96-4200-85DB-18D93667D3A7}" destId="{BAFA01BD-7715-41AD-A81B-49607F0A61D8}" srcOrd="1" destOrd="0" presId="urn:microsoft.com/office/officeart/2008/layout/HorizontalMultiLevelHierarchy"/>
    <dgm:cxn modelId="{6BCFF4EB-F1E0-4936-80FC-EB15C0E475DC}" type="presParOf" srcId="{8867EF3C-DE53-432B-83B2-615D50F15EDE}" destId="{077BC0DF-0BB1-4600-89C1-76786A9A3C8D}" srcOrd="14" destOrd="0" presId="urn:microsoft.com/office/officeart/2008/layout/HorizontalMultiLevelHierarchy"/>
    <dgm:cxn modelId="{DA92C754-CCEB-4254-A763-802485FA61AB}" type="presParOf" srcId="{077BC0DF-0BB1-4600-89C1-76786A9A3C8D}" destId="{124C4B2F-8B41-44DC-8D44-9FD600B76D63}" srcOrd="0" destOrd="0" presId="urn:microsoft.com/office/officeart/2008/layout/HorizontalMultiLevelHierarchy"/>
    <dgm:cxn modelId="{F7AADD8C-A949-4FF8-9192-414F5D78D27E}" type="presParOf" srcId="{8867EF3C-DE53-432B-83B2-615D50F15EDE}" destId="{F59EA57F-0628-4C41-A205-B82EE2FD33B5}" srcOrd="15" destOrd="0" presId="urn:microsoft.com/office/officeart/2008/layout/HorizontalMultiLevelHierarchy"/>
    <dgm:cxn modelId="{41923C54-2D2D-4F66-A543-4DD990752E3B}" type="presParOf" srcId="{F59EA57F-0628-4C41-A205-B82EE2FD33B5}" destId="{4219ED50-EAA0-4F42-AA47-6D8C05304AB5}" srcOrd="0" destOrd="0" presId="urn:microsoft.com/office/officeart/2008/layout/HorizontalMultiLevelHierarchy"/>
    <dgm:cxn modelId="{24D1317E-B7DE-4778-8DB8-3A356D811C5E}" type="presParOf" srcId="{F59EA57F-0628-4C41-A205-B82EE2FD33B5}" destId="{EB5EE14F-822F-46C4-B9D7-36940EA224BA}" srcOrd="1" destOrd="0" presId="urn:microsoft.com/office/officeart/2008/layout/HorizontalMultiLevelHierarchy"/>
    <dgm:cxn modelId="{60AAD927-DD6B-4A4A-B2A4-E2FFD025E320}" type="presParOf" srcId="{8867EF3C-DE53-432B-83B2-615D50F15EDE}" destId="{F1183220-EF0D-43A5-B85D-3CF29BDE0D20}" srcOrd="16" destOrd="0" presId="urn:microsoft.com/office/officeart/2008/layout/HorizontalMultiLevelHierarchy"/>
    <dgm:cxn modelId="{3C31EF6D-2F8A-4A73-8A28-BFA63D3A0C53}" type="presParOf" srcId="{F1183220-EF0D-43A5-B85D-3CF29BDE0D20}" destId="{6AC93E6E-D13F-4DA5-B50D-25617C290151}" srcOrd="0" destOrd="0" presId="urn:microsoft.com/office/officeart/2008/layout/HorizontalMultiLevelHierarchy"/>
    <dgm:cxn modelId="{C6FCB7BC-8996-453C-9D85-F1C54A75B25F}" type="presParOf" srcId="{8867EF3C-DE53-432B-83B2-615D50F15EDE}" destId="{4022E9C0-C288-476F-8FC6-ADA8EE49B439}" srcOrd="17" destOrd="0" presId="urn:microsoft.com/office/officeart/2008/layout/HorizontalMultiLevelHierarchy"/>
    <dgm:cxn modelId="{146823FE-865A-4DD0-8700-E187A39EA8A3}" type="presParOf" srcId="{4022E9C0-C288-476F-8FC6-ADA8EE49B439}" destId="{87997173-143C-4776-A62F-B04764B84CD6}" srcOrd="0" destOrd="0" presId="urn:microsoft.com/office/officeart/2008/layout/HorizontalMultiLevelHierarchy"/>
    <dgm:cxn modelId="{CBC0F4F5-FDDE-4DEF-8504-1DDD58AE1B2E}" type="presParOf" srcId="{4022E9C0-C288-476F-8FC6-ADA8EE49B439}" destId="{87D42CDB-4115-4420-8F98-9F3F29B2043C}" srcOrd="1" destOrd="0" presId="urn:microsoft.com/office/officeart/2008/layout/HorizontalMultiLevelHierarchy"/>
    <dgm:cxn modelId="{46D8640A-9FEA-4CD4-88DB-312C47D752AA}" type="presParOf" srcId="{8867EF3C-DE53-432B-83B2-615D50F15EDE}" destId="{DB928ED8-EA47-4A8D-8BBF-C29A559FCDF3}" srcOrd="18" destOrd="0" presId="urn:microsoft.com/office/officeart/2008/layout/HorizontalMultiLevelHierarchy"/>
    <dgm:cxn modelId="{4BFDDEBA-D6B9-4BAB-8A15-B6C876879396}" type="presParOf" srcId="{DB928ED8-EA47-4A8D-8BBF-C29A559FCDF3}" destId="{AA448770-810E-4773-B544-FFFF4AD91C88}" srcOrd="0" destOrd="0" presId="urn:microsoft.com/office/officeart/2008/layout/HorizontalMultiLevelHierarchy"/>
    <dgm:cxn modelId="{1E02308B-A67F-4187-B4C0-5FA9FC210F13}" type="presParOf" srcId="{8867EF3C-DE53-432B-83B2-615D50F15EDE}" destId="{53FBA2F7-E9EA-4145-821F-D9E4148C374E}" srcOrd="19" destOrd="0" presId="urn:microsoft.com/office/officeart/2008/layout/HorizontalMultiLevelHierarchy"/>
    <dgm:cxn modelId="{79232458-6EDE-4307-8A5D-C168CCBEDC21}" type="presParOf" srcId="{53FBA2F7-E9EA-4145-821F-D9E4148C374E}" destId="{4FB3330A-7DBB-4A65-BB5E-8801BE7E9A17}" srcOrd="0" destOrd="0" presId="urn:microsoft.com/office/officeart/2008/layout/HorizontalMultiLevelHierarchy"/>
    <dgm:cxn modelId="{2070806D-0E87-47C3-BD35-F237EC12DD06}" type="presParOf" srcId="{53FBA2F7-E9EA-4145-821F-D9E4148C374E}" destId="{9D10668A-88C5-44BD-BA1A-27328F25FAA3}" srcOrd="1" destOrd="0" presId="urn:microsoft.com/office/officeart/2008/layout/HorizontalMultiLevelHierarchy"/>
    <dgm:cxn modelId="{15E27BE5-EA93-42D3-A7FA-A5E11E4A3964}" type="presParOf" srcId="{8867EF3C-DE53-432B-83B2-615D50F15EDE}" destId="{4C64E272-158F-4E9E-927E-25DAD8005D91}" srcOrd="20" destOrd="0" presId="urn:microsoft.com/office/officeart/2008/layout/HorizontalMultiLevelHierarchy"/>
    <dgm:cxn modelId="{91E42318-126E-449C-85DB-72C9FBDEE1B1}" type="presParOf" srcId="{4C64E272-158F-4E9E-927E-25DAD8005D91}" destId="{D6F6F900-6D70-4953-86C4-2A81B1ECFD32}" srcOrd="0" destOrd="0" presId="urn:microsoft.com/office/officeart/2008/layout/HorizontalMultiLevelHierarchy"/>
    <dgm:cxn modelId="{F96F1362-5F75-4A9E-953A-B952C181AD05}" type="presParOf" srcId="{8867EF3C-DE53-432B-83B2-615D50F15EDE}" destId="{8645FBB1-0956-45AF-8288-6978B9627F12}" srcOrd="21" destOrd="0" presId="urn:microsoft.com/office/officeart/2008/layout/HorizontalMultiLevelHierarchy"/>
    <dgm:cxn modelId="{658A66A1-97E8-4878-B752-F5F1925002D5}" type="presParOf" srcId="{8645FBB1-0956-45AF-8288-6978B9627F12}" destId="{A859C559-0BA6-4E61-ACDF-BD2E01C0E9A9}" srcOrd="0" destOrd="0" presId="urn:microsoft.com/office/officeart/2008/layout/HorizontalMultiLevelHierarchy"/>
    <dgm:cxn modelId="{2F0E6F21-CBCC-4453-B569-F772C1A1D867}" type="presParOf" srcId="{8645FBB1-0956-45AF-8288-6978B9627F12}" destId="{1D1A15FE-FCAF-43D2-B737-14FF7B188F9A}" srcOrd="1" destOrd="0" presId="urn:microsoft.com/office/officeart/2008/layout/HorizontalMultiLevelHierarchy"/>
    <dgm:cxn modelId="{4BBFC0E2-A273-42CF-9197-98C1ED6C6539}" type="presParOf" srcId="{8867EF3C-DE53-432B-83B2-615D50F15EDE}" destId="{4AAEE5D3-3876-4500-AF62-F5F484645B8D}" srcOrd="22" destOrd="0" presId="urn:microsoft.com/office/officeart/2008/layout/HorizontalMultiLevelHierarchy"/>
    <dgm:cxn modelId="{C6490CE4-6674-4F46-9218-78CE6809150A}" type="presParOf" srcId="{4AAEE5D3-3876-4500-AF62-F5F484645B8D}" destId="{645A6496-395A-44FF-815D-9F7F27EC01C4}" srcOrd="0" destOrd="0" presId="urn:microsoft.com/office/officeart/2008/layout/HorizontalMultiLevelHierarchy"/>
    <dgm:cxn modelId="{588DB4CA-972C-48EE-A908-305D17DA729A}" type="presParOf" srcId="{8867EF3C-DE53-432B-83B2-615D50F15EDE}" destId="{F05BACE4-3615-4BCB-A9A8-0D49F858CC44}" srcOrd="23" destOrd="0" presId="urn:microsoft.com/office/officeart/2008/layout/HorizontalMultiLevelHierarchy"/>
    <dgm:cxn modelId="{469F8B82-808A-46BF-85AD-9FA91E4A1A56}" type="presParOf" srcId="{F05BACE4-3615-4BCB-A9A8-0D49F858CC44}" destId="{278D69AF-0B0E-4D2C-A20F-772DF8EB74D6}" srcOrd="0" destOrd="0" presId="urn:microsoft.com/office/officeart/2008/layout/HorizontalMultiLevelHierarchy"/>
    <dgm:cxn modelId="{B1C8EC36-4A28-411A-AF43-65BF3C4A1B57}" type="presParOf" srcId="{F05BACE4-3615-4BCB-A9A8-0D49F858CC44}" destId="{86B22F4C-8455-42DA-90BC-609099648442}" srcOrd="1" destOrd="0" presId="urn:microsoft.com/office/officeart/2008/layout/HorizontalMultiLevelHierarchy"/>
    <dgm:cxn modelId="{4E4D21A3-F4F9-43DE-AF9E-777FB28C6ED3}" type="presParOf" srcId="{8867EF3C-DE53-432B-83B2-615D50F15EDE}" destId="{D97FB477-C4BD-4BF8-8908-8A7F29ECED81}" srcOrd="24" destOrd="0" presId="urn:microsoft.com/office/officeart/2008/layout/HorizontalMultiLevelHierarchy"/>
    <dgm:cxn modelId="{115478FE-F274-43FF-8917-9DFDDBBE1747}" type="presParOf" srcId="{D97FB477-C4BD-4BF8-8908-8A7F29ECED81}" destId="{8A90F9FF-E50C-4166-A2EA-AA281EAE3A25}" srcOrd="0" destOrd="0" presId="urn:microsoft.com/office/officeart/2008/layout/HorizontalMultiLevelHierarchy"/>
    <dgm:cxn modelId="{4519D575-4A16-48D3-AEDE-0F67C243D99C}" type="presParOf" srcId="{8867EF3C-DE53-432B-83B2-615D50F15EDE}" destId="{162A2F4C-E287-4AF0-B27A-9A2C24F382EB}" srcOrd="25" destOrd="0" presId="urn:microsoft.com/office/officeart/2008/layout/HorizontalMultiLevelHierarchy"/>
    <dgm:cxn modelId="{D98661DD-B47F-4D25-9A42-33E799C3BB35}" type="presParOf" srcId="{162A2F4C-E287-4AF0-B27A-9A2C24F382EB}" destId="{E7E21D76-26F2-41BB-9AA0-4D243D2099A2}" srcOrd="0" destOrd="0" presId="urn:microsoft.com/office/officeart/2008/layout/HorizontalMultiLevelHierarchy"/>
    <dgm:cxn modelId="{2DF9FEA4-21A5-4E1E-8B42-B1BEDEDAD8AC}" type="presParOf" srcId="{162A2F4C-E287-4AF0-B27A-9A2C24F382EB}" destId="{29109E17-9CD1-474E-99A9-05102287421A}" srcOrd="1" destOrd="0" presId="urn:microsoft.com/office/officeart/2008/layout/HorizontalMultiLevelHierarchy"/>
    <dgm:cxn modelId="{BE80462A-84A2-4809-9B57-001371D5A601}" type="presParOf" srcId="{8867EF3C-DE53-432B-83B2-615D50F15EDE}" destId="{142B401A-DB89-42F0-A7A2-FEFA40971BA9}" srcOrd="26" destOrd="0" presId="urn:microsoft.com/office/officeart/2008/layout/HorizontalMultiLevelHierarchy"/>
    <dgm:cxn modelId="{29D76B16-9816-4C2D-979D-60D1BD651604}" type="presParOf" srcId="{142B401A-DB89-42F0-A7A2-FEFA40971BA9}" destId="{C7CBA223-1B79-4C35-875F-5C0584DB3B51}" srcOrd="0" destOrd="0" presId="urn:microsoft.com/office/officeart/2008/layout/HorizontalMultiLevelHierarchy"/>
    <dgm:cxn modelId="{38A8B124-01ED-4C02-A008-BB086E278D7D}" type="presParOf" srcId="{8867EF3C-DE53-432B-83B2-615D50F15EDE}" destId="{92D7C075-0024-43D4-BF84-C41CE2884345}" srcOrd="27" destOrd="0" presId="urn:microsoft.com/office/officeart/2008/layout/HorizontalMultiLevelHierarchy"/>
    <dgm:cxn modelId="{C646CE83-C04F-4B21-8D28-8D61FDF73BC6}" type="presParOf" srcId="{92D7C075-0024-43D4-BF84-C41CE2884345}" destId="{ABED93F4-22C4-4E24-B1B2-EB5372A2A0AF}" srcOrd="0" destOrd="0" presId="urn:microsoft.com/office/officeart/2008/layout/HorizontalMultiLevelHierarchy"/>
    <dgm:cxn modelId="{08ECF19A-A112-41D5-893A-CBF4209DCCEE}" type="presParOf" srcId="{92D7C075-0024-43D4-BF84-C41CE2884345}" destId="{06118FC7-28A8-42BE-AC09-C755912362F4}" srcOrd="1" destOrd="0" presId="urn:microsoft.com/office/officeart/2008/layout/HorizontalMultiLevelHierarchy"/>
    <dgm:cxn modelId="{D014D2B2-E16B-4D7C-9674-6C969F40FD2F}" type="presParOf" srcId="{8867EF3C-DE53-432B-83B2-615D50F15EDE}" destId="{9D0E119B-06C2-418A-843B-A8E5A2934252}" srcOrd="28" destOrd="0" presId="urn:microsoft.com/office/officeart/2008/layout/HorizontalMultiLevelHierarchy"/>
    <dgm:cxn modelId="{BAF694C9-5CB7-48FE-A98F-D08B022165EB}" type="presParOf" srcId="{9D0E119B-06C2-418A-843B-A8E5A2934252}" destId="{3BBDC433-DBCC-4E90-BC7F-978CED5FE8E6}" srcOrd="0" destOrd="0" presId="urn:microsoft.com/office/officeart/2008/layout/HorizontalMultiLevelHierarchy"/>
    <dgm:cxn modelId="{CABFB5D8-CB3C-4564-AF2C-ED07D310451A}" type="presParOf" srcId="{8867EF3C-DE53-432B-83B2-615D50F15EDE}" destId="{C344B5DF-3750-4548-87B6-1EF3C6EAA3A8}" srcOrd="29" destOrd="0" presId="urn:microsoft.com/office/officeart/2008/layout/HorizontalMultiLevelHierarchy"/>
    <dgm:cxn modelId="{E292A3F5-2C9F-4DBD-B4E4-2663F3E53895}" type="presParOf" srcId="{C344B5DF-3750-4548-87B6-1EF3C6EAA3A8}" destId="{B2F4DC3F-369D-4A57-8BA3-8A72EBD3F19B}" srcOrd="0" destOrd="0" presId="urn:microsoft.com/office/officeart/2008/layout/HorizontalMultiLevelHierarchy"/>
    <dgm:cxn modelId="{0D2424BE-4DB6-41F9-AC13-EFCF3E99DE2B}" type="presParOf" srcId="{C344B5DF-3750-4548-87B6-1EF3C6EAA3A8}" destId="{15B49084-41B1-49DC-BB25-DA9D2191CC96}" srcOrd="1" destOrd="0" presId="urn:microsoft.com/office/officeart/2008/layout/HorizontalMultiLevelHierarchy"/>
    <dgm:cxn modelId="{11FE1BCF-ED70-46CE-B2CC-CE4BF588D873}" type="presParOf" srcId="{8867EF3C-DE53-432B-83B2-615D50F15EDE}" destId="{62642B5E-66F0-4421-855A-2F8492E47EF3}" srcOrd="30" destOrd="0" presId="urn:microsoft.com/office/officeart/2008/layout/HorizontalMultiLevelHierarchy"/>
    <dgm:cxn modelId="{BA81D279-B176-4F71-9EDA-A969C7CB565E}" type="presParOf" srcId="{62642B5E-66F0-4421-855A-2F8492E47EF3}" destId="{7FD82BB4-436E-4D52-B3DF-C59EEE592D94}" srcOrd="0" destOrd="0" presId="urn:microsoft.com/office/officeart/2008/layout/HorizontalMultiLevelHierarchy"/>
    <dgm:cxn modelId="{58F62ACC-E622-4086-B264-C82F35D77442}" type="presParOf" srcId="{8867EF3C-DE53-432B-83B2-615D50F15EDE}" destId="{CA2DE6CD-AB21-4B69-A18A-593B3ECEA3F6}" srcOrd="31" destOrd="0" presId="urn:microsoft.com/office/officeart/2008/layout/HorizontalMultiLevelHierarchy"/>
    <dgm:cxn modelId="{AEF3E649-0507-497C-B229-FEAA58B9A0C6}" type="presParOf" srcId="{CA2DE6CD-AB21-4B69-A18A-593B3ECEA3F6}" destId="{0B1948B0-28E5-478E-AA0F-5DC79E3EDE8C}" srcOrd="0" destOrd="0" presId="urn:microsoft.com/office/officeart/2008/layout/HorizontalMultiLevelHierarchy"/>
    <dgm:cxn modelId="{043089AF-8C34-45A5-8E0B-4529AA7AF25E}" type="presParOf" srcId="{CA2DE6CD-AB21-4B69-A18A-593B3ECEA3F6}" destId="{4A070142-B3AA-4E64-A791-0B6D0BB58E1A}"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96766F-00A5-43F2-9943-26E84ACB0126}" type="doc">
      <dgm:prSet loTypeId="urn:microsoft.com/office/officeart/2008/layout/HorizontalMultiLevelHierarchy" loCatId="hierarchy" qsTypeId="urn:microsoft.com/office/officeart/2005/8/quickstyle/simple1" qsCatId="simple" csTypeId="urn:microsoft.com/office/officeart/2005/8/colors/accent6_2" csCatId="accent6" phldr="1"/>
      <dgm:spPr/>
      <dgm:t>
        <a:bodyPr/>
        <a:lstStyle/>
        <a:p>
          <a:endParaRPr lang="en-US"/>
        </a:p>
      </dgm:t>
    </dgm:pt>
    <dgm:pt modelId="{ABC7F038-52E6-421D-8184-9387D119A3CB}">
      <dgm:prSet phldrT="[Text]"/>
      <dgm:spPr/>
      <dgm:t>
        <a:bodyPr/>
        <a:lstStyle/>
        <a:p>
          <a:r>
            <a:rPr lang="en-US" dirty="0"/>
            <a:t>Straight</a:t>
          </a:r>
        </a:p>
      </dgm:t>
    </dgm:pt>
    <dgm:pt modelId="{8EF41022-3CB2-401A-995D-1C8996E5CA8E}" type="parTrans" cxnId="{2562752C-306F-460E-8E1F-683B0D84F2F1}">
      <dgm:prSet/>
      <dgm:spPr/>
      <dgm:t>
        <a:bodyPr/>
        <a:lstStyle/>
        <a:p>
          <a:endParaRPr lang="en-US"/>
        </a:p>
      </dgm:t>
    </dgm:pt>
    <dgm:pt modelId="{307E944D-1B09-4088-B4C7-592408B26EE3}" type="sibTrans" cxnId="{2562752C-306F-460E-8E1F-683B0D84F2F1}">
      <dgm:prSet/>
      <dgm:spPr/>
      <dgm:t>
        <a:bodyPr/>
        <a:lstStyle/>
        <a:p>
          <a:endParaRPr lang="en-US"/>
        </a:p>
      </dgm:t>
    </dgm:pt>
    <dgm:pt modelId="{FCDB3154-5420-45BF-9FA5-7635478A42B1}">
      <dgm:prSet phldrT="[Text]" custT="1"/>
      <dgm:spPr/>
      <dgm:t>
        <a:bodyPr/>
        <a:lstStyle/>
        <a:p>
          <a:r>
            <a:rPr lang="en-US" sz="1600" dirty="0"/>
            <a:t>Miller</a:t>
          </a:r>
          <a:endParaRPr lang="en-US" sz="1400" dirty="0"/>
        </a:p>
      </dgm:t>
    </dgm:pt>
    <dgm:pt modelId="{28574C02-7207-41DA-B404-9A465697FDB6}" type="parTrans" cxnId="{D45BE195-1445-43CA-9E89-BD13E3B3BC2D}">
      <dgm:prSet/>
      <dgm:spPr/>
      <dgm:t>
        <a:bodyPr/>
        <a:lstStyle/>
        <a:p>
          <a:endParaRPr lang="en-US"/>
        </a:p>
      </dgm:t>
    </dgm:pt>
    <dgm:pt modelId="{711AA9E2-ABC1-4206-9C39-7852D0DB9D94}" type="sibTrans" cxnId="{D45BE195-1445-43CA-9E89-BD13E3B3BC2D}">
      <dgm:prSet/>
      <dgm:spPr/>
      <dgm:t>
        <a:bodyPr/>
        <a:lstStyle/>
        <a:p>
          <a:endParaRPr lang="en-US"/>
        </a:p>
      </dgm:t>
    </dgm:pt>
    <dgm:pt modelId="{212462EF-9322-4B68-8EA5-3C2D647E429A}">
      <dgm:prSet phldrT="[Text]"/>
      <dgm:spPr/>
      <dgm:t>
        <a:bodyPr/>
        <a:lstStyle/>
        <a:p>
          <a:r>
            <a:rPr lang="en-US" dirty="0" err="1"/>
            <a:t>Wis-Hipple</a:t>
          </a:r>
          <a:endParaRPr lang="en-US" dirty="0"/>
        </a:p>
      </dgm:t>
    </dgm:pt>
    <dgm:pt modelId="{6F37A4FD-48C8-4EE6-AAB5-70E42E752D7C}" type="parTrans" cxnId="{90D2C027-D329-4B4C-9105-54EE91D34171}">
      <dgm:prSet/>
      <dgm:spPr/>
      <dgm:t>
        <a:bodyPr/>
        <a:lstStyle/>
        <a:p>
          <a:endParaRPr lang="en-US"/>
        </a:p>
      </dgm:t>
    </dgm:pt>
    <dgm:pt modelId="{458E4663-618A-499E-9328-145034775DFC}" type="sibTrans" cxnId="{90D2C027-D329-4B4C-9105-54EE91D34171}">
      <dgm:prSet/>
      <dgm:spPr/>
      <dgm:t>
        <a:bodyPr/>
        <a:lstStyle/>
        <a:p>
          <a:endParaRPr lang="en-US"/>
        </a:p>
      </dgm:t>
    </dgm:pt>
    <dgm:pt modelId="{C9E9124E-A2C7-4E82-B003-B92A78722772}">
      <dgm:prSet phldrT="[Text]"/>
      <dgm:spPr/>
      <dgm:t>
        <a:bodyPr/>
        <a:lstStyle/>
        <a:p>
          <a:r>
            <a:rPr lang="en-US" dirty="0"/>
            <a:t>Phillips</a:t>
          </a:r>
        </a:p>
      </dgm:t>
    </dgm:pt>
    <dgm:pt modelId="{9702A569-DE04-44F7-8F77-E104969E2BC4}" type="parTrans" cxnId="{EE69E6F3-929B-4E98-806E-A53DE76F4792}">
      <dgm:prSet/>
      <dgm:spPr/>
      <dgm:t>
        <a:bodyPr/>
        <a:lstStyle/>
        <a:p>
          <a:endParaRPr lang="en-US"/>
        </a:p>
      </dgm:t>
    </dgm:pt>
    <dgm:pt modelId="{9755DC12-2825-41E2-83E5-526DC9CCD877}" type="sibTrans" cxnId="{EE69E6F3-929B-4E98-806E-A53DE76F4792}">
      <dgm:prSet/>
      <dgm:spPr/>
      <dgm:t>
        <a:bodyPr/>
        <a:lstStyle/>
        <a:p>
          <a:endParaRPr lang="en-US"/>
        </a:p>
      </dgm:t>
    </dgm:pt>
    <dgm:pt modelId="{F83C571D-4CCB-4E30-9F27-C2BA2D89590D}">
      <dgm:prSet phldrT="[Text]"/>
      <dgm:spPr/>
      <dgm:t>
        <a:bodyPr/>
        <a:lstStyle/>
        <a:p>
          <a:r>
            <a:rPr lang="en-US" dirty="0" err="1"/>
            <a:t>Tull</a:t>
          </a:r>
          <a:r>
            <a:rPr lang="en-US" dirty="0"/>
            <a:t> Miller</a:t>
          </a:r>
        </a:p>
      </dgm:t>
    </dgm:pt>
    <dgm:pt modelId="{AF20C4AC-6FA3-4E49-B592-09BC6C603FDA}" type="parTrans" cxnId="{CAAAF3C2-D50E-47C7-8C3C-65E3C3A05A20}">
      <dgm:prSet/>
      <dgm:spPr/>
      <dgm:t>
        <a:bodyPr/>
        <a:lstStyle/>
        <a:p>
          <a:endParaRPr lang="en-US"/>
        </a:p>
      </dgm:t>
    </dgm:pt>
    <dgm:pt modelId="{D2419FBC-A136-4925-A728-1C031D800EA9}" type="sibTrans" cxnId="{CAAAF3C2-D50E-47C7-8C3C-65E3C3A05A20}">
      <dgm:prSet/>
      <dgm:spPr/>
      <dgm:t>
        <a:bodyPr/>
        <a:lstStyle/>
        <a:p>
          <a:endParaRPr lang="en-US"/>
        </a:p>
      </dgm:t>
    </dgm:pt>
    <dgm:pt modelId="{EFEB9BCF-BA6A-4F24-9F2B-D7A29B2ACEAD}">
      <dgm:prSet phldrT="[Text]"/>
      <dgm:spPr/>
      <dgm:t>
        <a:bodyPr/>
        <a:lstStyle/>
        <a:p>
          <a:r>
            <a:rPr lang="en-US" dirty="0" err="1"/>
            <a:t>Oxiport</a:t>
          </a:r>
          <a:r>
            <a:rPr lang="en-US" dirty="0"/>
            <a:t> Miller</a:t>
          </a:r>
        </a:p>
      </dgm:t>
    </dgm:pt>
    <dgm:pt modelId="{8376D4FC-1CFD-4ED8-8DCA-9B3DD65F0449}" type="parTrans" cxnId="{F79C697A-C837-4153-8A44-D33634B1CA88}">
      <dgm:prSet/>
      <dgm:spPr/>
      <dgm:t>
        <a:bodyPr/>
        <a:lstStyle/>
        <a:p>
          <a:endParaRPr lang="en-US"/>
        </a:p>
      </dgm:t>
    </dgm:pt>
    <dgm:pt modelId="{7CD9268F-B623-4D10-B505-7F4BDEA1AB93}" type="sibTrans" cxnId="{F79C697A-C837-4153-8A44-D33634B1CA88}">
      <dgm:prSet/>
      <dgm:spPr/>
      <dgm:t>
        <a:bodyPr/>
        <a:lstStyle/>
        <a:p>
          <a:endParaRPr lang="en-US"/>
        </a:p>
      </dgm:t>
    </dgm:pt>
    <dgm:pt modelId="{8265F645-3F0C-4F2A-8E3B-F1B586F8ACE3}">
      <dgm:prSet phldrT="[Text]"/>
      <dgm:spPr/>
      <dgm:t>
        <a:bodyPr/>
        <a:lstStyle/>
        <a:p>
          <a:r>
            <a:rPr lang="en-US" dirty="0" err="1"/>
            <a:t>Wis-Foregger</a:t>
          </a:r>
          <a:endParaRPr lang="en-US" dirty="0"/>
        </a:p>
      </dgm:t>
    </dgm:pt>
    <dgm:pt modelId="{209C7379-812A-43EF-9FC1-7B3A213793DD}" type="parTrans" cxnId="{A01C75EA-EABB-40C7-A222-4503D36B5352}">
      <dgm:prSet/>
      <dgm:spPr/>
      <dgm:t>
        <a:bodyPr/>
        <a:lstStyle/>
        <a:p>
          <a:endParaRPr lang="en-US"/>
        </a:p>
      </dgm:t>
    </dgm:pt>
    <dgm:pt modelId="{2C5D72E9-009F-49CA-8C74-20A40E6C4A6D}" type="sibTrans" cxnId="{A01C75EA-EABB-40C7-A222-4503D36B5352}">
      <dgm:prSet/>
      <dgm:spPr/>
      <dgm:t>
        <a:bodyPr/>
        <a:lstStyle/>
        <a:p>
          <a:endParaRPr lang="en-US"/>
        </a:p>
      </dgm:t>
    </dgm:pt>
    <dgm:pt modelId="{B8F70967-E5C9-4027-BEDB-453008E3B4CC}">
      <dgm:prSet phldrT="[Text]"/>
      <dgm:spPr/>
      <dgm:t>
        <a:bodyPr/>
        <a:lstStyle/>
        <a:p>
          <a:r>
            <a:rPr lang="en-US" dirty="0" err="1"/>
            <a:t>Shcapira</a:t>
          </a:r>
          <a:endParaRPr lang="en-US" dirty="0"/>
        </a:p>
      </dgm:t>
    </dgm:pt>
    <dgm:pt modelId="{12DF3D19-DD77-4B31-B96F-F051C35BF15E}" type="parTrans" cxnId="{00172674-3CD6-44B3-AA21-70027420BFD2}">
      <dgm:prSet/>
      <dgm:spPr/>
      <dgm:t>
        <a:bodyPr/>
        <a:lstStyle/>
        <a:p>
          <a:endParaRPr lang="en-US"/>
        </a:p>
      </dgm:t>
    </dgm:pt>
    <dgm:pt modelId="{B15D06C3-E41D-4493-A198-A2B67B624845}" type="sibTrans" cxnId="{00172674-3CD6-44B3-AA21-70027420BFD2}">
      <dgm:prSet/>
      <dgm:spPr/>
      <dgm:t>
        <a:bodyPr/>
        <a:lstStyle/>
        <a:p>
          <a:endParaRPr lang="en-US"/>
        </a:p>
      </dgm:t>
    </dgm:pt>
    <dgm:pt modelId="{236B78BF-9808-489C-AFBA-CA01F2925CB1}">
      <dgm:prSet phldrT="[Text]"/>
      <dgm:spPr/>
      <dgm:t>
        <a:bodyPr/>
        <a:lstStyle/>
        <a:p>
          <a:r>
            <a:rPr lang="en-US" dirty="0"/>
            <a:t>Alberts</a:t>
          </a:r>
        </a:p>
      </dgm:t>
    </dgm:pt>
    <dgm:pt modelId="{15059753-3216-4879-8B5C-2C46E5C7972E}" type="parTrans" cxnId="{5AF806BE-76E9-4F7C-9D80-771114E852F1}">
      <dgm:prSet/>
      <dgm:spPr/>
      <dgm:t>
        <a:bodyPr/>
        <a:lstStyle/>
        <a:p>
          <a:endParaRPr lang="en-US"/>
        </a:p>
      </dgm:t>
    </dgm:pt>
    <dgm:pt modelId="{8AF2B7BF-E8D1-4892-8517-C9F584A3FEFE}" type="sibTrans" cxnId="{5AF806BE-76E9-4F7C-9D80-771114E852F1}">
      <dgm:prSet/>
      <dgm:spPr/>
      <dgm:t>
        <a:bodyPr/>
        <a:lstStyle/>
        <a:p>
          <a:endParaRPr lang="en-US"/>
        </a:p>
      </dgm:t>
    </dgm:pt>
    <dgm:pt modelId="{24CFBA3D-B278-4394-AB80-F8265CDF1FD4}">
      <dgm:prSet phldrT="[Text]"/>
      <dgm:spPr/>
      <dgm:t>
        <a:bodyPr/>
        <a:lstStyle/>
        <a:p>
          <a:r>
            <a:rPr lang="en-US" dirty="0"/>
            <a:t>Michaels</a:t>
          </a:r>
        </a:p>
      </dgm:t>
    </dgm:pt>
    <dgm:pt modelId="{DD31C55D-4048-4055-9464-F180C194AD26}" type="parTrans" cxnId="{D3EF5294-1696-4334-A776-D8605E7534F3}">
      <dgm:prSet/>
      <dgm:spPr/>
      <dgm:t>
        <a:bodyPr/>
        <a:lstStyle/>
        <a:p>
          <a:endParaRPr lang="en-US"/>
        </a:p>
      </dgm:t>
    </dgm:pt>
    <dgm:pt modelId="{FD5126E1-F622-45E9-8B16-6A9DAAA6308B}" type="sibTrans" cxnId="{D3EF5294-1696-4334-A776-D8605E7534F3}">
      <dgm:prSet/>
      <dgm:spPr/>
      <dgm:t>
        <a:bodyPr/>
        <a:lstStyle/>
        <a:p>
          <a:endParaRPr lang="en-US"/>
        </a:p>
      </dgm:t>
    </dgm:pt>
    <dgm:pt modelId="{788FAFC4-3C80-48E2-93A7-A791EBC58687}">
      <dgm:prSet phldrT="[Text]"/>
      <dgm:spPr/>
      <dgm:t>
        <a:bodyPr/>
        <a:lstStyle/>
        <a:p>
          <a:r>
            <a:rPr lang="en-US" dirty="0" err="1"/>
            <a:t>Robertshaw</a:t>
          </a:r>
          <a:endParaRPr lang="en-US" dirty="0"/>
        </a:p>
      </dgm:t>
    </dgm:pt>
    <dgm:pt modelId="{A93441C1-2630-4606-BE84-EF7E76852585}" type="parTrans" cxnId="{BEB3BC78-4FCE-40B8-A566-DEE9BB19915D}">
      <dgm:prSet/>
      <dgm:spPr/>
      <dgm:t>
        <a:bodyPr/>
        <a:lstStyle/>
        <a:p>
          <a:endParaRPr lang="en-US"/>
        </a:p>
      </dgm:t>
    </dgm:pt>
    <dgm:pt modelId="{2D475DCE-8667-4B8C-BC9D-08606578D843}" type="sibTrans" cxnId="{BEB3BC78-4FCE-40B8-A566-DEE9BB19915D}">
      <dgm:prSet/>
      <dgm:spPr/>
      <dgm:t>
        <a:bodyPr/>
        <a:lstStyle/>
        <a:p>
          <a:endParaRPr lang="en-US"/>
        </a:p>
      </dgm:t>
    </dgm:pt>
    <dgm:pt modelId="{2F58FB6E-4EE5-4475-8F23-1C670A816B3C}">
      <dgm:prSet phldrT="[Text]"/>
      <dgm:spPr/>
      <dgm:t>
        <a:bodyPr/>
        <a:lstStyle/>
        <a:p>
          <a:r>
            <a:rPr lang="en-US" dirty="0"/>
            <a:t>Wisconsin</a:t>
          </a:r>
        </a:p>
      </dgm:t>
    </dgm:pt>
    <dgm:pt modelId="{4EC0CE29-C5BE-4FD0-B5AD-5578602848D0}" type="parTrans" cxnId="{D32F1EBF-3FE1-450F-BED2-396027CB940F}">
      <dgm:prSet/>
      <dgm:spPr/>
      <dgm:t>
        <a:bodyPr/>
        <a:lstStyle/>
        <a:p>
          <a:endParaRPr lang="en-US"/>
        </a:p>
      </dgm:t>
    </dgm:pt>
    <dgm:pt modelId="{5391BEB6-7E36-4FF3-AA56-9898B54C5333}" type="sibTrans" cxnId="{D32F1EBF-3FE1-450F-BED2-396027CB940F}">
      <dgm:prSet/>
      <dgm:spPr/>
      <dgm:t>
        <a:bodyPr/>
        <a:lstStyle/>
        <a:p>
          <a:endParaRPr lang="en-US"/>
        </a:p>
      </dgm:t>
    </dgm:pt>
    <dgm:pt modelId="{C3FF042A-98C4-4323-A52E-E3984773BFCF}">
      <dgm:prSet phldrT="[Text]"/>
      <dgm:spPr/>
      <dgm:t>
        <a:bodyPr/>
        <a:lstStyle/>
        <a:p>
          <a:r>
            <a:rPr lang="en-US" dirty="0" err="1"/>
            <a:t>Cranwall</a:t>
          </a:r>
          <a:endParaRPr lang="en-US" dirty="0"/>
        </a:p>
      </dgm:t>
    </dgm:pt>
    <dgm:pt modelId="{CA8F7143-7BA2-4B90-B876-60D0BE0AFFDF}" type="parTrans" cxnId="{1F49B7C9-2A65-473D-85BB-3B04B2E9AD9F}">
      <dgm:prSet/>
      <dgm:spPr/>
      <dgm:t>
        <a:bodyPr/>
        <a:lstStyle/>
        <a:p>
          <a:endParaRPr lang="en-US"/>
        </a:p>
      </dgm:t>
    </dgm:pt>
    <dgm:pt modelId="{84C4D0B4-79C1-4376-9FB1-F46DD44EDB15}" type="sibTrans" cxnId="{1F49B7C9-2A65-473D-85BB-3B04B2E9AD9F}">
      <dgm:prSet/>
      <dgm:spPr/>
      <dgm:t>
        <a:bodyPr/>
        <a:lstStyle/>
        <a:p>
          <a:endParaRPr lang="en-US"/>
        </a:p>
      </dgm:t>
    </dgm:pt>
    <dgm:pt modelId="{9BFF42FE-F4F1-4538-9959-39F3AC895348}">
      <dgm:prSet phldrT="[Text]"/>
      <dgm:spPr/>
      <dgm:t>
        <a:bodyPr/>
        <a:lstStyle/>
        <a:p>
          <a:r>
            <a:rPr lang="en-US" dirty="0"/>
            <a:t>Seward</a:t>
          </a:r>
        </a:p>
      </dgm:t>
    </dgm:pt>
    <dgm:pt modelId="{3327BB1A-2CC1-45DC-AE34-CE7791DD060B}" type="parTrans" cxnId="{AEF79269-8E34-438D-9F28-250A169B0DC3}">
      <dgm:prSet/>
      <dgm:spPr/>
      <dgm:t>
        <a:bodyPr/>
        <a:lstStyle/>
        <a:p>
          <a:endParaRPr lang="en-US"/>
        </a:p>
      </dgm:t>
    </dgm:pt>
    <dgm:pt modelId="{C8992067-BC87-4284-90D3-B7ABA29B15DA}" type="sibTrans" cxnId="{AEF79269-8E34-438D-9F28-250A169B0DC3}">
      <dgm:prSet/>
      <dgm:spPr/>
      <dgm:t>
        <a:bodyPr/>
        <a:lstStyle/>
        <a:p>
          <a:endParaRPr lang="en-US"/>
        </a:p>
      </dgm:t>
    </dgm:pt>
    <dgm:pt modelId="{5030F4AC-04BD-4135-9B56-78220291D708}" type="pres">
      <dgm:prSet presAssocID="{F896766F-00A5-43F2-9943-26E84ACB0126}" presName="Name0" presStyleCnt="0">
        <dgm:presLayoutVars>
          <dgm:chPref val="1"/>
          <dgm:dir/>
          <dgm:animOne val="branch"/>
          <dgm:animLvl val="lvl"/>
          <dgm:resizeHandles val="exact"/>
        </dgm:presLayoutVars>
      </dgm:prSet>
      <dgm:spPr/>
    </dgm:pt>
    <dgm:pt modelId="{6F52F75E-EA60-42EC-BBF1-420EDB513D59}" type="pres">
      <dgm:prSet presAssocID="{ABC7F038-52E6-421D-8184-9387D119A3CB}" presName="root1" presStyleCnt="0"/>
      <dgm:spPr/>
    </dgm:pt>
    <dgm:pt modelId="{A229398E-6364-48E1-9DC3-466BF95587F0}" type="pres">
      <dgm:prSet presAssocID="{ABC7F038-52E6-421D-8184-9387D119A3CB}" presName="LevelOneTextNode" presStyleLbl="node0" presStyleIdx="0" presStyleCnt="1">
        <dgm:presLayoutVars>
          <dgm:chPref val="3"/>
        </dgm:presLayoutVars>
      </dgm:prSet>
      <dgm:spPr/>
    </dgm:pt>
    <dgm:pt modelId="{8867EF3C-DE53-432B-83B2-615D50F15EDE}" type="pres">
      <dgm:prSet presAssocID="{ABC7F038-52E6-421D-8184-9387D119A3CB}" presName="level2hierChild" presStyleCnt="0"/>
      <dgm:spPr/>
    </dgm:pt>
    <dgm:pt modelId="{64B50385-7341-40E7-A709-143996CCB755}" type="pres">
      <dgm:prSet presAssocID="{28574C02-7207-41DA-B404-9A465697FDB6}" presName="conn2-1" presStyleLbl="parChTrans1D2" presStyleIdx="0" presStyleCnt="13"/>
      <dgm:spPr/>
    </dgm:pt>
    <dgm:pt modelId="{E088E256-3341-4622-B2FD-4B44DAB0BB7F}" type="pres">
      <dgm:prSet presAssocID="{28574C02-7207-41DA-B404-9A465697FDB6}" presName="connTx" presStyleLbl="parChTrans1D2" presStyleIdx="0" presStyleCnt="13"/>
      <dgm:spPr/>
    </dgm:pt>
    <dgm:pt modelId="{D7888816-2B1D-4C0D-9362-ECD347AF7759}" type="pres">
      <dgm:prSet presAssocID="{FCDB3154-5420-45BF-9FA5-7635478A42B1}" presName="root2" presStyleCnt="0"/>
      <dgm:spPr/>
    </dgm:pt>
    <dgm:pt modelId="{771C3B0A-CF0F-4FF7-9815-0B490D0CF37D}" type="pres">
      <dgm:prSet presAssocID="{FCDB3154-5420-45BF-9FA5-7635478A42B1}" presName="LevelTwoTextNode" presStyleLbl="node2" presStyleIdx="0" presStyleCnt="13">
        <dgm:presLayoutVars>
          <dgm:chPref val="3"/>
        </dgm:presLayoutVars>
      </dgm:prSet>
      <dgm:spPr/>
    </dgm:pt>
    <dgm:pt modelId="{2341E636-973E-4A5D-B8CF-380C3F8DC6CE}" type="pres">
      <dgm:prSet presAssocID="{FCDB3154-5420-45BF-9FA5-7635478A42B1}" presName="level3hierChild" presStyleCnt="0"/>
      <dgm:spPr/>
    </dgm:pt>
    <dgm:pt modelId="{26FF5C9D-47D2-47C8-83A3-7A62B99A9A82}" type="pres">
      <dgm:prSet presAssocID="{6F37A4FD-48C8-4EE6-AAB5-70E42E752D7C}" presName="conn2-1" presStyleLbl="parChTrans1D2" presStyleIdx="1" presStyleCnt="13"/>
      <dgm:spPr/>
    </dgm:pt>
    <dgm:pt modelId="{6DEA8A3E-2179-4ABE-B260-86A462339BA9}" type="pres">
      <dgm:prSet presAssocID="{6F37A4FD-48C8-4EE6-AAB5-70E42E752D7C}" presName="connTx" presStyleLbl="parChTrans1D2" presStyleIdx="1" presStyleCnt="13"/>
      <dgm:spPr/>
    </dgm:pt>
    <dgm:pt modelId="{53E41EEB-606F-49E3-8800-95395C06B8D5}" type="pres">
      <dgm:prSet presAssocID="{212462EF-9322-4B68-8EA5-3C2D647E429A}" presName="root2" presStyleCnt="0"/>
      <dgm:spPr/>
    </dgm:pt>
    <dgm:pt modelId="{352C1D68-C5AC-4F09-B3F4-57A4B5163134}" type="pres">
      <dgm:prSet presAssocID="{212462EF-9322-4B68-8EA5-3C2D647E429A}" presName="LevelTwoTextNode" presStyleLbl="node2" presStyleIdx="1" presStyleCnt="13">
        <dgm:presLayoutVars>
          <dgm:chPref val="3"/>
        </dgm:presLayoutVars>
      </dgm:prSet>
      <dgm:spPr/>
    </dgm:pt>
    <dgm:pt modelId="{E8A5B74E-C836-46AF-91C0-CF6C9F88AA41}" type="pres">
      <dgm:prSet presAssocID="{212462EF-9322-4B68-8EA5-3C2D647E429A}" presName="level3hierChild" presStyleCnt="0"/>
      <dgm:spPr/>
    </dgm:pt>
    <dgm:pt modelId="{714D59DA-0C65-4893-AB59-BD23C278A2C8}" type="pres">
      <dgm:prSet presAssocID="{9702A569-DE04-44F7-8F77-E104969E2BC4}" presName="conn2-1" presStyleLbl="parChTrans1D2" presStyleIdx="2" presStyleCnt="13"/>
      <dgm:spPr/>
    </dgm:pt>
    <dgm:pt modelId="{CCA7427E-7E16-45AF-A600-CEC723E94805}" type="pres">
      <dgm:prSet presAssocID="{9702A569-DE04-44F7-8F77-E104969E2BC4}" presName="connTx" presStyleLbl="parChTrans1D2" presStyleIdx="2" presStyleCnt="13"/>
      <dgm:spPr/>
    </dgm:pt>
    <dgm:pt modelId="{B007008B-03AA-48B1-82D4-1B628553AD0F}" type="pres">
      <dgm:prSet presAssocID="{C9E9124E-A2C7-4E82-B003-B92A78722772}" presName="root2" presStyleCnt="0"/>
      <dgm:spPr/>
    </dgm:pt>
    <dgm:pt modelId="{383D5C2B-2CD4-4225-A8E4-295FB24F5371}" type="pres">
      <dgm:prSet presAssocID="{C9E9124E-A2C7-4E82-B003-B92A78722772}" presName="LevelTwoTextNode" presStyleLbl="node2" presStyleIdx="2" presStyleCnt="13">
        <dgm:presLayoutVars>
          <dgm:chPref val="3"/>
        </dgm:presLayoutVars>
      </dgm:prSet>
      <dgm:spPr/>
    </dgm:pt>
    <dgm:pt modelId="{EBE0E974-7206-44D7-A3A5-0B503E2DABB9}" type="pres">
      <dgm:prSet presAssocID="{C9E9124E-A2C7-4E82-B003-B92A78722772}" presName="level3hierChild" presStyleCnt="0"/>
      <dgm:spPr/>
    </dgm:pt>
    <dgm:pt modelId="{9EEDD034-FD53-4D5F-9173-9FD4C0765002}" type="pres">
      <dgm:prSet presAssocID="{A93441C1-2630-4606-BE84-EF7E76852585}" presName="conn2-1" presStyleLbl="parChTrans1D2" presStyleIdx="3" presStyleCnt="13"/>
      <dgm:spPr/>
    </dgm:pt>
    <dgm:pt modelId="{0FF50E89-2134-4EA5-8811-D6D1ECD4FA83}" type="pres">
      <dgm:prSet presAssocID="{A93441C1-2630-4606-BE84-EF7E76852585}" presName="connTx" presStyleLbl="parChTrans1D2" presStyleIdx="3" presStyleCnt="13"/>
      <dgm:spPr/>
    </dgm:pt>
    <dgm:pt modelId="{0F8E0583-2B30-48D2-A9DD-AD1B5E7FB2F9}" type="pres">
      <dgm:prSet presAssocID="{788FAFC4-3C80-48E2-93A7-A791EBC58687}" presName="root2" presStyleCnt="0"/>
      <dgm:spPr/>
    </dgm:pt>
    <dgm:pt modelId="{2CD7FC32-67DF-4C0C-99EB-8E13CE42D77F}" type="pres">
      <dgm:prSet presAssocID="{788FAFC4-3C80-48E2-93A7-A791EBC58687}" presName="LevelTwoTextNode" presStyleLbl="node2" presStyleIdx="3" presStyleCnt="13">
        <dgm:presLayoutVars>
          <dgm:chPref val="3"/>
        </dgm:presLayoutVars>
      </dgm:prSet>
      <dgm:spPr/>
    </dgm:pt>
    <dgm:pt modelId="{60D4FD15-007F-4EDE-B595-B70DC2C466A0}" type="pres">
      <dgm:prSet presAssocID="{788FAFC4-3C80-48E2-93A7-A791EBC58687}" presName="level3hierChild" presStyleCnt="0"/>
      <dgm:spPr/>
    </dgm:pt>
    <dgm:pt modelId="{0EBD3175-CC56-47DF-A921-7947B5641BC8}" type="pres">
      <dgm:prSet presAssocID="{4EC0CE29-C5BE-4FD0-B5AD-5578602848D0}" presName="conn2-1" presStyleLbl="parChTrans1D2" presStyleIdx="4" presStyleCnt="13"/>
      <dgm:spPr/>
    </dgm:pt>
    <dgm:pt modelId="{2DAE9C45-DAEC-4AB4-A9DA-533173FF8A71}" type="pres">
      <dgm:prSet presAssocID="{4EC0CE29-C5BE-4FD0-B5AD-5578602848D0}" presName="connTx" presStyleLbl="parChTrans1D2" presStyleIdx="4" presStyleCnt="13"/>
      <dgm:spPr/>
    </dgm:pt>
    <dgm:pt modelId="{868C151B-E22B-4324-9CE7-C16E0B2C0A3A}" type="pres">
      <dgm:prSet presAssocID="{2F58FB6E-4EE5-4475-8F23-1C670A816B3C}" presName="root2" presStyleCnt="0"/>
      <dgm:spPr/>
    </dgm:pt>
    <dgm:pt modelId="{2F528AEE-0829-49A4-912A-7F4276225C0E}" type="pres">
      <dgm:prSet presAssocID="{2F58FB6E-4EE5-4475-8F23-1C670A816B3C}" presName="LevelTwoTextNode" presStyleLbl="node2" presStyleIdx="4" presStyleCnt="13">
        <dgm:presLayoutVars>
          <dgm:chPref val="3"/>
        </dgm:presLayoutVars>
      </dgm:prSet>
      <dgm:spPr/>
    </dgm:pt>
    <dgm:pt modelId="{91FCB39D-9907-41A1-B1CA-C8FC0DBF8E30}" type="pres">
      <dgm:prSet presAssocID="{2F58FB6E-4EE5-4475-8F23-1C670A816B3C}" presName="level3hierChild" presStyleCnt="0"/>
      <dgm:spPr/>
    </dgm:pt>
    <dgm:pt modelId="{FEA91338-C131-49F6-AC05-CDA3386B2EE5}" type="pres">
      <dgm:prSet presAssocID="{CA8F7143-7BA2-4B90-B876-60D0BE0AFFDF}" presName="conn2-1" presStyleLbl="parChTrans1D2" presStyleIdx="5" presStyleCnt="13"/>
      <dgm:spPr/>
    </dgm:pt>
    <dgm:pt modelId="{950DCB34-09DC-4C6A-9E19-F712696C5305}" type="pres">
      <dgm:prSet presAssocID="{CA8F7143-7BA2-4B90-B876-60D0BE0AFFDF}" presName="connTx" presStyleLbl="parChTrans1D2" presStyleIdx="5" presStyleCnt="13"/>
      <dgm:spPr/>
    </dgm:pt>
    <dgm:pt modelId="{C421509F-5A0E-44F9-9575-764942B57107}" type="pres">
      <dgm:prSet presAssocID="{C3FF042A-98C4-4323-A52E-E3984773BFCF}" presName="root2" presStyleCnt="0"/>
      <dgm:spPr/>
    </dgm:pt>
    <dgm:pt modelId="{E3974CCA-BA0A-4104-ACFF-6C1DFD6C3323}" type="pres">
      <dgm:prSet presAssocID="{C3FF042A-98C4-4323-A52E-E3984773BFCF}" presName="LevelTwoTextNode" presStyleLbl="node2" presStyleIdx="5" presStyleCnt="13">
        <dgm:presLayoutVars>
          <dgm:chPref val="3"/>
        </dgm:presLayoutVars>
      </dgm:prSet>
      <dgm:spPr/>
    </dgm:pt>
    <dgm:pt modelId="{E099D905-0BD9-4C1A-A834-4C551653EA43}" type="pres">
      <dgm:prSet presAssocID="{C3FF042A-98C4-4323-A52E-E3984773BFCF}" presName="level3hierChild" presStyleCnt="0"/>
      <dgm:spPr/>
    </dgm:pt>
    <dgm:pt modelId="{7DB8AF7B-BFDE-4910-890E-1787EAAEB4F6}" type="pres">
      <dgm:prSet presAssocID="{3327BB1A-2CC1-45DC-AE34-CE7791DD060B}" presName="conn2-1" presStyleLbl="parChTrans1D2" presStyleIdx="6" presStyleCnt="13"/>
      <dgm:spPr/>
    </dgm:pt>
    <dgm:pt modelId="{C72A65FE-EBE0-44B7-813C-5F817947E011}" type="pres">
      <dgm:prSet presAssocID="{3327BB1A-2CC1-45DC-AE34-CE7791DD060B}" presName="connTx" presStyleLbl="parChTrans1D2" presStyleIdx="6" presStyleCnt="13"/>
      <dgm:spPr/>
    </dgm:pt>
    <dgm:pt modelId="{154467AB-D98B-4ACF-97EC-FFFD177A3B43}" type="pres">
      <dgm:prSet presAssocID="{9BFF42FE-F4F1-4538-9959-39F3AC895348}" presName="root2" presStyleCnt="0"/>
      <dgm:spPr/>
    </dgm:pt>
    <dgm:pt modelId="{2BBFCC77-5FF2-4D6C-83C4-841BABEFFFC8}" type="pres">
      <dgm:prSet presAssocID="{9BFF42FE-F4F1-4538-9959-39F3AC895348}" presName="LevelTwoTextNode" presStyleLbl="node2" presStyleIdx="6" presStyleCnt="13">
        <dgm:presLayoutVars>
          <dgm:chPref val="3"/>
        </dgm:presLayoutVars>
      </dgm:prSet>
      <dgm:spPr/>
    </dgm:pt>
    <dgm:pt modelId="{77A0547C-348A-4243-A609-B03118C04149}" type="pres">
      <dgm:prSet presAssocID="{9BFF42FE-F4F1-4538-9959-39F3AC895348}" presName="level3hierChild" presStyleCnt="0"/>
      <dgm:spPr/>
    </dgm:pt>
    <dgm:pt modelId="{2C9E0B05-944E-4C2E-B61F-CF2FD30CB8BD}" type="pres">
      <dgm:prSet presAssocID="{AF20C4AC-6FA3-4E49-B592-09BC6C603FDA}" presName="conn2-1" presStyleLbl="parChTrans1D2" presStyleIdx="7" presStyleCnt="13"/>
      <dgm:spPr/>
    </dgm:pt>
    <dgm:pt modelId="{7AA67853-D02B-41E5-99F9-6C14D982295E}" type="pres">
      <dgm:prSet presAssocID="{AF20C4AC-6FA3-4E49-B592-09BC6C603FDA}" presName="connTx" presStyleLbl="parChTrans1D2" presStyleIdx="7" presStyleCnt="13"/>
      <dgm:spPr/>
    </dgm:pt>
    <dgm:pt modelId="{14D72021-AD80-49DB-B5C8-75ED27FC42A4}" type="pres">
      <dgm:prSet presAssocID="{F83C571D-4CCB-4E30-9F27-C2BA2D89590D}" presName="root2" presStyleCnt="0"/>
      <dgm:spPr/>
    </dgm:pt>
    <dgm:pt modelId="{623B1CCA-E885-4EA8-9B18-77CC8E612069}" type="pres">
      <dgm:prSet presAssocID="{F83C571D-4CCB-4E30-9F27-C2BA2D89590D}" presName="LevelTwoTextNode" presStyleLbl="node2" presStyleIdx="7" presStyleCnt="13">
        <dgm:presLayoutVars>
          <dgm:chPref val="3"/>
        </dgm:presLayoutVars>
      </dgm:prSet>
      <dgm:spPr/>
    </dgm:pt>
    <dgm:pt modelId="{805B6046-79A8-4905-8C21-03A08D952BBC}" type="pres">
      <dgm:prSet presAssocID="{F83C571D-4CCB-4E30-9F27-C2BA2D89590D}" presName="level3hierChild" presStyleCnt="0"/>
      <dgm:spPr/>
    </dgm:pt>
    <dgm:pt modelId="{7B0C59A6-8BAE-497E-884C-9E8DEDDA8343}" type="pres">
      <dgm:prSet presAssocID="{8376D4FC-1CFD-4ED8-8DCA-9B3DD65F0449}" presName="conn2-1" presStyleLbl="parChTrans1D2" presStyleIdx="8" presStyleCnt="13"/>
      <dgm:spPr/>
    </dgm:pt>
    <dgm:pt modelId="{F9628E12-C27E-47F0-BE6F-3498F177DC30}" type="pres">
      <dgm:prSet presAssocID="{8376D4FC-1CFD-4ED8-8DCA-9B3DD65F0449}" presName="connTx" presStyleLbl="parChTrans1D2" presStyleIdx="8" presStyleCnt="13"/>
      <dgm:spPr/>
    </dgm:pt>
    <dgm:pt modelId="{2E1E3A8D-3CCC-4939-A18E-74E7A2A8E5CF}" type="pres">
      <dgm:prSet presAssocID="{EFEB9BCF-BA6A-4F24-9F2B-D7A29B2ACEAD}" presName="root2" presStyleCnt="0"/>
      <dgm:spPr/>
    </dgm:pt>
    <dgm:pt modelId="{A9989E5E-2D7E-43E6-A8FD-BB29582484D1}" type="pres">
      <dgm:prSet presAssocID="{EFEB9BCF-BA6A-4F24-9F2B-D7A29B2ACEAD}" presName="LevelTwoTextNode" presStyleLbl="node2" presStyleIdx="8" presStyleCnt="13">
        <dgm:presLayoutVars>
          <dgm:chPref val="3"/>
        </dgm:presLayoutVars>
      </dgm:prSet>
      <dgm:spPr/>
    </dgm:pt>
    <dgm:pt modelId="{6A1AC023-1D9A-43EF-A043-9B80CC0F9D4F}" type="pres">
      <dgm:prSet presAssocID="{EFEB9BCF-BA6A-4F24-9F2B-D7A29B2ACEAD}" presName="level3hierChild" presStyleCnt="0"/>
      <dgm:spPr/>
    </dgm:pt>
    <dgm:pt modelId="{183F3778-77DC-4AF1-A69A-1B0879731AD1}" type="pres">
      <dgm:prSet presAssocID="{209C7379-812A-43EF-9FC1-7B3A213793DD}" presName="conn2-1" presStyleLbl="parChTrans1D2" presStyleIdx="9" presStyleCnt="13"/>
      <dgm:spPr/>
    </dgm:pt>
    <dgm:pt modelId="{9A71F2E6-F12E-4F38-8B57-42C9E25F4D9D}" type="pres">
      <dgm:prSet presAssocID="{209C7379-812A-43EF-9FC1-7B3A213793DD}" presName="connTx" presStyleLbl="parChTrans1D2" presStyleIdx="9" presStyleCnt="13"/>
      <dgm:spPr/>
    </dgm:pt>
    <dgm:pt modelId="{FEBB71C7-85CA-43AE-ADB3-382DAE51B0EE}" type="pres">
      <dgm:prSet presAssocID="{8265F645-3F0C-4F2A-8E3B-F1B586F8ACE3}" presName="root2" presStyleCnt="0"/>
      <dgm:spPr/>
    </dgm:pt>
    <dgm:pt modelId="{0EE7FA92-06CC-4833-81A5-6D17BAFBF0C8}" type="pres">
      <dgm:prSet presAssocID="{8265F645-3F0C-4F2A-8E3B-F1B586F8ACE3}" presName="LevelTwoTextNode" presStyleLbl="node2" presStyleIdx="9" presStyleCnt="13">
        <dgm:presLayoutVars>
          <dgm:chPref val="3"/>
        </dgm:presLayoutVars>
      </dgm:prSet>
      <dgm:spPr/>
    </dgm:pt>
    <dgm:pt modelId="{7B12F9DE-87C8-4617-B867-86E9EF497FFD}" type="pres">
      <dgm:prSet presAssocID="{8265F645-3F0C-4F2A-8E3B-F1B586F8ACE3}" presName="level3hierChild" presStyleCnt="0"/>
      <dgm:spPr/>
    </dgm:pt>
    <dgm:pt modelId="{6103F4F8-BF7E-41C8-946A-9E8160F9D066}" type="pres">
      <dgm:prSet presAssocID="{12DF3D19-DD77-4B31-B96F-F051C35BF15E}" presName="conn2-1" presStyleLbl="parChTrans1D2" presStyleIdx="10" presStyleCnt="13"/>
      <dgm:spPr/>
    </dgm:pt>
    <dgm:pt modelId="{1986BE4B-61DE-4712-856F-AA6940B2F1D3}" type="pres">
      <dgm:prSet presAssocID="{12DF3D19-DD77-4B31-B96F-F051C35BF15E}" presName="connTx" presStyleLbl="parChTrans1D2" presStyleIdx="10" presStyleCnt="13"/>
      <dgm:spPr/>
    </dgm:pt>
    <dgm:pt modelId="{3509F6CD-9A58-4522-9ABC-C32BE5787932}" type="pres">
      <dgm:prSet presAssocID="{B8F70967-E5C9-4027-BEDB-453008E3B4CC}" presName="root2" presStyleCnt="0"/>
      <dgm:spPr/>
    </dgm:pt>
    <dgm:pt modelId="{D812E453-FB05-49F8-AD1C-BF3F36B5946B}" type="pres">
      <dgm:prSet presAssocID="{B8F70967-E5C9-4027-BEDB-453008E3B4CC}" presName="LevelTwoTextNode" presStyleLbl="node2" presStyleIdx="10" presStyleCnt="13">
        <dgm:presLayoutVars>
          <dgm:chPref val="3"/>
        </dgm:presLayoutVars>
      </dgm:prSet>
      <dgm:spPr/>
    </dgm:pt>
    <dgm:pt modelId="{02967574-94C4-4978-A331-F71C50C2BD68}" type="pres">
      <dgm:prSet presAssocID="{B8F70967-E5C9-4027-BEDB-453008E3B4CC}" presName="level3hierChild" presStyleCnt="0"/>
      <dgm:spPr/>
    </dgm:pt>
    <dgm:pt modelId="{E2EC0007-4DF6-40C1-9B5B-C901CCBCF771}" type="pres">
      <dgm:prSet presAssocID="{15059753-3216-4879-8B5C-2C46E5C7972E}" presName="conn2-1" presStyleLbl="parChTrans1D2" presStyleIdx="11" presStyleCnt="13"/>
      <dgm:spPr/>
    </dgm:pt>
    <dgm:pt modelId="{29B9AC44-F886-4E65-AEBD-71F9CE700A13}" type="pres">
      <dgm:prSet presAssocID="{15059753-3216-4879-8B5C-2C46E5C7972E}" presName="connTx" presStyleLbl="parChTrans1D2" presStyleIdx="11" presStyleCnt="13"/>
      <dgm:spPr/>
    </dgm:pt>
    <dgm:pt modelId="{7058AD69-09F1-4C21-A741-ACAB514038AB}" type="pres">
      <dgm:prSet presAssocID="{236B78BF-9808-489C-AFBA-CA01F2925CB1}" presName="root2" presStyleCnt="0"/>
      <dgm:spPr/>
    </dgm:pt>
    <dgm:pt modelId="{D2C65138-3B85-4D9F-A7D8-6B518A0FD611}" type="pres">
      <dgm:prSet presAssocID="{236B78BF-9808-489C-AFBA-CA01F2925CB1}" presName="LevelTwoTextNode" presStyleLbl="node2" presStyleIdx="11" presStyleCnt="13">
        <dgm:presLayoutVars>
          <dgm:chPref val="3"/>
        </dgm:presLayoutVars>
      </dgm:prSet>
      <dgm:spPr/>
    </dgm:pt>
    <dgm:pt modelId="{2F2A5E3E-22CE-4BF1-A98F-5A4CBCF1F52D}" type="pres">
      <dgm:prSet presAssocID="{236B78BF-9808-489C-AFBA-CA01F2925CB1}" presName="level3hierChild" presStyleCnt="0"/>
      <dgm:spPr/>
    </dgm:pt>
    <dgm:pt modelId="{3ADC03B1-2239-428C-8088-EB2260C4A9C4}" type="pres">
      <dgm:prSet presAssocID="{DD31C55D-4048-4055-9464-F180C194AD26}" presName="conn2-1" presStyleLbl="parChTrans1D2" presStyleIdx="12" presStyleCnt="13"/>
      <dgm:spPr/>
    </dgm:pt>
    <dgm:pt modelId="{78655168-EDBF-4201-8086-DE39EF9E8153}" type="pres">
      <dgm:prSet presAssocID="{DD31C55D-4048-4055-9464-F180C194AD26}" presName="connTx" presStyleLbl="parChTrans1D2" presStyleIdx="12" presStyleCnt="13"/>
      <dgm:spPr/>
    </dgm:pt>
    <dgm:pt modelId="{B55FCC44-D1E7-4322-833C-6BD73A0A8FEA}" type="pres">
      <dgm:prSet presAssocID="{24CFBA3D-B278-4394-AB80-F8265CDF1FD4}" presName="root2" presStyleCnt="0"/>
      <dgm:spPr/>
    </dgm:pt>
    <dgm:pt modelId="{33A2D306-B847-4BBD-A3D3-125D78B3BDD3}" type="pres">
      <dgm:prSet presAssocID="{24CFBA3D-B278-4394-AB80-F8265CDF1FD4}" presName="LevelTwoTextNode" presStyleLbl="node2" presStyleIdx="12" presStyleCnt="13">
        <dgm:presLayoutVars>
          <dgm:chPref val="3"/>
        </dgm:presLayoutVars>
      </dgm:prSet>
      <dgm:spPr/>
    </dgm:pt>
    <dgm:pt modelId="{01E069BE-6FD2-4480-9E71-5144670855A5}" type="pres">
      <dgm:prSet presAssocID="{24CFBA3D-B278-4394-AB80-F8265CDF1FD4}" presName="level3hierChild" presStyleCnt="0"/>
      <dgm:spPr/>
    </dgm:pt>
  </dgm:ptLst>
  <dgm:cxnLst>
    <dgm:cxn modelId="{DA71D406-634B-428A-9032-7027ED994B68}" type="presOf" srcId="{A93441C1-2630-4606-BE84-EF7E76852585}" destId="{9EEDD034-FD53-4D5F-9173-9FD4C0765002}" srcOrd="0" destOrd="0" presId="urn:microsoft.com/office/officeart/2008/layout/HorizontalMultiLevelHierarchy"/>
    <dgm:cxn modelId="{E62F8E08-F024-46B6-85C7-C3D7B089087E}" type="presOf" srcId="{CA8F7143-7BA2-4B90-B876-60D0BE0AFFDF}" destId="{FEA91338-C131-49F6-AC05-CDA3386B2EE5}" srcOrd="0" destOrd="0" presId="urn:microsoft.com/office/officeart/2008/layout/HorizontalMultiLevelHierarchy"/>
    <dgm:cxn modelId="{AED79A10-FC12-41F9-95E9-014D844EF028}" type="presOf" srcId="{12DF3D19-DD77-4B31-B96F-F051C35BF15E}" destId="{1986BE4B-61DE-4712-856F-AA6940B2F1D3}" srcOrd="1" destOrd="0" presId="urn:microsoft.com/office/officeart/2008/layout/HorizontalMultiLevelHierarchy"/>
    <dgm:cxn modelId="{6ED2F41B-92A0-495D-9935-2AA059CE44E2}" type="presOf" srcId="{28574C02-7207-41DA-B404-9A465697FDB6}" destId="{64B50385-7341-40E7-A709-143996CCB755}" srcOrd="0" destOrd="0" presId="urn:microsoft.com/office/officeart/2008/layout/HorizontalMultiLevelHierarchy"/>
    <dgm:cxn modelId="{8F605E24-E34F-4B80-85BD-1FB8841E6500}" type="presOf" srcId="{EFEB9BCF-BA6A-4F24-9F2B-D7A29B2ACEAD}" destId="{A9989E5E-2D7E-43E6-A8FD-BB29582484D1}" srcOrd="0" destOrd="0" presId="urn:microsoft.com/office/officeart/2008/layout/HorizontalMultiLevelHierarchy"/>
    <dgm:cxn modelId="{C0F17126-CBEB-45F3-8EE3-A53DFBD6AD75}" type="presOf" srcId="{6F37A4FD-48C8-4EE6-AAB5-70E42E752D7C}" destId="{6DEA8A3E-2179-4ABE-B260-86A462339BA9}" srcOrd="1" destOrd="0" presId="urn:microsoft.com/office/officeart/2008/layout/HorizontalMultiLevelHierarchy"/>
    <dgm:cxn modelId="{90D2C027-D329-4B4C-9105-54EE91D34171}" srcId="{ABC7F038-52E6-421D-8184-9387D119A3CB}" destId="{212462EF-9322-4B68-8EA5-3C2D647E429A}" srcOrd="1" destOrd="0" parTransId="{6F37A4FD-48C8-4EE6-AAB5-70E42E752D7C}" sibTransId="{458E4663-618A-499E-9328-145034775DFC}"/>
    <dgm:cxn modelId="{DD75C22B-9DC8-43B7-B746-D96E2A9204A4}" type="presOf" srcId="{FCDB3154-5420-45BF-9FA5-7635478A42B1}" destId="{771C3B0A-CF0F-4FF7-9815-0B490D0CF37D}" srcOrd="0" destOrd="0" presId="urn:microsoft.com/office/officeart/2008/layout/HorizontalMultiLevelHierarchy"/>
    <dgm:cxn modelId="{2562752C-306F-460E-8E1F-683B0D84F2F1}" srcId="{F896766F-00A5-43F2-9943-26E84ACB0126}" destId="{ABC7F038-52E6-421D-8184-9387D119A3CB}" srcOrd="0" destOrd="0" parTransId="{8EF41022-3CB2-401A-995D-1C8996E5CA8E}" sibTransId="{307E944D-1B09-4088-B4C7-592408B26EE3}"/>
    <dgm:cxn modelId="{35E5EB2F-8AC5-4C8B-BB12-8C65B781827B}" type="presOf" srcId="{C3FF042A-98C4-4323-A52E-E3984773BFCF}" destId="{E3974CCA-BA0A-4104-ACFF-6C1DFD6C3323}" srcOrd="0" destOrd="0" presId="urn:microsoft.com/office/officeart/2008/layout/HorizontalMultiLevelHierarchy"/>
    <dgm:cxn modelId="{F8DD3C32-9AA6-41D9-AE01-14AF0F7CD1EA}" type="presOf" srcId="{3327BB1A-2CC1-45DC-AE34-CE7791DD060B}" destId="{C72A65FE-EBE0-44B7-813C-5F817947E011}" srcOrd="1" destOrd="0" presId="urn:microsoft.com/office/officeart/2008/layout/HorizontalMultiLevelHierarchy"/>
    <dgm:cxn modelId="{7330E751-E8DF-4411-A001-C48C4AE4BE72}" type="presOf" srcId="{F83C571D-4CCB-4E30-9F27-C2BA2D89590D}" destId="{623B1CCA-E885-4EA8-9B18-77CC8E612069}" srcOrd="0" destOrd="0" presId="urn:microsoft.com/office/officeart/2008/layout/HorizontalMultiLevelHierarchy"/>
    <dgm:cxn modelId="{2BD7BD58-4924-43DC-AE43-35612174896A}" type="presOf" srcId="{15059753-3216-4879-8B5C-2C46E5C7972E}" destId="{29B9AC44-F886-4E65-AEBD-71F9CE700A13}" srcOrd="1" destOrd="0" presId="urn:microsoft.com/office/officeart/2008/layout/HorizontalMultiLevelHierarchy"/>
    <dgm:cxn modelId="{6284665D-D9AF-4B1C-869D-042D6F34C7F9}" type="presOf" srcId="{DD31C55D-4048-4055-9464-F180C194AD26}" destId="{3ADC03B1-2239-428C-8088-EB2260C4A9C4}" srcOrd="0" destOrd="0" presId="urn:microsoft.com/office/officeart/2008/layout/HorizontalMultiLevelHierarchy"/>
    <dgm:cxn modelId="{E938BF5E-DA7E-48A1-B80C-67C62B529BC7}" type="presOf" srcId="{C9E9124E-A2C7-4E82-B003-B92A78722772}" destId="{383D5C2B-2CD4-4225-A8E4-295FB24F5371}" srcOrd="0" destOrd="0" presId="urn:microsoft.com/office/officeart/2008/layout/HorizontalMultiLevelHierarchy"/>
    <dgm:cxn modelId="{29B39B67-7F0B-4D53-A7A6-BF220964F161}" type="presOf" srcId="{28574C02-7207-41DA-B404-9A465697FDB6}" destId="{E088E256-3341-4622-B2FD-4B44DAB0BB7F}" srcOrd="1" destOrd="0" presId="urn:microsoft.com/office/officeart/2008/layout/HorizontalMultiLevelHierarchy"/>
    <dgm:cxn modelId="{5EB4C667-71C7-42A9-9AFE-58BBD127B475}" type="presOf" srcId="{ABC7F038-52E6-421D-8184-9387D119A3CB}" destId="{A229398E-6364-48E1-9DC3-466BF95587F0}" srcOrd="0" destOrd="0" presId="urn:microsoft.com/office/officeart/2008/layout/HorizontalMultiLevelHierarchy"/>
    <dgm:cxn modelId="{68462E69-19EF-48E2-AB95-C730B85EA289}" type="presOf" srcId="{8376D4FC-1CFD-4ED8-8DCA-9B3DD65F0449}" destId="{7B0C59A6-8BAE-497E-884C-9E8DEDDA8343}" srcOrd="0" destOrd="0" presId="urn:microsoft.com/office/officeart/2008/layout/HorizontalMultiLevelHierarchy"/>
    <dgm:cxn modelId="{AEF79269-8E34-438D-9F28-250A169B0DC3}" srcId="{ABC7F038-52E6-421D-8184-9387D119A3CB}" destId="{9BFF42FE-F4F1-4538-9959-39F3AC895348}" srcOrd="6" destOrd="0" parTransId="{3327BB1A-2CC1-45DC-AE34-CE7791DD060B}" sibTransId="{C8992067-BC87-4284-90D3-B7ABA29B15DA}"/>
    <dgm:cxn modelId="{5904696E-064E-4A3F-880E-6B71F1A891A2}" type="presOf" srcId="{236B78BF-9808-489C-AFBA-CA01F2925CB1}" destId="{D2C65138-3B85-4D9F-A7D8-6B518A0FD611}" srcOrd="0" destOrd="0" presId="urn:microsoft.com/office/officeart/2008/layout/HorizontalMultiLevelHierarchy"/>
    <dgm:cxn modelId="{8792F171-9DD8-4FFC-828A-32BEC045291F}" type="presOf" srcId="{8265F645-3F0C-4F2A-8E3B-F1B586F8ACE3}" destId="{0EE7FA92-06CC-4833-81A5-6D17BAFBF0C8}" srcOrd="0" destOrd="0" presId="urn:microsoft.com/office/officeart/2008/layout/HorizontalMultiLevelHierarchy"/>
    <dgm:cxn modelId="{00172674-3CD6-44B3-AA21-70027420BFD2}" srcId="{ABC7F038-52E6-421D-8184-9387D119A3CB}" destId="{B8F70967-E5C9-4027-BEDB-453008E3B4CC}" srcOrd="10" destOrd="0" parTransId="{12DF3D19-DD77-4B31-B96F-F051C35BF15E}" sibTransId="{B15D06C3-E41D-4493-A198-A2B67B624845}"/>
    <dgm:cxn modelId="{82337275-7E77-449C-A77B-215B245B0DB5}" type="presOf" srcId="{12DF3D19-DD77-4B31-B96F-F051C35BF15E}" destId="{6103F4F8-BF7E-41C8-946A-9E8160F9D066}" srcOrd="0" destOrd="0" presId="urn:microsoft.com/office/officeart/2008/layout/HorizontalMultiLevelHierarchy"/>
    <dgm:cxn modelId="{BEB3BC78-4FCE-40B8-A566-DEE9BB19915D}" srcId="{ABC7F038-52E6-421D-8184-9387D119A3CB}" destId="{788FAFC4-3C80-48E2-93A7-A791EBC58687}" srcOrd="3" destOrd="0" parTransId="{A93441C1-2630-4606-BE84-EF7E76852585}" sibTransId="{2D475DCE-8667-4B8C-BC9D-08606578D843}"/>
    <dgm:cxn modelId="{F79C697A-C837-4153-8A44-D33634B1CA88}" srcId="{ABC7F038-52E6-421D-8184-9387D119A3CB}" destId="{EFEB9BCF-BA6A-4F24-9F2B-D7A29B2ACEAD}" srcOrd="8" destOrd="0" parTransId="{8376D4FC-1CFD-4ED8-8DCA-9B3DD65F0449}" sibTransId="{7CD9268F-B623-4D10-B505-7F4BDEA1AB93}"/>
    <dgm:cxn modelId="{4923A67E-BF57-4BA4-8FD8-EBDC1D42E547}" type="presOf" srcId="{A93441C1-2630-4606-BE84-EF7E76852585}" destId="{0FF50E89-2134-4EA5-8811-D6D1ECD4FA83}" srcOrd="1" destOrd="0" presId="urn:microsoft.com/office/officeart/2008/layout/HorizontalMultiLevelHierarchy"/>
    <dgm:cxn modelId="{D3EF5294-1696-4334-A776-D8605E7534F3}" srcId="{ABC7F038-52E6-421D-8184-9387D119A3CB}" destId="{24CFBA3D-B278-4394-AB80-F8265CDF1FD4}" srcOrd="12" destOrd="0" parTransId="{DD31C55D-4048-4055-9464-F180C194AD26}" sibTransId="{FD5126E1-F622-45E9-8B16-6A9DAAA6308B}"/>
    <dgm:cxn modelId="{308D9395-7E95-4D1D-9B41-D979D4265C80}" type="presOf" srcId="{209C7379-812A-43EF-9FC1-7B3A213793DD}" destId="{9A71F2E6-F12E-4F38-8B57-42C9E25F4D9D}" srcOrd="1" destOrd="0" presId="urn:microsoft.com/office/officeart/2008/layout/HorizontalMultiLevelHierarchy"/>
    <dgm:cxn modelId="{7375BA95-D698-4795-8714-179ABA17FC59}" type="presOf" srcId="{F896766F-00A5-43F2-9943-26E84ACB0126}" destId="{5030F4AC-04BD-4135-9B56-78220291D708}" srcOrd="0" destOrd="0" presId="urn:microsoft.com/office/officeart/2008/layout/HorizontalMultiLevelHierarchy"/>
    <dgm:cxn modelId="{2E56D895-386D-4B29-8A1B-2137A85B6F37}" type="presOf" srcId="{4EC0CE29-C5BE-4FD0-B5AD-5578602848D0}" destId="{2DAE9C45-DAEC-4AB4-A9DA-533173FF8A71}" srcOrd="1" destOrd="0" presId="urn:microsoft.com/office/officeart/2008/layout/HorizontalMultiLevelHierarchy"/>
    <dgm:cxn modelId="{D45BE195-1445-43CA-9E89-BD13E3B3BC2D}" srcId="{ABC7F038-52E6-421D-8184-9387D119A3CB}" destId="{FCDB3154-5420-45BF-9FA5-7635478A42B1}" srcOrd="0" destOrd="0" parTransId="{28574C02-7207-41DA-B404-9A465697FDB6}" sibTransId="{711AA9E2-ABC1-4206-9C39-7852D0DB9D94}"/>
    <dgm:cxn modelId="{2C7C42B1-39B7-4189-B491-A09E4243E4A0}" type="presOf" srcId="{9702A569-DE04-44F7-8F77-E104969E2BC4}" destId="{714D59DA-0C65-4893-AB59-BD23C278A2C8}" srcOrd="0" destOrd="0" presId="urn:microsoft.com/office/officeart/2008/layout/HorizontalMultiLevelHierarchy"/>
    <dgm:cxn modelId="{61BDD5B1-FD81-4DF6-8C24-209F3203CA8C}" type="presOf" srcId="{209C7379-812A-43EF-9FC1-7B3A213793DD}" destId="{183F3778-77DC-4AF1-A69A-1B0879731AD1}" srcOrd="0" destOrd="0" presId="urn:microsoft.com/office/officeart/2008/layout/HorizontalMultiLevelHierarchy"/>
    <dgm:cxn modelId="{6F2EA1B3-17FB-4E36-8988-DA843CA07934}" type="presOf" srcId="{15059753-3216-4879-8B5C-2C46E5C7972E}" destId="{E2EC0007-4DF6-40C1-9B5B-C901CCBCF771}" srcOrd="0" destOrd="0" presId="urn:microsoft.com/office/officeart/2008/layout/HorizontalMultiLevelHierarchy"/>
    <dgm:cxn modelId="{F99EB5B7-78A7-4A6B-AE5C-80A4BC39F44A}" type="presOf" srcId="{CA8F7143-7BA2-4B90-B876-60D0BE0AFFDF}" destId="{950DCB34-09DC-4C6A-9E19-F712696C5305}" srcOrd="1" destOrd="0" presId="urn:microsoft.com/office/officeart/2008/layout/HorizontalMultiLevelHierarchy"/>
    <dgm:cxn modelId="{394763B8-A7B5-429F-BCB9-F3FBC7E5C58E}" type="presOf" srcId="{24CFBA3D-B278-4394-AB80-F8265CDF1FD4}" destId="{33A2D306-B847-4BBD-A3D3-125D78B3BDD3}" srcOrd="0" destOrd="0" presId="urn:microsoft.com/office/officeart/2008/layout/HorizontalMultiLevelHierarchy"/>
    <dgm:cxn modelId="{F0C36ABB-1E1B-4A35-9F33-8E6A2900C37B}" type="presOf" srcId="{8376D4FC-1CFD-4ED8-8DCA-9B3DD65F0449}" destId="{F9628E12-C27E-47F0-BE6F-3498F177DC30}" srcOrd="1" destOrd="0" presId="urn:microsoft.com/office/officeart/2008/layout/HorizontalMultiLevelHierarchy"/>
    <dgm:cxn modelId="{11B7C9BC-E057-4206-91A8-743C9A27EC4B}" type="presOf" srcId="{6F37A4FD-48C8-4EE6-AAB5-70E42E752D7C}" destId="{26FF5C9D-47D2-47C8-83A3-7A62B99A9A82}" srcOrd="0" destOrd="0" presId="urn:microsoft.com/office/officeart/2008/layout/HorizontalMultiLevelHierarchy"/>
    <dgm:cxn modelId="{5AF806BE-76E9-4F7C-9D80-771114E852F1}" srcId="{ABC7F038-52E6-421D-8184-9387D119A3CB}" destId="{236B78BF-9808-489C-AFBA-CA01F2925CB1}" srcOrd="11" destOrd="0" parTransId="{15059753-3216-4879-8B5C-2C46E5C7972E}" sibTransId="{8AF2B7BF-E8D1-4892-8517-C9F584A3FEFE}"/>
    <dgm:cxn modelId="{D32F1EBF-3FE1-450F-BED2-396027CB940F}" srcId="{ABC7F038-52E6-421D-8184-9387D119A3CB}" destId="{2F58FB6E-4EE5-4475-8F23-1C670A816B3C}" srcOrd="4" destOrd="0" parTransId="{4EC0CE29-C5BE-4FD0-B5AD-5578602848D0}" sibTransId="{5391BEB6-7E36-4FF3-AA56-9898B54C5333}"/>
    <dgm:cxn modelId="{903444C2-3A53-4290-8E57-CE66A918BA8E}" type="presOf" srcId="{B8F70967-E5C9-4027-BEDB-453008E3B4CC}" destId="{D812E453-FB05-49F8-AD1C-BF3F36B5946B}" srcOrd="0" destOrd="0" presId="urn:microsoft.com/office/officeart/2008/layout/HorizontalMultiLevelHierarchy"/>
    <dgm:cxn modelId="{CAAAF3C2-D50E-47C7-8C3C-65E3C3A05A20}" srcId="{ABC7F038-52E6-421D-8184-9387D119A3CB}" destId="{F83C571D-4CCB-4E30-9F27-C2BA2D89590D}" srcOrd="7" destOrd="0" parTransId="{AF20C4AC-6FA3-4E49-B592-09BC6C603FDA}" sibTransId="{D2419FBC-A136-4925-A728-1C031D800EA9}"/>
    <dgm:cxn modelId="{B64F77C5-D99F-4205-8492-CABEFB7B76E9}" type="presOf" srcId="{788FAFC4-3C80-48E2-93A7-A791EBC58687}" destId="{2CD7FC32-67DF-4C0C-99EB-8E13CE42D77F}" srcOrd="0" destOrd="0" presId="urn:microsoft.com/office/officeart/2008/layout/HorizontalMultiLevelHierarchy"/>
    <dgm:cxn modelId="{4948F0C8-8E7B-4C72-8314-544151988703}" type="presOf" srcId="{9702A569-DE04-44F7-8F77-E104969E2BC4}" destId="{CCA7427E-7E16-45AF-A600-CEC723E94805}" srcOrd="1" destOrd="0" presId="urn:microsoft.com/office/officeart/2008/layout/HorizontalMultiLevelHierarchy"/>
    <dgm:cxn modelId="{1F49B7C9-2A65-473D-85BB-3B04B2E9AD9F}" srcId="{ABC7F038-52E6-421D-8184-9387D119A3CB}" destId="{C3FF042A-98C4-4323-A52E-E3984773BFCF}" srcOrd="5" destOrd="0" parTransId="{CA8F7143-7BA2-4B90-B876-60D0BE0AFFDF}" sibTransId="{84C4D0B4-79C1-4376-9FB1-F46DD44EDB15}"/>
    <dgm:cxn modelId="{5B8ADEC9-DA2D-4A6F-9736-CFEC9333BEBA}" type="presOf" srcId="{9BFF42FE-F4F1-4538-9959-39F3AC895348}" destId="{2BBFCC77-5FF2-4D6C-83C4-841BABEFFFC8}" srcOrd="0" destOrd="0" presId="urn:microsoft.com/office/officeart/2008/layout/HorizontalMultiLevelHierarchy"/>
    <dgm:cxn modelId="{097205D8-0270-400A-8C27-E02BB6CC69F7}" type="presOf" srcId="{2F58FB6E-4EE5-4475-8F23-1C670A816B3C}" destId="{2F528AEE-0829-49A4-912A-7F4276225C0E}" srcOrd="0" destOrd="0" presId="urn:microsoft.com/office/officeart/2008/layout/HorizontalMultiLevelHierarchy"/>
    <dgm:cxn modelId="{D434F8D9-371B-44CC-8D21-80D157D88B78}" type="presOf" srcId="{4EC0CE29-C5BE-4FD0-B5AD-5578602848D0}" destId="{0EBD3175-CC56-47DF-A921-7947B5641BC8}" srcOrd="0" destOrd="0" presId="urn:microsoft.com/office/officeart/2008/layout/HorizontalMultiLevelHierarchy"/>
    <dgm:cxn modelId="{2AE164DE-211D-46D0-8FC9-86C2A6389DDC}" type="presOf" srcId="{3327BB1A-2CC1-45DC-AE34-CE7791DD060B}" destId="{7DB8AF7B-BFDE-4910-890E-1787EAAEB4F6}" srcOrd="0" destOrd="0" presId="urn:microsoft.com/office/officeart/2008/layout/HorizontalMultiLevelHierarchy"/>
    <dgm:cxn modelId="{C4DC07E8-51B8-4FE4-B9C7-0553E825535C}" type="presOf" srcId="{AF20C4AC-6FA3-4E49-B592-09BC6C603FDA}" destId="{2C9E0B05-944E-4C2E-B61F-CF2FD30CB8BD}" srcOrd="0" destOrd="0" presId="urn:microsoft.com/office/officeart/2008/layout/HorizontalMultiLevelHierarchy"/>
    <dgm:cxn modelId="{A01C75EA-EABB-40C7-A222-4503D36B5352}" srcId="{ABC7F038-52E6-421D-8184-9387D119A3CB}" destId="{8265F645-3F0C-4F2A-8E3B-F1B586F8ACE3}" srcOrd="9" destOrd="0" parTransId="{209C7379-812A-43EF-9FC1-7B3A213793DD}" sibTransId="{2C5D72E9-009F-49CA-8C74-20A40E6C4A6D}"/>
    <dgm:cxn modelId="{0E3F2AED-9851-437F-AFA2-234CEDFB370B}" type="presOf" srcId="{DD31C55D-4048-4055-9464-F180C194AD26}" destId="{78655168-EDBF-4201-8086-DE39EF9E8153}" srcOrd="1" destOrd="0" presId="urn:microsoft.com/office/officeart/2008/layout/HorizontalMultiLevelHierarchy"/>
    <dgm:cxn modelId="{B49C04F2-9654-4743-9326-B6B57FB3B58A}" type="presOf" srcId="{212462EF-9322-4B68-8EA5-3C2D647E429A}" destId="{352C1D68-C5AC-4F09-B3F4-57A4B5163134}" srcOrd="0" destOrd="0" presId="urn:microsoft.com/office/officeart/2008/layout/HorizontalMultiLevelHierarchy"/>
    <dgm:cxn modelId="{EE69E6F3-929B-4E98-806E-A53DE76F4792}" srcId="{ABC7F038-52E6-421D-8184-9387D119A3CB}" destId="{C9E9124E-A2C7-4E82-B003-B92A78722772}" srcOrd="2" destOrd="0" parTransId="{9702A569-DE04-44F7-8F77-E104969E2BC4}" sibTransId="{9755DC12-2825-41E2-83E5-526DC9CCD877}"/>
    <dgm:cxn modelId="{7AB02DFC-BC3F-4A30-AF89-FD5EFE57BECB}" type="presOf" srcId="{AF20C4AC-6FA3-4E49-B592-09BC6C603FDA}" destId="{7AA67853-D02B-41E5-99F9-6C14D982295E}" srcOrd="1" destOrd="0" presId="urn:microsoft.com/office/officeart/2008/layout/HorizontalMultiLevelHierarchy"/>
    <dgm:cxn modelId="{CB2E9192-C106-4CDE-997D-A47A1A41D1E3}" type="presParOf" srcId="{5030F4AC-04BD-4135-9B56-78220291D708}" destId="{6F52F75E-EA60-42EC-BBF1-420EDB513D59}" srcOrd="0" destOrd="0" presId="urn:microsoft.com/office/officeart/2008/layout/HorizontalMultiLevelHierarchy"/>
    <dgm:cxn modelId="{90C3A3B3-579A-49C5-9D16-5B7DE7D7F94E}" type="presParOf" srcId="{6F52F75E-EA60-42EC-BBF1-420EDB513D59}" destId="{A229398E-6364-48E1-9DC3-466BF95587F0}" srcOrd="0" destOrd="0" presId="urn:microsoft.com/office/officeart/2008/layout/HorizontalMultiLevelHierarchy"/>
    <dgm:cxn modelId="{AAFF3249-D36D-49DC-82FA-6653E8C7900F}" type="presParOf" srcId="{6F52F75E-EA60-42EC-BBF1-420EDB513D59}" destId="{8867EF3C-DE53-432B-83B2-615D50F15EDE}" srcOrd="1" destOrd="0" presId="urn:microsoft.com/office/officeart/2008/layout/HorizontalMultiLevelHierarchy"/>
    <dgm:cxn modelId="{C03F37B5-FA72-46E7-92A1-4ED021370537}" type="presParOf" srcId="{8867EF3C-DE53-432B-83B2-615D50F15EDE}" destId="{64B50385-7341-40E7-A709-143996CCB755}" srcOrd="0" destOrd="0" presId="urn:microsoft.com/office/officeart/2008/layout/HorizontalMultiLevelHierarchy"/>
    <dgm:cxn modelId="{1C116DBD-C80F-4A81-8097-E2BC716DD56D}" type="presParOf" srcId="{64B50385-7341-40E7-A709-143996CCB755}" destId="{E088E256-3341-4622-B2FD-4B44DAB0BB7F}" srcOrd="0" destOrd="0" presId="urn:microsoft.com/office/officeart/2008/layout/HorizontalMultiLevelHierarchy"/>
    <dgm:cxn modelId="{65462606-C025-48ED-9BB8-448516238325}" type="presParOf" srcId="{8867EF3C-DE53-432B-83B2-615D50F15EDE}" destId="{D7888816-2B1D-4C0D-9362-ECD347AF7759}" srcOrd="1" destOrd="0" presId="urn:microsoft.com/office/officeart/2008/layout/HorizontalMultiLevelHierarchy"/>
    <dgm:cxn modelId="{96FD905E-C762-4155-B8FC-BD0F65BD0052}" type="presParOf" srcId="{D7888816-2B1D-4C0D-9362-ECD347AF7759}" destId="{771C3B0A-CF0F-4FF7-9815-0B490D0CF37D}" srcOrd="0" destOrd="0" presId="urn:microsoft.com/office/officeart/2008/layout/HorizontalMultiLevelHierarchy"/>
    <dgm:cxn modelId="{CB8AF63C-F90F-46E2-AB5D-FFACCD37CCD7}" type="presParOf" srcId="{D7888816-2B1D-4C0D-9362-ECD347AF7759}" destId="{2341E636-973E-4A5D-B8CF-380C3F8DC6CE}" srcOrd="1" destOrd="0" presId="urn:microsoft.com/office/officeart/2008/layout/HorizontalMultiLevelHierarchy"/>
    <dgm:cxn modelId="{336C3570-A8C8-4FB1-A69B-B3960B1A7C33}" type="presParOf" srcId="{8867EF3C-DE53-432B-83B2-615D50F15EDE}" destId="{26FF5C9D-47D2-47C8-83A3-7A62B99A9A82}" srcOrd="2" destOrd="0" presId="urn:microsoft.com/office/officeart/2008/layout/HorizontalMultiLevelHierarchy"/>
    <dgm:cxn modelId="{3138636D-3680-49A2-9472-369FD7E75590}" type="presParOf" srcId="{26FF5C9D-47D2-47C8-83A3-7A62B99A9A82}" destId="{6DEA8A3E-2179-4ABE-B260-86A462339BA9}" srcOrd="0" destOrd="0" presId="urn:microsoft.com/office/officeart/2008/layout/HorizontalMultiLevelHierarchy"/>
    <dgm:cxn modelId="{77874073-ED0A-4F5F-A37E-4EE1705DFB8F}" type="presParOf" srcId="{8867EF3C-DE53-432B-83B2-615D50F15EDE}" destId="{53E41EEB-606F-49E3-8800-95395C06B8D5}" srcOrd="3" destOrd="0" presId="urn:microsoft.com/office/officeart/2008/layout/HorizontalMultiLevelHierarchy"/>
    <dgm:cxn modelId="{5C5ACCA4-D93B-4156-8FBD-4388814B1596}" type="presParOf" srcId="{53E41EEB-606F-49E3-8800-95395C06B8D5}" destId="{352C1D68-C5AC-4F09-B3F4-57A4B5163134}" srcOrd="0" destOrd="0" presId="urn:microsoft.com/office/officeart/2008/layout/HorizontalMultiLevelHierarchy"/>
    <dgm:cxn modelId="{DEE6EB17-B28F-45C0-81AC-167F221F19F3}" type="presParOf" srcId="{53E41EEB-606F-49E3-8800-95395C06B8D5}" destId="{E8A5B74E-C836-46AF-91C0-CF6C9F88AA41}" srcOrd="1" destOrd="0" presId="urn:microsoft.com/office/officeart/2008/layout/HorizontalMultiLevelHierarchy"/>
    <dgm:cxn modelId="{5D0C05EB-E14F-449C-853D-D04D74E00FDC}" type="presParOf" srcId="{8867EF3C-DE53-432B-83B2-615D50F15EDE}" destId="{714D59DA-0C65-4893-AB59-BD23C278A2C8}" srcOrd="4" destOrd="0" presId="urn:microsoft.com/office/officeart/2008/layout/HorizontalMultiLevelHierarchy"/>
    <dgm:cxn modelId="{AEE4D38C-3BA3-47BC-9AB9-D084E18E23EB}" type="presParOf" srcId="{714D59DA-0C65-4893-AB59-BD23C278A2C8}" destId="{CCA7427E-7E16-45AF-A600-CEC723E94805}" srcOrd="0" destOrd="0" presId="urn:microsoft.com/office/officeart/2008/layout/HorizontalMultiLevelHierarchy"/>
    <dgm:cxn modelId="{51401BEB-92CD-4936-93DA-743E36136BFF}" type="presParOf" srcId="{8867EF3C-DE53-432B-83B2-615D50F15EDE}" destId="{B007008B-03AA-48B1-82D4-1B628553AD0F}" srcOrd="5" destOrd="0" presId="urn:microsoft.com/office/officeart/2008/layout/HorizontalMultiLevelHierarchy"/>
    <dgm:cxn modelId="{E864F05F-B365-4D41-9D38-EE9546F3F50A}" type="presParOf" srcId="{B007008B-03AA-48B1-82D4-1B628553AD0F}" destId="{383D5C2B-2CD4-4225-A8E4-295FB24F5371}" srcOrd="0" destOrd="0" presId="urn:microsoft.com/office/officeart/2008/layout/HorizontalMultiLevelHierarchy"/>
    <dgm:cxn modelId="{2BEED4AC-199F-4722-A3B1-64F6B3E1D074}" type="presParOf" srcId="{B007008B-03AA-48B1-82D4-1B628553AD0F}" destId="{EBE0E974-7206-44D7-A3A5-0B503E2DABB9}" srcOrd="1" destOrd="0" presId="urn:microsoft.com/office/officeart/2008/layout/HorizontalMultiLevelHierarchy"/>
    <dgm:cxn modelId="{E9B40C4D-BEDF-48AE-AB00-16C9E4DA2F83}" type="presParOf" srcId="{8867EF3C-DE53-432B-83B2-615D50F15EDE}" destId="{9EEDD034-FD53-4D5F-9173-9FD4C0765002}" srcOrd="6" destOrd="0" presId="urn:microsoft.com/office/officeart/2008/layout/HorizontalMultiLevelHierarchy"/>
    <dgm:cxn modelId="{13535E44-3DF1-44D5-A8E0-8D088419A109}" type="presParOf" srcId="{9EEDD034-FD53-4D5F-9173-9FD4C0765002}" destId="{0FF50E89-2134-4EA5-8811-D6D1ECD4FA83}" srcOrd="0" destOrd="0" presId="urn:microsoft.com/office/officeart/2008/layout/HorizontalMultiLevelHierarchy"/>
    <dgm:cxn modelId="{7D27B940-41BC-44B4-B4A5-2F963BF1BB3E}" type="presParOf" srcId="{8867EF3C-DE53-432B-83B2-615D50F15EDE}" destId="{0F8E0583-2B30-48D2-A9DD-AD1B5E7FB2F9}" srcOrd="7" destOrd="0" presId="urn:microsoft.com/office/officeart/2008/layout/HorizontalMultiLevelHierarchy"/>
    <dgm:cxn modelId="{E3FC92F6-FBB7-4D53-A8F1-039FC11D6114}" type="presParOf" srcId="{0F8E0583-2B30-48D2-A9DD-AD1B5E7FB2F9}" destId="{2CD7FC32-67DF-4C0C-99EB-8E13CE42D77F}" srcOrd="0" destOrd="0" presId="urn:microsoft.com/office/officeart/2008/layout/HorizontalMultiLevelHierarchy"/>
    <dgm:cxn modelId="{FECFBE71-0BCD-454F-802C-35FD9179C593}" type="presParOf" srcId="{0F8E0583-2B30-48D2-A9DD-AD1B5E7FB2F9}" destId="{60D4FD15-007F-4EDE-B595-B70DC2C466A0}" srcOrd="1" destOrd="0" presId="urn:microsoft.com/office/officeart/2008/layout/HorizontalMultiLevelHierarchy"/>
    <dgm:cxn modelId="{57D06D5D-CF49-4747-BC0A-403BF65C7068}" type="presParOf" srcId="{8867EF3C-DE53-432B-83B2-615D50F15EDE}" destId="{0EBD3175-CC56-47DF-A921-7947B5641BC8}" srcOrd="8" destOrd="0" presId="urn:microsoft.com/office/officeart/2008/layout/HorizontalMultiLevelHierarchy"/>
    <dgm:cxn modelId="{C35C22D1-D930-4AAA-9F8A-782B2BC8EF72}" type="presParOf" srcId="{0EBD3175-CC56-47DF-A921-7947B5641BC8}" destId="{2DAE9C45-DAEC-4AB4-A9DA-533173FF8A71}" srcOrd="0" destOrd="0" presId="urn:microsoft.com/office/officeart/2008/layout/HorizontalMultiLevelHierarchy"/>
    <dgm:cxn modelId="{6E38D026-0633-4321-A3A6-5B3C4D053AB3}" type="presParOf" srcId="{8867EF3C-DE53-432B-83B2-615D50F15EDE}" destId="{868C151B-E22B-4324-9CE7-C16E0B2C0A3A}" srcOrd="9" destOrd="0" presId="urn:microsoft.com/office/officeart/2008/layout/HorizontalMultiLevelHierarchy"/>
    <dgm:cxn modelId="{37B763B2-8631-4C40-943F-D5A9D1A15524}" type="presParOf" srcId="{868C151B-E22B-4324-9CE7-C16E0B2C0A3A}" destId="{2F528AEE-0829-49A4-912A-7F4276225C0E}" srcOrd="0" destOrd="0" presId="urn:microsoft.com/office/officeart/2008/layout/HorizontalMultiLevelHierarchy"/>
    <dgm:cxn modelId="{502B3176-CB83-4CEE-804A-24A2624C4DB2}" type="presParOf" srcId="{868C151B-E22B-4324-9CE7-C16E0B2C0A3A}" destId="{91FCB39D-9907-41A1-B1CA-C8FC0DBF8E30}" srcOrd="1" destOrd="0" presId="urn:microsoft.com/office/officeart/2008/layout/HorizontalMultiLevelHierarchy"/>
    <dgm:cxn modelId="{630C775C-F2DD-438B-9A45-D9B7EF62C6C8}" type="presParOf" srcId="{8867EF3C-DE53-432B-83B2-615D50F15EDE}" destId="{FEA91338-C131-49F6-AC05-CDA3386B2EE5}" srcOrd="10" destOrd="0" presId="urn:microsoft.com/office/officeart/2008/layout/HorizontalMultiLevelHierarchy"/>
    <dgm:cxn modelId="{9A61B716-5942-41F0-8B32-02700A52423C}" type="presParOf" srcId="{FEA91338-C131-49F6-AC05-CDA3386B2EE5}" destId="{950DCB34-09DC-4C6A-9E19-F712696C5305}" srcOrd="0" destOrd="0" presId="urn:microsoft.com/office/officeart/2008/layout/HorizontalMultiLevelHierarchy"/>
    <dgm:cxn modelId="{C65EDDE5-9703-4367-BE1C-2399F360D493}" type="presParOf" srcId="{8867EF3C-DE53-432B-83B2-615D50F15EDE}" destId="{C421509F-5A0E-44F9-9575-764942B57107}" srcOrd="11" destOrd="0" presId="urn:microsoft.com/office/officeart/2008/layout/HorizontalMultiLevelHierarchy"/>
    <dgm:cxn modelId="{7DA5A469-5C11-4333-87CD-D8A08CF3E80E}" type="presParOf" srcId="{C421509F-5A0E-44F9-9575-764942B57107}" destId="{E3974CCA-BA0A-4104-ACFF-6C1DFD6C3323}" srcOrd="0" destOrd="0" presId="urn:microsoft.com/office/officeart/2008/layout/HorizontalMultiLevelHierarchy"/>
    <dgm:cxn modelId="{F9032ACD-3DCB-4F7B-9E32-6EE17E6C53C6}" type="presParOf" srcId="{C421509F-5A0E-44F9-9575-764942B57107}" destId="{E099D905-0BD9-4C1A-A834-4C551653EA43}" srcOrd="1" destOrd="0" presId="urn:microsoft.com/office/officeart/2008/layout/HorizontalMultiLevelHierarchy"/>
    <dgm:cxn modelId="{D131DF43-BCCD-40AF-9C8F-9CE2039A4D49}" type="presParOf" srcId="{8867EF3C-DE53-432B-83B2-615D50F15EDE}" destId="{7DB8AF7B-BFDE-4910-890E-1787EAAEB4F6}" srcOrd="12" destOrd="0" presId="urn:microsoft.com/office/officeart/2008/layout/HorizontalMultiLevelHierarchy"/>
    <dgm:cxn modelId="{5416C94E-6E5E-4712-A952-C6B42960306B}" type="presParOf" srcId="{7DB8AF7B-BFDE-4910-890E-1787EAAEB4F6}" destId="{C72A65FE-EBE0-44B7-813C-5F817947E011}" srcOrd="0" destOrd="0" presId="urn:microsoft.com/office/officeart/2008/layout/HorizontalMultiLevelHierarchy"/>
    <dgm:cxn modelId="{0C899EAE-7C04-471E-AECF-A7558DD9EB72}" type="presParOf" srcId="{8867EF3C-DE53-432B-83B2-615D50F15EDE}" destId="{154467AB-D98B-4ACF-97EC-FFFD177A3B43}" srcOrd="13" destOrd="0" presId="urn:microsoft.com/office/officeart/2008/layout/HorizontalMultiLevelHierarchy"/>
    <dgm:cxn modelId="{E91991B6-CC12-4BCA-880C-B76D1740454B}" type="presParOf" srcId="{154467AB-D98B-4ACF-97EC-FFFD177A3B43}" destId="{2BBFCC77-5FF2-4D6C-83C4-841BABEFFFC8}" srcOrd="0" destOrd="0" presId="urn:microsoft.com/office/officeart/2008/layout/HorizontalMultiLevelHierarchy"/>
    <dgm:cxn modelId="{BF00A2CA-0ADC-4187-98DF-68906BB513E1}" type="presParOf" srcId="{154467AB-D98B-4ACF-97EC-FFFD177A3B43}" destId="{77A0547C-348A-4243-A609-B03118C04149}" srcOrd="1" destOrd="0" presId="urn:microsoft.com/office/officeart/2008/layout/HorizontalMultiLevelHierarchy"/>
    <dgm:cxn modelId="{5C6B2DDC-5A06-4FBA-BE20-E9740A65876F}" type="presParOf" srcId="{8867EF3C-DE53-432B-83B2-615D50F15EDE}" destId="{2C9E0B05-944E-4C2E-B61F-CF2FD30CB8BD}" srcOrd="14" destOrd="0" presId="urn:microsoft.com/office/officeart/2008/layout/HorizontalMultiLevelHierarchy"/>
    <dgm:cxn modelId="{DB54FF76-99A7-4C76-96ED-676CD0E3EE04}" type="presParOf" srcId="{2C9E0B05-944E-4C2E-B61F-CF2FD30CB8BD}" destId="{7AA67853-D02B-41E5-99F9-6C14D982295E}" srcOrd="0" destOrd="0" presId="urn:microsoft.com/office/officeart/2008/layout/HorizontalMultiLevelHierarchy"/>
    <dgm:cxn modelId="{1954BB91-63C7-4DE8-AE8A-11ECB9DB8B56}" type="presParOf" srcId="{8867EF3C-DE53-432B-83B2-615D50F15EDE}" destId="{14D72021-AD80-49DB-B5C8-75ED27FC42A4}" srcOrd="15" destOrd="0" presId="urn:microsoft.com/office/officeart/2008/layout/HorizontalMultiLevelHierarchy"/>
    <dgm:cxn modelId="{E1B888D3-A561-4C18-B223-8417B15D57BC}" type="presParOf" srcId="{14D72021-AD80-49DB-B5C8-75ED27FC42A4}" destId="{623B1CCA-E885-4EA8-9B18-77CC8E612069}" srcOrd="0" destOrd="0" presId="urn:microsoft.com/office/officeart/2008/layout/HorizontalMultiLevelHierarchy"/>
    <dgm:cxn modelId="{1AF7C3F0-B8CD-49F3-8283-A8CB1521EC97}" type="presParOf" srcId="{14D72021-AD80-49DB-B5C8-75ED27FC42A4}" destId="{805B6046-79A8-4905-8C21-03A08D952BBC}" srcOrd="1" destOrd="0" presId="urn:microsoft.com/office/officeart/2008/layout/HorizontalMultiLevelHierarchy"/>
    <dgm:cxn modelId="{93346818-068A-4BA1-A6FC-5A168F8BBB6D}" type="presParOf" srcId="{8867EF3C-DE53-432B-83B2-615D50F15EDE}" destId="{7B0C59A6-8BAE-497E-884C-9E8DEDDA8343}" srcOrd="16" destOrd="0" presId="urn:microsoft.com/office/officeart/2008/layout/HorizontalMultiLevelHierarchy"/>
    <dgm:cxn modelId="{CCDC5292-2788-49D7-9500-FE65D183CDC3}" type="presParOf" srcId="{7B0C59A6-8BAE-497E-884C-9E8DEDDA8343}" destId="{F9628E12-C27E-47F0-BE6F-3498F177DC30}" srcOrd="0" destOrd="0" presId="urn:microsoft.com/office/officeart/2008/layout/HorizontalMultiLevelHierarchy"/>
    <dgm:cxn modelId="{6E432894-6CFD-41D4-B287-69D14821CAF4}" type="presParOf" srcId="{8867EF3C-DE53-432B-83B2-615D50F15EDE}" destId="{2E1E3A8D-3CCC-4939-A18E-74E7A2A8E5CF}" srcOrd="17" destOrd="0" presId="urn:microsoft.com/office/officeart/2008/layout/HorizontalMultiLevelHierarchy"/>
    <dgm:cxn modelId="{E2C2A7B7-4C80-4B56-A100-051DC7AC96A3}" type="presParOf" srcId="{2E1E3A8D-3CCC-4939-A18E-74E7A2A8E5CF}" destId="{A9989E5E-2D7E-43E6-A8FD-BB29582484D1}" srcOrd="0" destOrd="0" presId="urn:microsoft.com/office/officeart/2008/layout/HorizontalMultiLevelHierarchy"/>
    <dgm:cxn modelId="{512380C6-FF96-4F7E-8514-3EB5C322668B}" type="presParOf" srcId="{2E1E3A8D-3CCC-4939-A18E-74E7A2A8E5CF}" destId="{6A1AC023-1D9A-43EF-A043-9B80CC0F9D4F}" srcOrd="1" destOrd="0" presId="urn:microsoft.com/office/officeart/2008/layout/HorizontalMultiLevelHierarchy"/>
    <dgm:cxn modelId="{3964EEEC-1F38-4FF8-BD20-2645B4DFFDCE}" type="presParOf" srcId="{8867EF3C-DE53-432B-83B2-615D50F15EDE}" destId="{183F3778-77DC-4AF1-A69A-1B0879731AD1}" srcOrd="18" destOrd="0" presId="urn:microsoft.com/office/officeart/2008/layout/HorizontalMultiLevelHierarchy"/>
    <dgm:cxn modelId="{58D58DC4-54DF-4F1A-AFBC-53E23DC29D8E}" type="presParOf" srcId="{183F3778-77DC-4AF1-A69A-1B0879731AD1}" destId="{9A71F2E6-F12E-4F38-8B57-42C9E25F4D9D}" srcOrd="0" destOrd="0" presId="urn:microsoft.com/office/officeart/2008/layout/HorizontalMultiLevelHierarchy"/>
    <dgm:cxn modelId="{FC563CB7-A75B-421A-9811-C42E415246A4}" type="presParOf" srcId="{8867EF3C-DE53-432B-83B2-615D50F15EDE}" destId="{FEBB71C7-85CA-43AE-ADB3-382DAE51B0EE}" srcOrd="19" destOrd="0" presId="urn:microsoft.com/office/officeart/2008/layout/HorizontalMultiLevelHierarchy"/>
    <dgm:cxn modelId="{259E9E64-6592-4226-8F77-80A2EBDC3D65}" type="presParOf" srcId="{FEBB71C7-85CA-43AE-ADB3-382DAE51B0EE}" destId="{0EE7FA92-06CC-4833-81A5-6D17BAFBF0C8}" srcOrd="0" destOrd="0" presId="urn:microsoft.com/office/officeart/2008/layout/HorizontalMultiLevelHierarchy"/>
    <dgm:cxn modelId="{FF851904-4A11-41BD-95FA-77EA48269D8F}" type="presParOf" srcId="{FEBB71C7-85CA-43AE-ADB3-382DAE51B0EE}" destId="{7B12F9DE-87C8-4617-B867-86E9EF497FFD}" srcOrd="1" destOrd="0" presId="urn:microsoft.com/office/officeart/2008/layout/HorizontalMultiLevelHierarchy"/>
    <dgm:cxn modelId="{96884273-EC16-4A68-8342-6190C93C24D9}" type="presParOf" srcId="{8867EF3C-DE53-432B-83B2-615D50F15EDE}" destId="{6103F4F8-BF7E-41C8-946A-9E8160F9D066}" srcOrd="20" destOrd="0" presId="urn:microsoft.com/office/officeart/2008/layout/HorizontalMultiLevelHierarchy"/>
    <dgm:cxn modelId="{60621DC4-B01D-4E6E-80AB-98BB23B0C756}" type="presParOf" srcId="{6103F4F8-BF7E-41C8-946A-9E8160F9D066}" destId="{1986BE4B-61DE-4712-856F-AA6940B2F1D3}" srcOrd="0" destOrd="0" presId="urn:microsoft.com/office/officeart/2008/layout/HorizontalMultiLevelHierarchy"/>
    <dgm:cxn modelId="{B1FB884A-2702-47B2-B260-57E6B55639E8}" type="presParOf" srcId="{8867EF3C-DE53-432B-83B2-615D50F15EDE}" destId="{3509F6CD-9A58-4522-9ABC-C32BE5787932}" srcOrd="21" destOrd="0" presId="urn:microsoft.com/office/officeart/2008/layout/HorizontalMultiLevelHierarchy"/>
    <dgm:cxn modelId="{08681F8E-ABC6-4503-A1BB-397CAE11BF77}" type="presParOf" srcId="{3509F6CD-9A58-4522-9ABC-C32BE5787932}" destId="{D812E453-FB05-49F8-AD1C-BF3F36B5946B}" srcOrd="0" destOrd="0" presId="urn:microsoft.com/office/officeart/2008/layout/HorizontalMultiLevelHierarchy"/>
    <dgm:cxn modelId="{BAFF6E78-2C4E-4617-B7A9-3DC9A6C87BF7}" type="presParOf" srcId="{3509F6CD-9A58-4522-9ABC-C32BE5787932}" destId="{02967574-94C4-4978-A331-F71C50C2BD68}" srcOrd="1" destOrd="0" presId="urn:microsoft.com/office/officeart/2008/layout/HorizontalMultiLevelHierarchy"/>
    <dgm:cxn modelId="{A8A9E4A5-AD36-4636-8A8F-009F6B8A22C8}" type="presParOf" srcId="{8867EF3C-DE53-432B-83B2-615D50F15EDE}" destId="{E2EC0007-4DF6-40C1-9B5B-C901CCBCF771}" srcOrd="22" destOrd="0" presId="urn:microsoft.com/office/officeart/2008/layout/HorizontalMultiLevelHierarchy"/>
    <dgm:cxn modelId="{89A12252-6BC0-413A-B2FC-4BE139E41231}" type="presParOf" srcId="{E2EC0007-4DF6-40C1-9B5B-C901CCBCF771}" destId="{29B9AC44-F886-4E65-AEBD-71F9CE700A13}" srcOrd="0" destOrd="0" presId="urn:microsoft.com/office/officeart/2008/layout/HorizontalMultiLevelHierarchy"/>
    <dgm:cxn modelId="{BFB05477-CD75-425F-8A44-615D0F463DE1}" type="presParOf" srcId="{8867EF3C-DE53-432B-83B2-615D50F15EDE}" destId="{7058AD69-09F1-4C21-A741-ACAB514038AB}" srcOrd="23" destOrd="0" presId="urn:microsoft.com/office/officeart/2008/layout/HorizontalMultiLevelHierarchy"/>
    <dgm:cxn modelId="{1B5BEDDC-E5AF-48C1-B25C-AB85B3B9FE6F}" type="presParOf" srcId="{7058AD69-09F1-4C21-A741-ACAB514038AB}" destId="{D2C65138-3B85-4D9F-A7D8-6B518A0FD611}" srcOrd="0" destOrd="0" presId="urn:microsoft.com/office/officeart/2008/layout/HorizontalMultiLevelHierarchy"/>
    <dgm:cxn modelId="{65C052C0-ABD7-487C-A19C-28E3B8C460FA}" type="presParOf" srcId="{7058AD69-09F1-4C21-A741-ACAB514038AB}" destId="{2F2A5E3E-22CE-4BF1-A98F-5A4CBCF1F52D}" srcOrd="1" destOrd="0" presId="urn:microsoft.com/office/officeart/2008/layout/HorizontalMultiLevelHierarchy"/>
    <dgm:cxn modelId="{EBAE113B-852C-4418-8754-9A3C78E390AE}" type="presParOf" srcId="{8867EF3C-DE53-432B-83B2-615D50F15EDE}" destId="{3ADC03B1-2239-428C-8088-EB2260C4A9C4}" srcOrd="24" destOrd="0" presId="urn:microsoft.com/office/officeart/2008/layout/HorizontalMultiLevelHierarchy"/>
    <dgm:cxn modelId="{C30F6C26-9701-49DF-880A-ACCDDA9BBA04}" type="presParOf" srcId="{3ADC03B1-2239-428C-8088-EB2260C4A9C4}" destId="{78655168-EDBF-4201-8086-DE39EF9E8153}" srcOrd="0" destOrd="0" presId="urn:microsoft.com/office/officeart/2008/layout/HorizontalMultiLevelHierarchy"/>
    <dgm:cxn modelId="{3A3C2680-98BE-4030-964F-20BF1C7F5E44}" type="presParOf" srcId="{8867EF3C-DE53-432B-83B2-615D50F15EDE}" destId="{B55FCC44-D1E7-4322-833C-6BD73A0A8FEA}" srcOrd="25" destOrd="0" presId="urn:microsoft.com/office/officeart/2008/layout/HorizontalMultiLevelHierarchy"/>
    <dgm:cxn modelId="{FCF57DFB-D9CF-4F68-80F0-081B2F097E6C}" type="presParOf" srcId="{B55FCC44-D1E7-4322-833C-6BD73A0A8FEA}" destId="{33A2D306-B847-4BBD-A3D3-125D78B3BDD3}" srcOrd="0" destOrd="0" presId="urn:microsoft.com/office/officeart/2008/layout/HorizontalMultiLevelHierarchy"/>
    <dgm:cxn modelId="{AC708FA3-0090-49F2-9D54-0681781A11E1}" type="presParOf" srcId="{B55FCC44-D1E7-4322-833C-6BD73A0A8FEA}" destId="{01E069BE-6FD2-4480-9E71-5144670855A5}" srcOrd="1" destOrd="0" presId="urn:microsoft.com/office/officeart/2008/layout/HorizontalMultiLevelHierarchy"/>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B049B-57B0-44A3-A7E9-B8689171EB86}">
      <dsp:nvSpPr>
        <dsp:cNvPr id="0" name=""/>
        <dsp:cNvSpPr/>
      </dsp:nvSpPr>
      <dsp:spPr>
        <a:xfrm>
          <a:off x="2562224" y="64690"/>
          <a:ext cx="3105150" cy="3105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t>Patient Safety </a:t>
          </a:r>
          <a:r>
            <a:rPr lang="en-US" sz="2100" kern="1200" dirty="0"/>
            <a:t>Reduced HAI Risk with Disposables </a:t>
          </a:r>
        </a:p>
      </dsp:txBody>
      <dsp:txXfrm>
        <a:off x="2976244" y="608091"/>
        <a:ext cx="2277110" cy="1397317"/>
      </dsp:txXfrm>
    </dsp:sp>
    <dsp:sp modelId="{EC25712D-14D7-44DC-AD7E-E3DA64428A70}">
      <dsp:nvSpPr>
        <dsp:cNvPr id="0" name=""/>
        <dsp:cNvSpPr/>
      </dsp:nvSpPr>
      <dsp:spPr>
        <a:xfrm>
          <a:off x="3682666" y="2005409"/>
          <a:ext cx="3105150" cy="3105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t>Salter Opportunity</a:t>
          </a:r>
        </a:p>
        <a:p>
          <a:pPr marL="0" lvl="0" indent="0" algn="ctr" defTabSz="933450">
            <a:lnSpc>
              <a:spcPct val="90000"/>
            </a:lnSpc>
            <a:spcBef>
              <a:spcPct val="0"/>
            </a:spcBef>
            <a:spcAft>
              <a:spcPct val="35000"/>
            </a:spcAft>
            <a:buNone/>
          </a:pPr>
          <a:r>
            <a:rPr lang="en-US" sz="2100" kern="1200" dirty="0"/>
            <a:t>Significant account value, GPO Contracts </a:t>
          </a:r>
        </a:p>
      </dsp:txBody>
      <dsp:txXfrm>
        <a:off x="4632325" y="2807573"/>
        <a:ext cx="1863090" cy="1707832"/>
      </dsp:txXfrm>
    </dsp:sp>
    <dsp:sp modelId="{89089243-F748-44A1-A0F4-EC8E911B8881}">
      <dsp:nvSpPr>
        <dsp:cNvPr id="0" name=""/>
        <dsp:cNvSpPr/>
      </dsp:nvSpPr>
      <dsp:spPr>
        <a:xfrm>
          <a:off x="1441783" y="2005409"/>
          <a:ext cx="3105150" cy="310515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b="1" kern="1200" dirty="0"/>
            <a:t>Clinician Preference </a:t>
          </a:r>
          <a:r>
            <a:rPr lang="en-US" sz="2100" kern="1200" dirty="0"/>
            <a:t>Enhanced Visibility and Ease of Intubation</a:t>
          </a:r>
        </a:p>
      </dsp:txBody>
      <dsp:txXfrm>
        <a:off x="1734184" y="2807573"/>
        <a:ext cx="1863090" cy="1707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28E82-5857-4A73-9BDA-8C63203F3227}">
      <dsp:nvSpPr>
        <dsp:cNvPr id="0" name=""/>
        <dsp:cNvSpPr/>
      </dsp:nvSpPr>
      <dsp:spPr>
        <a:xfrm>
          <a:off x="950384" y="2888673"/>
          <a:ext cx="236630" cy="2705380"/>
        </a:xfrm>
        <a:custGeom>
          <a:avLst/>
          <a:gdLst/>
          <a:ahLst/>
          <a:cxnLst/>
          <a:rect l="0" t="0" r="0" b="0"/>
          <a:pathLst>
            <a:path>
              <a:moveTo>
                <a:pt x="0" y="0"/>
              </a:moveTo>
              <a:lnTo>
                <a:pt x="118315" y="0"/>
              </a:lnTo>
              <a:lnTo>
                <a:pt x="118315" y="2705380"/>
              </a:lnTo>
              <a:lnTo>
                <a:pt x="236630" y="270538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00806" y="4173470"/>
        <a:ext cx="135785" cy="135785"/>
      </dsp:txXfrm>
    </dsp:sp>
    <dsp:sp modelId="{24C89591-F6D4-4EF9-A33F-F66F6AFBE8B1}">
      <dsp:nvSpPr>
        <dsp:cNvPr id="0" name=""/>
        <dsp:cNvSpPr/>
      </dsp:nvSpPr>
      <dsp:spPr>
        <a:xfrm>
          <a:off x="950384" y="2888673"/>
          <a:ext cx="236630" cy="2254483"/>
        </a:xfrm>
        <a:custGeom>
          <a:avLst/>
          <a:gdLst/>
          <a:ahLst/>
          <a:cxnLst/>
          <a:rect l="0" t="0" r="0" b="0"/>
          <a:pathLst>
            <a:path>
              <a:moveTo>
                <a:pt x="0" y="0"/>
              </a:moveTo>
              <a:lnTo>
                <a:pt x="118315" y="0"/>
              </a:lnTo>
              <a:lnTo>
                <a:pt x="118315" y="2254483"/>
              </a:lnTo>
              <a:lnTo>
                <a:pt x="236630" y="225448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012027" y="3959243"/>
        <a:ext cx="113343" cy="113343"/>
      </dsp:txXfrm>
    </dsp:sp>
    <dsp:sp modelId="{4CF1178A-2596-4FF9-948A-4F150791B91C}">
      <dsp:nvSpPr>
        <dsp:cNvPr id="0" name=""/>
        <dsp:cNvSpPr/>
      </dsp:nvSpPr>
      <dsp:spPr>
        <a:xfrm>
          <a:off x="950384" y="2888673"/>
          <a:ext cx="236630" cy="1803586"/>
        </a:xfrm>
        <a:custGeom>
          <a:avLst/>
          <a:gdLst/>
          <a:ahLst/>
          <a:cxnLst/>
          <a:rect l="0" t="0" r="0" b="0"/>
          <a:pathLst>
            <a:path>
              <a:moveTo>
                <a:pt x="0" y="0"/>
              </a:moveTo>
              <a:lnTo>
                <a:pt x="118315" y="0"/>
              </a:lnTo>
              <a:lnTo>
                <a:pt x="118315" y="1803586"/>
              </a:lnTo>
              <a:lnTo>
                <a:pt x="236630" y="180358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23223" y="3744990"/>
        <a:ext cx="90952" cy="90952"/>
      </dsp:txXfrm>
    </dsp:sp>
    <dsp:sp modelId="{5E470594-C11D-492F-AA90-BAD3D12F7DAC}">
      <dsp:nvSpPr>
        <dsp:cNvPr id="0" name=""/>
        <dsp:cNvSpPr/>
      </dsp:nvSpPr>
      <dsp:spPr>
        <a:xfrm>
          <a:off x="950384" y="2888673"/>
          <a:ext cx="236630" cy="1352690"/>
        </a:xfrm>
        <a:custGeom>
          <a:avLst/>
          <a:gdLst/>
          <a:ahLst/>
          <a:cxnLst/>
          <a:rect l="0" t="0" r="0" b="0"/>
          <a:pathLst>
            <a:path>
              <a:moveTo>
                <a:pt x="0" y="0"/>
              </a:moveTo>
              <a:lnTo>
                <a:pt x="118315" y="0"/>
              </a:lnTo>
              <a:lnTo>
                <a:pt x="118315" y="1352690"/>
              </a:lnTo>
              <a:lnTo>
                <a:pt x="236630" y="135269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4368" y="3530687"/>
        <a:ext cx="68661" cy="68661"/>
      </dsp:txXfrm>
    </dsp:sp>
    <dsp:sp modelId="{48DB8C42-22CC-471E-83A4-6035E61576B0}">
      <dsp:nvSpPr>
        <dsp:cNvPr id="0" name=""/>
        <dsp:cNvSpPr/>
      </dsp:nvSpPr>
      <dsp:spPr>
        <a:xfrm>
          <a:off x="950384" y="2888673"/>
          <a:ext cx="236630" cy="901793"/>
        </a:xfrm>
        <a:custGeom>
          <a:avLst/>
          <a:gdLst/>
          <a:ahLst/>
          <a:cxnLst/>
          <a:rect l="0" t="0" r="0" b="0"/>
          <a:pathLst>
            <a:path>
              <a:moveTo>
                <a:pt x="0" y="0"/>
              </a:moveTo>
              <a:lnTo>
                <a:pt x="118315" y="0"/>
              </a:lnTo>
              <a:lnTo>
                <a:pt x="118315" y="901793"/>
              </a:lnTo>
              <a:lnTo>
                <a:pt x="236630" y="90179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45391" y="3316261"/>
        <a:ext cx="46616" cy="46616"/>
      </dsp:txXfrm>
    </dsp:sp>
    <dsp:sp modelId="{F52E5914-6ECD-4634-8036-E2B7B5F85652}">
      <dsp:nvSpPr>
        <dsp:cNvPr id="0" name=""/>
        <dsp:cNvSpPr/>
      </dsp:nvSpPr>
      <dsp:spPr>
        <a:xfrm>
          <a:off x="950384" y="2888673"/>
          <a:ext cx="236630" cy="450896"/>
        </a:xfrm>
        <a:custGeom>
          <a:avLst/>
          <a:gdLst/>
          <a:ahLst/>
          <a:cxnLst/>
          <a:rect l="0" t="0" r="0" b="0"/>
          <a:pathLst>
            <a:path>
              <a:moveTo>
                <a:pt x="0" y="0"/>
              </a:moveTo>
              <a:lnTo>
                <a:pt x="118315" y="0"/>
              </a:lnTo>
              <a:lnTo>
                <a:pt x="118315" y="450896"/>
              </a:lnTo>
              <a:lnTo>
                <a:pt x="236630" y="450896"/>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55969" y="3101390"/>
        <a:ext cx="25460" cy="25460"/>
      </dsp:txXfrm>
    </dsp:sp>
    <dsp:sp modelId="{6CE05FBF-6A5D-4467-B1A2-E6C1CB2739A1}">
      <dsp:nvSpPr>
        <dsp:cNvPr id="0" name=""/>
        <dsp:cNvSpPr/>
      </dsp:nvSpPr>
      <dsp:spPr>
        <a:xfrm>
          <a:off x="950384" y="2842953"/>
          <a:ext cx="236630" cy="91440"/>
        </a:xfrm>
        <a:custGeom>
          <a:avLst/>
          <a:gdLst/>
          <a:ahLst/>
          <a:cxnLst/>
          <a:rect l="0" t="0" r="0" b="0"/>
          <a:pathLst>
            <a:path>
              <a:moveTo>
                <a:pt x="0" y="45720"/>
              </a:moveTo>
              <a:lnTo>
                <a:pt x="236630" y="4572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62783" y="2882757"/>
        <a:ext cx="11831" cy="11831"/>
      </dsp:txXfrm>
    </dsp:sp>
    <dsp:sp modelId="{532DC025-CBB1-4F01-A56C-A77C81C4DA12}">
      <dsp:nvSpPr>
        <dsp:cNvPr id="0" name=""/>
        <dsp:cNvSpPr/>
      </dsp:nvSpPr>
      <dsp:spPr>
        <a:xfrm>
          <a:off x="950384" y="2437776"/>
          <a:ext cx="236630" cy="450896"/>
        </a:xfrm>
        <a:custGeom>
          <a:avLst/>
          <a:gdLst/>
          <a:ahLst/>
          <a:cxnLst/>
          <a:rect l="0" t="0" r="0" b="0"/>
          <a:pathLst>
            <a:path>
              <a:moveTo>
                <a:pt x="0" y="450896"/>
              </a:moveTo>
              <a:lnTo>
                <a:pt x="118315" y="450896"/>
              </a:lnTo>
              <a:lnTo>
                <a:pt x="118315" y="0"/>
              </a:lnTo>
              <a:lnTo>
                <a:pt x="23663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55969" y="2650494"/>
        <a:ext cx="25460" cy="25460"/>
      </dsp:txXfrm>
    </dsp:sp>
    <dsp:sp modelId="{7590B326-53D2-4EDC-973B-9C06EDAB567C}">
      <dsp:nvSpPr>
        <dsp:cNvPr id="0" name=""/>
        <dsp:cNvSpPr/>
      </dsp:nvSpPr>
      <dsp:spPr>
        <a:xfrm>
          <a:off x="950384" y="1986879"/>
          <a:ext cx="236630" cy="901793"/>
        </a:xfrm>
        <a:custGeom>
          <a:avLst/>
          <a:gdLst/>
          <a:ahLst/>
          <a:cxnLst/>
          <a:rect l="0" t="0" r="0" b="0"/>
          <a:pathLst>
            <a:path>
              <a:moveTo>
                <a:pt x="0" y="901793"/>
              </a:moveTo>
              <a:lnTo>
                <a:pt x="118315" y="901793"/>
              </a:lnTo>
              <a:lnTo>
                <a:pt x="118315" y="0"/>
              </a:lnTo>
              <a:lnTo>
                <a:pt x="23663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45391" y="2414468"/>
        <a:ext cx="46616" cy="46616"/>
      </dsp:txXfrm>
    </dsp:sp>
    <dsp:sp modelId="{DBC20CF6-7270-4FA9-8E42-7F147647A254}">
      <dsp:nvSpPr>
        <dsp:cNvPr id="0" name=""/>
        <dsp:cNvSpPr/>
      </dsp:nvSpPr>
      <dsp:spPr>
        <a:xfrm>
          <a:off x="950384" y="1535982"/>
          <a:ext cx="236630" cy="1352690"/>
        </a:xfrm>
        <a:custGeom>
          <a:avLst/>
          <a:gdLst/>
          <a:ahLst/>
          <a:cxnLst/>
          <a:rect l="0" t="0" r="0" b="0"/>
          <a:pathLst>
            <a:path>
              <a:moveTo>
                <a:pt x="0" y="1352690"/>
              </a:moveTo>
              <a:lnTo>
                <a:pt x="118315" y="1352690"/>
              </a:lnTo>
              <a:lnTo>
                <a:pt x="118315" y="0"/>
              </a:lnTo>
              <a:lnTo>
                <a:pt x="23663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034368" y="2177997"/>
        <a:ext cx="68661" cy="68661"/>
      </dsp:txXfrm>
    </dsp:sp>
    <dsp:sp modelId="{08C8F8F7-1DDD-4105-92BD-5F6EB61E9A3F}">
      <dsp:nvSpPr>
        <dsp:cNvPr id="0" name=""/>
        <dsp:cNvSpPr/>
      </dsp:nvSpPr>
      <dsp:spPr>
        <a:xfrm>
          <a:off x="950384" y="1085086"/>
          <a:ext cx="236630" cy="1803586"/>
        </a:xfrm>
        <a:custGeom>
          <a:avLst/>
          <a:gdLst/>
          <a:ahLst/>
          <a:cxnLst/>
          <a:rect l="0" t="0" r="0" b="0"/>
          <a:pathLst>
            <a:path>
              <a:moveTo>
                <a:pt x="0" y="1803586"/>
              </a:moveTo>
              <a:lnTo>
                <a:pt x="118315" y="1803586"/>
              </a:lnTo>
              <a:lnTo>
                <a:pt x="118315" y="0"/>
              </a:lnTo>
              <a:lnTo>
                <a:pt x="23663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023223" y="1941403"/>
        <a:ext cx="90952" cy="90952"/>
      </dsp:txXfrm>
    </dsp:sp>
    <dsp:sp modelId="{F505A818-E78C-4C89-9313-BAFED7998E25}">
      <dsp:nvSpPr>
        <dsp:cNvPr id="0" name=""/>
        <dsp:cNvSpPr/>
      </dsp:nvSpPr>
      <dsp:spPr>
        <a:xfrm>
          <a:off x="950384" y="634189"/>
          <a:ext cx="236630" cy="2254483"/>
        </a:xfrm>
        <a:custGeom>
          <a:avLst/>
          <a:gdLst/>
          <a:ahLst/>
          <a:cxnLst/>
          <a:rect l="0" t="0" r="0" b="0"/>
          <a:pathLst>
            <a:path>
              <a:moveTo>
                <a:pt x="0" y="2254483"/>
              </a:moveTo>
              <a:lnTo>
                <a:pt x="118315" y="2254483"/>
              </a:lnTo>
              <a:lnTo>
                <a:pt x="118315" y="0"/>
              </a:lnTo>
              <a:lnTo>
                <a:pt x="23663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012027" y="1704759"/>
        <a:ext cx="113343" cy="113343"/>
      </dsp:txXfrm>
    </dsp:sp>
    <dsp:sp modelId="{64B50385-7341-40E7-A709-143996CCB755}">
      <dsp:nvSpPr>
        <dsp:cNvPr id="0" name=""/>
        <dsp:cNvSpPr/>
      </dsp:nvSpPr>
      <dsp:spPr>
        <a:xfrm>
          <a:off x="950384" y="183292"/>
          <a:ext cx="236630" cy="2705380"/>
        </a:xfrm>
        <a:custGeom>
          <a:avLst/>
          <a:gdLst/>
          <a:ahLst/>
          <a:cxnLst/>
          <a:rect l="0" t="0" r="0" b="0"/>
          <a:pathLst>
            <a:path>
              <a:moveTo>
                <a:pt x="0" y="2705380"/>
              </a:moveTo>
              <a:lnTo>
                <a:pt x="118315" y="2705380"/>
              </a:lnTo>
              <a:lnTo>
                <a:pt x="118315" y="0"/>
              </a:lnTo>
              <a:lnTo>
                <a:pt x="236630" y="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000806" y="1468090"/>
        <a:ext cx="135785" cy="135785"/>
      </dsp:txXfrm>
    </dsp:sp>
    <dsp:sp modelId="{A229398E-6364-48E1-9DC3-466BF95587F0}">
      <dsp:nvSpPr>
        <dsp:cNvPr id="0" name=""/>
        <dsp:cNvSpPr/>
      </dsp:nvSpPr>
      <dsp:spPr>
        <a:xfrm rot="16200000">
          <a:off x="-179230" y="2708314"/>
          <a:ext cx="1898512"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Curved</a:t>
          </a:r>
        </a:p>
      </dsp:txBody>
      <dsp:txXfrm>
        <a:off x="-179230" y="2708314"/>
        <a:ext cx="1898512" cy="360717"/>
      </dsp:txXfrm>
    </dsp:sp>
    <dsp:sp modelId="{771C3B0A-CF0F-4FF7-9815-0B490D0CF37D}">
      <dsp:nvSpPr>
        <dsp:cNvPr id="0" name=""/>
        <dsp:cNvSpPr/>
      </dsp:nvSpPr>
      <dsp:spPr>
        <a:xfrm>
          <a:off x="1187014" y="2933"/>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Macintosh</a:t>
          </a:r>
        </a:p>
      </dsp:txBody>
      <dsp:txXfrm>
        <a:off x="1187014" y="2933"/>
        <a:ext cx="1183153" cy="360717"/>
      </dsp:txXfrm>
    </dsp:sp>
    <dsp:sp modelId="{591AACD9-62A3-4591-8D4C-3EB8D59128B3}">
      <dsp:nvSpPr>
        <dsp:cNvPr id="0" name=""/>
        <dsp:cNvSpPr/>
      </dsp:nvSpPr>
      <dsp:spPr>
        <a:xfrm>
          <a:off x="1187014" y="453830"/>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Mac Reduced Flange</a:t>
          </a:r>
        </a:p>
      </dsp:txBody>
      <dsp:txXfrm>
        <a:off x="1187014" y="453830"/>
        <a:ext cx="1183153" cy="360717"/>
      </dsp:txXfrm>
    </dsp:sp>
    <dsp:sp modelId="{D8A8AFF5-E211-48BC-9564-0C1B1CEFD2DB}">
      <dsp:nvSpPr>
        <dsp:cNvPr id="0" name=""/>
        <dsp:cNvSpPr/>
      </dsp:nvSpPr>
      <dsp:spPr>
        <a:xfrm>
          <a:off x="1187014" y="904727"/>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Mac Improved View</a:t>
          </a:r>
        </a:p>
      </dsp:txBody>
      <dsp:txXfrm>
        <a:off x="1187014" y="904727"/>
        <a:ext cx="1183153" cy="360717"/>
      </dsp:txXfrm>
    </dsp:sp>
    <dsp:sp modelId="{2F6C0388-8782-44EB-9F49-D817FE4A990F}">
      <dsp:nvSpPr>
        <dsp:cNvPr id="0" name=""/>
        <dsp:cNvSpPr/>
      </dsp:nvSpPr>
      <dsp:spPr>
        <a:xfrm>
          <a:off x="1187014" y="1355624"/>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Mac Left Handed</a:t>
          </a:r>
        </a:p>
      </dsp:txBody>
      <dsp:txXfrm>
        <a:off x="1187014" y="1355624"/>
        <a:ext cx="1183153" cy="360717"/>
      </dsp:txXfrm>
    </dsp:sp>
    <dsp:sp modelId="{07CF2DC2-657E-4A23-A495-CA73DA9E9C4D}">
      <dsp:nvSpPr>
        <dsp:cNvPr id="0" name=""/>
        <dsp:cNvSpPr/>
      </dsp:nvSpPr>
      <dsp:spPr>
        <a:xfrm>
          <a:off x="1187014" y="1806520"/>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Flexible</a:t>
          </a:r>
        </a:p>
      </dsp:txBody>
      <dsp:txXfrm>
        <a:off x="1187014" y="1806520"/>
        <a:ext cx="1183153" cy="360717"/>
      </dsp:txXfrm>
    </dsp:sp>
    <dsp:sp modelId="{F288A066-BDCF-40A3-A633-FED6CE87EA83}">
      <dsp:nvSpPr>
        <dsp:cNvPr id="0" name=""/>
        <dsp:cNvSpPr/>
      </dsp:nvSpPr>
      <dsp:spPr>
        <a:xfrm>
          <a:off x="1187014" y="2257417"/>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Bizzari-Guiffrida</a:t>
          </a:r>
          <a:endParaRPr lang="en-US" sz="1300" kern="1200" dirty="0"/>
        </a:p>
      </dsp:txBody>
      <dsp:txXfrm>
        <a:off x="1187014" y="2257417"/>
        <a:ext cx="1183153" cy="360717"/>
      </dsp:txXfrm>
    </dsp:sp>
    <dsp:sp modelId="{D53D4E85-A5B4-4CF2-89F6-FB58238E59BA}">
      <dsp:nvSpPr>
        <dsp:cNvPr id="0" name=""/>
        <dsp:cNvSpPr/>
      </dsp:nvSpPr>
      <dsp:spPr>
        <a:xfrm>
          <a:off x="1187014" y="2708314"/>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Mac Prism</a:t>
          </a:r>
        </a:p>
      </dsp:txBody>
      <dsp:txXfrm>
        <a:off x="1187014" y="2708314"/>
        <a:ext cx="1183153" cy="360717"/>
      </dsp:txXfrm>
    </dsp:sp>
    <dsp:sp modelId="{96A49C37-F4FE-4397-9D5A-64660FDB1A24}">
      <dsp:nvSpPr>
        <dsp:cNvPr id="0" name=""/>
        <dsp:cNvSpPr/>
      </dsp:nvSpPr>
      <dsp:spPr>
        <a:xfrm>
          <a:off x="1187014" y="3159211"/>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Polio</a:t>
          </a:r>
        </a:p>
      </dsp:txBody>
      <dsp:txXfrm>
        <a:off x="1187014" y="3159211"/>
        <a:ext cx="1183153" cy="360717"/>
      </dsp:txXfrm>
    </dsp:sp>
    <dsp:sp modelId="{32E71A69-7B56-48E5-AC22-FC9071F68D2F}">
      <dsp:nvSpPr>
        <dsp:cNvPr id="0" name=""/>
        <dsp:cNvSpPr/>
      </dsp:nvSpPr>
      <dsp:spPr>
        <a:xfrm>
          <a:off x="1187014" y="3610107"/>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Mac </a:t>
          </a:r>
          <a:r>
            <a:rPr lang="en-US" sz="1300" kern="1200" dirty="0" err="1"/>
            <a:t>Oxiport</a:t>
          </a:r>
          <a:endParaRPr lang="en-US" sz="1300" kern="1200" dirty="0"/>
        </a:p>
      </dsp:txBody>
      <dsp:txXfrm>
        <a:off x="1187014" y="3610107"/>
        <a:ext cx="1183153" cy="360717"/>
      </dsp:txXfrm>
    </dsp:sp>
    <dsp:sp modelId="{A8C6063D-C21A-4D0E-BE8A-AA31C574D853}">
      <dsp:nvSpPr>
        <dsp:cNvPr id="0" name=""/>
        <dsp:cNvSpPr/>
      </dsp:nvSpPr>
      <dsp:spPr>
        <a:xfrm>
          <a:off x="1187014" y="4061004"/>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Tull</a:t>
          </a:r>
          <a:r>
            <a:rPr lang="en-US" sz="1300" kern="1200" dirty="0"/>
            <a:t> Macintosh (suction)</a:t>
          </a:r>
        </a:p>
      </dsp:txBody>
      <dsp:txXfrm>
        <a:off x="1187014" y="4061004"/>
        <a:ext cx="1183153" cy="360717"/>
      </dsp:txXfrm>
    </dsp:sp>
    <dsp:sp modelId="{56E2EB62-5D70-408D-B8FE-6D0C0DE6605B}">
      <dsp:nvSpPr>
        <dsp:cNvPr id="0" name=""/>
        <dsp:cNvSpPr/>
      </dsp:nvSpPr>
      <dsp:spPr>
        <a:xfrm>
          <a:off x="1187014" y="4511901"/>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Fink</a:t>
          </a:r>
        </a:p>
      </dsp:txBody>
      <dsp:txXfrm>
        <a:off x="1187014" y="4511901"/>
        <a:ext cx="1183153" cy="360717"/>
      </dsp:txXfrm>
    </dsp:sp>
    <dsp:sp modelId="{1AC1E943-F8AA-4D2B-BABF-20B8D7712703}">
      <dsp:nvSpPr>
        <dsp:cNvPr id="0" name=""/>
        <dsp:cNvSpPr/>
      </dsp:nvSpPr>
      <dsp:spPr>
        <a:xfrm>
          <a:off x="1187014" y="4962798"/>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Upsher</a:t>
          </a:r>
          <a:r>
            <a:rPr lang="en-US" sz="1300" kern="1200" dirty="0"/>
            <a:t> Low Profile</a:t>
          </a:r>
        </a:p>
      </dsp:txBody>
      <dsp:txXfrm>
        <a:off x="1187014" y="4962798"/>
        <a:ext cx="1183153" cy="360717"/>
      </dsp:txXfrm>
    </dsp:sp>
    <dsp:sp modelId="{7E220169-B039-49F7-963E-FFB52B0941A4}">
      <dsp:nvSpPr>
        <dsp:cNvPr id="0" name=""/>
        <dsp:cNvSpPr/>
      </dsp:nvSpPr>
      <dsp:spPr>
        <a:xfrm>
          <a:off x="1187014" y="5413694"/>
          <a:ext cx="1183153" cy="36071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Upsher</a:t>
          </a:r>
          <a:r>
            <a:rPr lang="en-US" sz="1300" kern="1200" dirty="0"/>
            <a:t> ULX</a:t>
          </a:r>
        </a:p>
      </dsp:txBody>
      <dsp:txXfrm>
        <a:off x="1187014" y="5413694"/>
        <a:ext cx="1183153" cy="3607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42B5E-66F0-4421-855A-2F8492E47EF3}">
      <dsp:nvSpPr>
        <dsp:cNvPr id="0" name=""/>
        <dsp:cNvSpPr/>
      </dsp:nvSpPr>
      <dsp:spPr>
        <a:xfrm>
          <a:off x="1199089" y="2888673"/>
          <a:ext cx="191625" cy="2738544"/>
        </a:xfrm>
        <a:custGeom>
          <a:avLst/>
          <a:gdLst/>
          <a:ahLst/>
          <a:cxnLst/>
          <a:rect l="0" t="0" r="0" b="0"/>
          <a:pathLst>
            <a:path>
              <a:moveTo>
                <a:pt x="0" y="0"/>
              </a:moveTo>
              <a:lnTo>
                <a:pt x="95812" y="0"/>
              </a:lnTo>
              <a:lnTo>
                <a:pt x="95812" y="2738544"/>
              </a:lnTo>
              <a:lnTo>
                <a:pt x="191625" y="2738544"/>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26270" y="4189314"/>
        <a:ext cx="137262" cy="137262"/>
      </dsp:txXfrm>
    </dsp:sp>
    <dsp:sp modelId="{9D0E119B-06C2-418A-843B-A8E5A2934252}">
      <dsp:nvSpPr>
        <dsp:cNvPr id="0" name=""/>
        <dsp:cNvSpPr/>
      </dsp:nvSpPr>
      <dsp:spPr>
        <a:xfrm>
          <a:off x="1199089" y="2888673"/>
          <a:ext cx="191625" cy="2373405"/>
        </a:xfrm>
        <a:custGeom>
          <a:avLst/>
          <a:gdLst/>
          <a:ahLst/>
          <a:cxnLst/>
          <a:rect l="0" t="0" r="0" b="0"/>
          <a:pathLst>
            <a:path>
              <a:moveTo>
                <a:pt x="0" y="0"/>
              </a:moveTo>
              <a:lnTo>
                <a:pt x="95812" y="0"/>
              </a:lnTo>
              <a:lnTo>
                <a:pt x="95812" y="2373405"/>
              </a:lnTo>
              <a:lnTo>
                <a:pt x="191625" y="237340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35373" y="4015847"/>
        <a:ext cx="119056" cy="119056"/>
      </dsp:txXfrm>
    </dsp:sp>
    <dsp:sp modelId="{142B401A-DB89-42F0-A7A2-FEFA40971BA9}">
      <dsp:nvSpPr>
        <dsp:cNvPr id="0" name=""/>
        <dsp:cNvSpPr/>
      </dsp:nvSpPr>
      <dsp:spPr>
        <a:xfrm>
          <a:off x="1199089" y="2888673"/>
          <a:ext cx="191625" cy="2008265"/>
        </a:xfrm>
        <a:custGeom>
          <a:avLst/>
          <a:gdLst/>
          <a:ahLst/>
          <a:cxnLst/>
          <a:rect l="0" t="0" r="0" b="0"/>
          <a:pathLst>
            <a:path>
              <a:moveTo>
                <a:pt x="0" y="0"/>
              </a:moveTo>
              <a:lnTo>
                <a:pt x="95812" y="0"/>
              </a:lnTo>
              <a:lnTo>
                <a:pt x="95812" y="2008265"/>
              </a:lnTo>
              <a:lnTo>
                <a:pt x="191625" y="2008265"/>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44467" y="3842371"/>
        <a:ext cx="100869" cy="100869"/>
      </dsp:txXfrm>
    </dsp:sp>
    <dsp:sp modelId="{D97FB477-C4BD-4BF8-8908-8A7F29ECED81}">
      <dsp:nvSpPr>
        <dsp:cNvPr id="0" name=""/>
        <dsp:cNvSpPr/>
      </dsp:nvSpPr>
      <dsp:spPr>
        <a:xfrm>
          <a:off x="1199089" y="2888673"/>
          <a:ext cx="191625" cy="1643126"/>
        </a:xfrm>
        <a:custGeom>
          <a:avLst/>
          <a:gdLst/>
          <a:ahLst/>
          <a:cxnLst/>
          <a:rect l="0" t="0" r="0" b="0"/>
          <a:pathLst>
            <a:path>
              <a:moveTo>
                <a:pt x="0" y="0"/>
              </a:moveTo>
              <a:lnTo>
                <a:pt x="95812" y="0"/>
              </a:lnTo>
              <a:lnTo>
                <a:pt x="95812" y="1643126"/>
              </a:lnTo>
              <a:lnTo>
                <a:pt x="191625" y="16431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253545" y="3668879"/>
        <a:ext cx="82713" cy="82713"/>
      </dsp:txXfrm>
    </dsp:sp>
    <dsp:sp modelId="{4AAEE5D3-3876-4500-AF62-F5F484645B8D}">
      <dsp:nvSpPr>
        <dsp:cNvPr id="0" name=""/>
        <dsp:cNvSpPr/>
      </dsp:nvSpPr>
      <dsp:spPr>
        <a:xfrm>
          <a:off x="1199089" y="2888673"/>
          <a:ext cx="191625" cy="1277987"/>
        </a:xfrm>
        <a:custGeom>
          <a:avLst/>
          <a:gdLst/>
          <a:ahLst/>
          <a:cxnLst/>
          <a:rect l="0" t="0" r="0" b="0"/>
          <a:pathLst>
            <a:path>
              <a:moveTo>
                <a:pt x="0" y="0"/>
              </a:moveTo>
              <a:lnTo>
                <a:pt x="95812" y="0"/>
              </a:lnTo>
              <a:lnTo>
                <a:pt x="95812" y="1277987"/>
              </a:lnTo>
              <a:lnTo>
                <a:pt x="191625" y="127798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62595" y="3495359"/>
        <a:ext cx="64613" cy="64613"/>
      </dsp:txXfrm>
    </dsp:sp>
    <dsp:sp modelId="{4C64E272-158F-4E9E-927E-25DAD8005D91}">
      <dsp:nvSpPr>
        <dsp:cNvPr id="0" name=""/>
        <dsp:cNvSpPr/>
      </dsp:nvSpPr>
      <dsp:spPr>
        <a:xfrm>
          <a:off x="1199089" y="2888673"/>
          <a:ext cx="191625" cy="912848"/>
        </a:xfrm>
        <a:custGeom>
          <a:avLst/>
          <a:gdLst/>
          <a:ahLst/>
          <a:cxnLst/>
          <a:rect l="0" t="0" r="0" b="0"/>
          <a:pathLst>
            <a:path>
              <a:moveTo>
                <a:pt x="0" y="0"/>
              </a:moveTo>
              <a:lnTo>
                <a:pt x="95812" y="0"/>
              </a:lnTo>
              <a:lnTo>
                <a:pt x="95812" y="912848"/>
              </a:lnTo>
              <a:lnTo>
                <a:pt x="191625" y="91284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71583" y="3321778"/>
        <a:ext cx="46637" cy="46637"/>
      </dsp:txXfrm>
    </dsp:sp>
    <dsp:sp modelId="{DB928ED8-EA47-4A8D-8BBF-C29A559FCDF3}">
      <dsp:nvSpPr>
        <dsp:cNvPr id="0" name=""/>
        <dsp:cNvSpPr/>
      </dsp:nvSpPr>
      <dsp:spPr>
        <a:xfrm>
          <a:off x="1199089" y="2888673"/>
          <a:ext cx="191625" cy="547708"/>
        </a:xfrm>
        <a:custGeom>
          <a:avLst/>
          <a:gdLst/>
          <a:ahLst/>
          <a:cxnLst/>
          <a:rect l="0" t="0" r="0" b="0"/>
          <a:pathLst>
            <a:path>
              <a:moveTo>
                <a:pt x="0" y="0"/>
              </a:moveTo>
              <a:lnTo>
                <a:pt x="95812" y="0"/>
              </a:lnTo>
              <a:lnTo>
                <a:pt x="95812" y="547708"/>
              </a:lnTo>
              <a:lnTo>
                <a:pt x="191625" y="547708"/>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0395" y="3148020"/>
        <a:ext cx="29013" cy="29013"/>
      </dsp:txXfrm>
    </dsp:sp>
    <dsp:sp modelId="{F1183220-EF0D-43A5-B85D-3CF29BDE0D20}">
      <dsp:nvSpPr>
        <dsp:cNvPr id="0" name=""/>
        <dsp:cNvSpPr/>
      </dsp:nvSpPr>
      <dsp:spPr>
        <a:xfrm>
          <a:off x="1199089" y="2888673"/>
          <a:ext cx="191625" cy="182569"/>
        </a:xfrm>
        <a:custGeom>
          <a:avLst/>
          <a:gdLst/>
          <a:ahLst/>
          <a:cxnLst/>
          <a:rect l="0" t="0" r="0" b="0"/>
          <a:pathLst>
            <a:path>
              <a:moveTo>
                <a:pt x="0" y="0"/>
              </a:moveTo>
              <a:lnTo>
                <a:pt x="95812" y="0"/>
              </a:lnTo>
              <a:lnTo>
                <a:pt x="95812" y="182569"/>
              </a:lnTo>
              <a:lnTo>
                <a:pt x="191625" y="182569"/>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8285" y="2973340"/>
        <a:ext cx="13233" cy="13233"/>
      </dsp:txXfrm>
    </dsp:sp>
    <dsp:sp modelId="{077BC0DF-0BB1-4600-89C1-76786A9A3C8D}">
      <dsp:nvSpPr>
        <dsp:cNvPr id="0" name=""/>
        <dsp:cNvSpPr/>
      </dsp:nvSpPr>
      <dsp:spPr>
        <a:xfrm>
          <a:off x="1199089" y="2706103"/>
          <a:ext cx="191625" cy="182569"/>
        </a:xfrm>
        <a:custGeom>
          <a:avLst/>
          <a:gdLst/>
          <a:ahLst/>
          <a:cxnLst/>
          <a:rect l="0" t="0" r="0" b="0"/>
          <a:pathLst>
            <a:path>
              <a:moveTo>
                <a:pt x="0" y="182569"/>
              </a:moveTo>
              <a:lnTo>
                <a:pt x="95812" y="182569"/>
              </a:lnTo>
              <a:lnTo>
                <a:pt x="95812" y="0"/>
              </a:lnTo>
              <a:lnTo>
                <a:pt x="19162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88285" y="2790771"/>
        <a:ext cx="13233" cy="13233"/>
      </dsp:txXfrm>
    </dsp:sp>
    <dsp:sp modelId="{9A299A98-4728-41DE-9988-77B7855E809C}">
      <dsp:nvSpPr>
        <dsp:cNvPr id="0" name=""/>
        <dsp:cNvSpPr/>
      </dsp:nvSpPr>
      <dsp:spPr>
        <a:xfrm>
          <a:off x="1199089" y="2340964"/>
          <a:ext cx="212397" cy="547708"/>
        </a:xfrm>
        <a:custGeom>
          <a:avLst/>
          <a:gdLst/>
          <a:ahLst/>
          <a:cxnLst/>
          <a:rect l="0" t="0" r="0" b="0"/>
          <a:pathLst>
            <a:path>
              <a:moveTo>
                <a:pt x="0" y="547708"/>
              </a:moveTo>
              <a:lnTo>
                <a:pt x="106198" y="547708"/>
              </a:lnTo>
              <a:lnTo>
                <a:pt x="106198" y="0"/>
              </a:lnTo>
              <a:lnTo>
                <a:pt x="212397"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90601" y="2600132"/>
        <a:ext cx="29372" cy="29372"/>
      </dsp:txXfrm>
    </dsp:sp>
    <dsp:sp modelId="{754E9266-B4A6-4033-A211-6DA0989F7957}">
      <dsp:nvSpPr>
        <dsp:cNvPr id="0" name=""/>
        <dsp:cNvSpPr/>
      </dsp:nvSpPr>
      <dsp:spPr>
        <a:xfrm>
          <a:off x="1199089" y="1975824"/>
          <a:ext cx="191625" cy="912848"/>
        </a:xfrm>
        <a:custGeom>
          <a:avLst/>
          <a:gdLst/>
          <a:ahLst/>
          <a:cxnLst/>
          <a:rect l="0" t="0" r="0" b="0"/>
          <a:pathLst>
            <a:path>
              <a:moveTo>
                <a:pt x="0" y="912848"/>
              </a:moveTo>
              <a:lnTo>
                <a:pt x="95812" y="912848"/>
              </a:lnTo>
              <a:lnTo>
                <a:pt x="95812" y="0"/>
              </a:lnTo>
              <a:lnTo>
                <a:pt x="19162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71583" y="2408930"/>
        <a:ext cx="46637" cy="46637"/>
      </dsp:txXfrm>
    </dsp:sp>
    <dsp:sp modelId="{C8635D02-6E4D-437E-9652-435E3C6B6693}">
      <dsp:nvSpPr>
        <dsp:cNvPr id="0" name=""/>
        <dsp:cNvSpPr/>
      </dsp:nvSpPr>
      <dsp:spPr>
        <a:xfrm>
          <a:off x="1199089" y="1606116"/>
          <a:ext cx="185770" cy="1282556"/>
        </a:xfrm>
        <a:custGeom>
          <a:avLst/>
          <a:gdLst/>
          <a:ahLst/>
          <a:cxnLst/>
          <a:rect l="0" t="0" r="0" b="0"/>
          <a:pathLst>
            <a:path>
              <a:moveTo>
                <a:pt x="0" y="1282556"/>
              </a:moveTo>
              <a:lnTo>
                <a:pt x="92885" y="1282556"/>
              </a:lnTo>
              <a:lnTo>
                <a:pt x="92885" y="0"/>
              </a:lnTo>
              <a:lnTo>
                <a:pt x="18577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59576" y="2214996"/>
        <a:ext cx="64797" cy="64797"/>
      </dsp:txXfrm>
    </dsp:sp>
    <dsp:sp modelId="{DF45C2B7-6F06-4AEB-91BD-35F19B7C4CE6}">
      <dsp:nvSpPr>
        <dsp:cNvPr id="0" name=""/>
        <dsp:cNvSpPr/>
      </dsp:nvSpPr>
      <dsp:spPr>
        <a:xfrm>
          <a:off x="1199089" y="1245546"/>
          <a:ext cx="191625" cy="1643126"/>
        </a:xfrm>
        <a:custGeom>
          <a:avLst/>
          <a:gdLst/>
          <a:ahLst/>
          <a:cxnLst/>
          <a:rect l="0" t="0" r="0" b="0"/>
          <a:pathLst>
            <a:path>
              <a:moveTo>
                <a:pt x="0" y="1643126"/>
              </a:moveTo>
              <a:lnTo>
                <a:pt x="95812" y="1643126"/>
              </a:lnTo>
              <a:lnTo>
                <a:pt x="95812" y="0"/>
              </a:lnTo>
              <a:lnTo>
                <a:pt x="19162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253545" y="2025753"/>
        <a:ext cx="82713" cy="82713"/>
      </dsp:txXfrm>
    </dsp:sp>
    <dsp:sp modelId="{2580A557-3AAE-4D08-8AC0-4606433F6CAA}">
      <dsp:nvSpPr>
        <dsp:cNvPr id="0" name=""/>
        <dsp:cNvSpPr/>
      </dsp:nvSpPr>
      <dsp:spPr>
        <a:xfrm>
          <a:off x="1199089" y="880407"/>
          <a:ext cx="191625" cy="2008265"/>
        </a:xfrm>
        <a:custGeom>
          <a:avLst/>
          <a:gdLst/>
          <a:ahLst/>
          <a:cxnLst/>
          <a:rect l="0" t="0" r="0" b="0"/>
          <a:pathLst>
            <a:path>
              <a:moveTo>
                <a:pt x="0" y="2008265"/>
              </a:moveTo>
              <a:lnTo>
                <a:pt x="95812" y="2008265"/>
              </a:lnTo>
              <a:lnTo>
                <a:pt x="95812" y="0"/>
              </a:lnTo>
              <a:lnTo>
                <a:pt x="19162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244467" y="1834105"/>
        <a:ext cx="100869" cy="100869"/>
      </dsp:txXfrm>
    </dsp:sp>
    <dsp:sp modelId="{10D03549-7143-44DE-BF7F-77F2D747A6CF}">
      <dsp:nvSpPr>
        <dsp:cNvPr id="0" name=""/>
        <dsp:cNvSpPr/>
      </dsp:nvSpPr>
      <dsp:spPr>
        <a:xfrm>
          <a:off x="1199089" y="515267"/>
          <a:ext cx="191625" cy="2373405"/>
        </a:xfrm>
        <a:custGeom>
          <a:avLst/>
          <a:gdLst/>
          <a:ahLst/>
          <a:cxnLst/>
          <a:rect l="0" t="0" r="0" b="0"/>
          <a:pathLst>
            <a:path>
              <a:moveTo>
                <a:pt x="0" y="2373405"/>
              </a:moveTo>
              <a:lnTo>
                <a:pt x="95812" y="2373405"/>
              </a:lnTo>
              <a:lnTo>
                <a:pt x="95812" y="0"/>
              </a:lnTo>
              <a:lnTo>
                <a:pt x="19162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235373" y="1642442"/>
        <a:ext cx="119056" cy="119056"/>
      </dsp:txXfrm>
    </dsp:sp>
    <dsp:sp modelId="{C0F6C9DF-59A8-4A31-9970-D7168865F0CB}">
      <dsp:nvSpPr>
        <dsp:cNvPr id="0" name=""/>
        <dsp:cNvSpPr/>
      </dsp:nvSpPr>
      <dsp:spPr>
        <a:xfrm>
          <a:off x="1199089" y="150128"/>
          <a:ext cx="191625" cy="2738544"/>
        </a:xfrm>
        <a:custGeom>
          <a:avLst/>
          <a:gdLst/>
          <a:ahLst/>
          <a:cxnLst/>
          <a:rect l="0" t="0" r="0" b="0"/>
          <a:pathLst>
            <a:path>
              <a:moveTo>
                <a:pt x="0" y="2738544"/>
              </a:moveTo>
              <a:lnTo>
                <a:pt x="95812" y="2738544"/>
              </a:lnTo>
              <a:lnTo>
                <a:pt x="95812" y="0"/>
              </a:lnTo>
              <a:lnTo>
                <a:pt x="191625"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26270" y="1450769"/>
        <a:ext cx="137262" cy="137262"/>
      </dsp:txXfrm>
    </dsp:sp>
    <dsp:sp modelId="{A229398E-6364-48E1-9DC3-466BF95587F0}">
      <dsp:nvSpPr>
        <dsp:cNvPr id="0" name=""/>
        <dsp:cNvSpPr/>
      </dsp:nvSpPr>
      <dsp:spPr>
        <a:xfrm rot="16200000">
          <a:off x="284319" y="2742617"/>
          <a:ext cx="1537428"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Straight</a:t>
          </a:r>
        </a:p>
      </dsp:txBody>
      <dsp:txXfrm>
        <a:off x="284319" y="2742617"/>
        <a:ext cx="1537428" cy="292111"/>
      </dsp:txXfrm>
    </dsp:sp>
    <dsp:sp modelId="{F7661549-DB27-4B23-A65D-F4ECC2B4DF6A}">
      <dsp:nvSpPr>
        <dsp:cNvPr id="0" name=""/>
        <dsp:cNvSpPr/>
      </dsp:nvSpPr>
      <dsp:spPr>
        <a:xfrm>
          <a:off x="1390714" y="4072"/>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Soper</a:t>
          </a:r>
        </a:p>
      </dsp:txBody>
      <dsp:txXfrm>
        <a:off x="1390714" y="4072"/>
        <a:ext cx="958125" cy="292111"/>
      </dsp:txXfrm>
    </dsp:sp>
    <dsp:sp modelId="{91575987-9109-4CB9-9BC8-AF1EB803A88E}">
      <dsp:nvSpPr>
        <dsp:cNvPr id="0" name=""/>
        <dsp:cNvSpPr/>
      </dsp:nvSpPr>
      <dsp:spPr>
        <a:xfrm>
          <a:off x="1390714" y="369212"/>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Heine</a:t>
          </a:r>
          <a:endParaRPr lang="en-US" sz="1100" kern="1200" dirty="0"/>
        </a:p>
      </dsp:txBody>
      <dsp:txXfrm>
        <a:off x="1390714" y="369212"/>
        <a:ext cx="958125" cy="292111"/>
      </dsp:txXfrm>
    </dsp:sp>
    <dsp:sp modelId="{38F9037E-15A7-4B85-B7E3-467BC3C8F863}">
      <dsp:nvSpPr>
        <dsp:cNvPr id="0" name=""/>
        <dsp:cNvSpPr/>
      </dsp:nvSpPr>
      <dsp:spPr>
        <a:xfrm>
          <a:off x="1390714" y="734351"/>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Snow</a:t>
          </a:r>
          <a:endParaRPr lang="en-US" sz="1100" kern="1200" dirty="0"/>
        </a:p>
      </dsp:txBody>
      <dsp:txXfrm>
        <a:off x="1390714" y="734351"/>
        <a:ext cx="958125" cy="292111"/>
      </dsp:txXfrm>
    </dsp:sp>
    <dsp:sp modelId="{6CA036BE-58BD-43EE-8B09-1F5EBBB5E510}">
      <dsp:nvSpPr>
        <dsp:cNvPr id="0" name=""/>
        <dsp:cNvSpPr/>
      </dsp:nvSpPr>
      <dsp:spPr>
        <a:xfrm>
          <a:off x="1390714" y="1099490"/>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Flagg</a:t>
          </a:r>
          <a:endParaRPr lang="en-US" sz="1100" kern="1200" dirty="0"/>
        </a:p>
      </dsp:txBody>
      <dsp:txXfrm>
        <a:off x="1390714" y="1099490"/>
        <a:ext cx="958125" cy="292111"/>
      </dsp:txXfrm>
    </dsp:sp>
    <dsp:sp modelId="{18D69EA8-7719-4688-A6A6-75C57F61C807}">
      <dsp:nvSpPr>
        <dsp:cNvPr id="0" name=""/>
        <dsp:cNvSpPr/>
      </dsp:nvSpPr>
      <dsp:spPr>
        <a:xfrm>
          <a:off x="1384860" y="1460061"/>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Guedel</a:t>
          </a:r>
          <a:endParaRPr lang="en-US" sz="1100" kern="1200" dirty="0"/>
        </a:p>
      </dsp:txBody>
      <dsp:txXfrm>
        <a:off x="1384860" y="1460061"/>
        <a:ext cx="958125" cy="292111"/>
      </dsp:txXfrm>
    </dsp:sp>
    <dsp:sp modelId="{A003F2F2-713C-42AA-9F4E-BFC6BF82BD8F}">
      <dsp:nvSpPr>
        <dsp:cNvPr id="0" name=""/>
        <dsp:cNvSpPr/>
      </dsp:nvSpPr>
      <dsp:spPr>
        <a:xfrm>
          <a:off x="1390714" y="1829769"/>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Bennett</a:t>
          </a:r>
        </a:p>
      </dsp:txBody>
      <dsp:txXfrm>
        <a:off x="1390714" y="1829769"/>
        <a:ext cx="958125" cy="292111"/>
      </dsp:txXfrm>
    </dsp:sp>
    <dsp:sp modelId="{55562F94-2FDB-4A48-AC03-4F38E66D1992}">
      <dsp:nvSpPr>
        <dsp:cNvPr id="0" name=""/>
        <dsp:cNvSpPr/>
      </dsp:nvSpPr>
      <dsp:spPr>
        <a:xfrm>
          <a:off x="1411486" y="2194908"/>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Eversole</a:t>
          </a:r>
        </a:p>
      </dsp:txBody>
      <dsp:txXfrm>
        <a:off x="1411486" y="2194908"/>
        <a:ext cx="958125" cy="292111"/>
      </dsp:txXfrm>
    </dsp:sp>
    <dsp:sp modelId="{4219ED50-EAA0-4F42-AA47-6D8C05304AB5}">
      <dsp:nvSpPr>
        <dsp:cNvPr id="0" name=""/>
        <dsp:cNvSpPr/>
      </dsp:nvSpPr>
      <dsp:spPr>
        <a:xfrm>
          <a:off x="1390714" y="2560047"/>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Racz</a:t>
          </a:r>
          <a:r>
            <a:rPr lang="en-US" sz="1100" kern="1200" dirty="0"/>
            <a:t>-Allen</a:t>
          </a:r>
        </a:p>
      </dsp:txBody>
      <dsp:txXfrm>
        <a:off x="1390714" y="2560047"/>
        <a:ext cx="958125" cy="292111"/>
      </dsp:txXfrm>
    </dsp:sp>
    <dsp:sp modelId="{87997173-143C-4776-A62F-B04764B84CD6}">
      <dsp:nvSpPr>
        <dsp:cNvPr id="0" name=""/>
        <dsp:cNvSpPr/>
      </dsp:nvSpPr>
      <dsp:spPr>
        <a:xfrm>
          <a:off x="1390714" y="2925186"/>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Oxford Infant</a:t>
          </a:r>
        </a:p>
      </dsp:txBody>
      <dsp:txXfrm>
        <a:off x="1390714" y="2925186"/>
        <a:ext cx="958125" cy="292111"/>
      </dsp:txXfrm>
    </dsp:sp>
    <dsp:sp modelId="{4FB3330A-7DBB-4A65-BB5E-8801BE7E9A17}">
      <dsp:nvSpPr>
        <dsp:cNvPr id="0" name=""/>
        <dsp:cNvSpPr/>
      </dsp:nvSpPr>
      <dsp:spPr>
        <a:xfrm>
          <a:off x="1390714" y="3290326"/>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Bainton</a:t>
          </a:r>
          <a:endParaRPr lang="en-US" sz="1100" kern="1200" dirty="0"/>
        </a:p>
      </dsp:txBody>
      <dsp:txXfrm>
        <a:off x="1390714" y="3290326"/>
        <a:ext cx="958125" cy="292111"/>
      </dsp:txXfrm>
    </dsp:sp>
    <dsp:sp modelId="{A859C559-0BA6-4E61-ACDF-BD2E01C0E9A9}">
      <dsp:nvSpPr>
        <dsp:cNvPr id="0" name=""/>
        <dsp:cNvSpPr/>
      </dsp:nvSpPr>
      <dsp:spPr>
        <a:xfrm>
          <a:off x="1390714" y="3655465"/>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Dopuble</a:t>
          </a:r>
          <a:r>
            <a:rPr lang="en-US" sz="1100" kern="1200" dirty="0"/>
            <a:t>-Angle</a:t>
          </a:r>
        </a:p>
      </dsp:txBody>
      <dsp:txXfrm>
        <a:off x="1390714" y="3655465"/>
        <a:ext cx="958125" cy="292111"/>
      </dsp:txXfrm>
    </dsp:sp>
    <dsp:sp modelId="{278D69AF-0B0E-4D2C-A20F-772DF8EB74D6}">
      <dsp:nvSpPr>
        <dsp:cNvPr id="0" name=""/>
        <dsp:cNvSpPr/>
      </dsp:nvSpPr>
      <dsp:spPr>
        <a:xfrm>
          <a:off x="1390714" y="4020604"/>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Blechman</a:t>
          </a:r>
          <a:endParaRPr lang="en-US" sz="1100" kern="1200" dirty="0"/>
        </a:p>
      </dsp:txBody>
      <dsp:txXfrm>
        <a:off x="1390714" y="4020604"/>
        <a:ext cx="958125" cy="292111"/>
      </dsp:txXfrm>
    </dsp:sp>
    <dsp:sp modelId="{E7E21D76-26F2-41BB-9AA0-4D243D2099A2}">
      <dsp:nvSpPr>
        <dsp:cNvPr id="0" name=""/>
        <dsp:cNvSpPr/>
      </dsp:nvSpPr>
      <dsp:spPr>
        <a:xfrm>
          <a:off x="1390714" y="4385744"/>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err="1"/>
            <a:t>Belscope</a:t>
          </a:r>
          <a:endParaRPr lang="en-US" sz="1100" kern="1200" dirty="0"/>
        </a:p>
      </dsp:txBody>
      <dsp:txXfrm>
        <a:off x="1390714" y="4385744"/>
        <a:ext cx="958125" cy="292111"/>
      </dsp:txXfrm>
    </dsp:sp>
    <dsp:sp modelId="{ABED93F4-22C4-4E24-B1B2-EB5372A2A0AF}">
      <dsp:nvSpPr>
        <dsp:cNvPr id="0" name=""/>
        <dsp:cNvSpPr/>
      </dsp:nvSpPr>
      <dsp:spPr>
        <a:xfrm>
          <a:off x="1390714" y="4750883"/>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Henderson</a:t>
          </a:r>
        </a:p>
      </dsp:txBody>
      <dsp:txXfrm>
        <a:off x="1390714" y="4750883"/>
        <a:ext cx="958125" cy="292111"/>
      </dsp:txXfrm>
    </dsp:sp>
    <dsp:sp modelId="{B2F4DC3F-369D-4A57-8BA3-8A72EBD3F19B}">
      <dsp:nvSpPr>
        <dsp:cNvPr id="0" name=""/>
        <dsp:cNvSpPr/>
      </dsp:nvSpPr>
      <dsp:spPr>
        <a:xfrm>
          <a:off x="1390714" y="5116022"/>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Vital View</a:t>
          </a:r>
        </a:p>
      </dsp:txBody>
      <dsp:txXfrm>
        <a:off x="1390714" y="5116022"/>
        <a:ext cx="958125" cy="292111"/>
      </dsp:txXfrm>
    </dsp:sp>
    <dsp:sp modelId="{0B1948B0-28E5-478E-AA0F-5DC79E3EDE8C}">
      <dsp:nvSpPr>
        <dsp:cNvPr id="0" name=""/>
        <dsp:cNvSpPr/>
      </dsp:nvSpPr>
      <dsp:spPr>
        <a:xfrm>
          <a:off x="1390714" y="5481161"/>
          <a:ext cx="958125" cy="2921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Cardiff</a:t>
          </a:r>
        </a:p>
      </dsp:txBody>
      <dsp:txXfrm>
        <a:off x="1390714" y="5481161"/>
        <a:ext cx="958125" cy="292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C03B1-2239-428C-8088-EB2260C4A9C4}">
      <dsp:nvSpPr>
        <dsp:cNvPr id="0" name=""/>
        <dsp:cNvSpPr/>
      </dsp:nvSpPr>
      <dsp:spPr>
        <a:xfrm>
          <a:off x="1098375" y="2888673"/>
          <a:ext cx="236630" cy="2705380"/>
        </a:xfrm>
        <a:custGeom>
          <a:avLst/>
          <a:gdLst/>
          <a:ahLst/>
          <a:cxnLst/>
          <a:rect l="0" t="0" r="0" b="0"/>
          <a:pathLst>
            <a:path>
              <a:moveTo>
                <a:pt x="0" y="0"/>
              </a:moveTo>
              <a:lnTo>
                <a:pt x="118315" y="0"/>
              </a:lnTo>
              <a:lnTo>
                <a:pt x="118315" y="2705380"/>
              </a:lnTo>
              <a:lnTo>
                <a:pt x="236630" y="270538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48798" y="4173470"/>
        <a:ext cx="135785" cy="135785"/>
      </dsp:txXfrm>
    </dsp:sp>
    <dsp:sp modelId="{E2EC0007-4DF6-40C1-9B5B-C901CCBCF771}">
      <dsp:nvSpPr>
        <dsp:cNvPr id="0" name=""/>
        <dsp:cNvSpPr/>
      </dsp:nvSpPr>
      <dsp:spPr>
        <a:xfrm>
          <a:off x="1098375" y="2888673"/>
          <a:ext cx="236630" cy="2254483"/>
        </a:xfrm>
        <a:custGeom>
          <a:avLst/>
          <a:gdLst/>
          <a:ahLst/>
          <a:cxnLst/>
          <a:rect l="0" t="0" r="0" b="0"/>
          <a:pathLst>
            <a:path>
              <a:moveTo>
                <a:pt x="0" y="0"/>
              </a:moveTo>
              <a:lnTo>
                <a:pt x="118315" y="0"/>
              </a:lnTo>
              <a:lnTo>
                <a:pt x="118315" y="2254483"/>
              </a:lnTo>
              <a:lnTo>
                <a:pt x="236630" y="225448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160019" y="3959243"/>
        <a:ext cx="113343" cy="113343"/>
      </dsp:txXfrm>
    </dsp:sp>
    <dsp:sp modelId="{6103F4F8-BF7E-41C8-946A-9E8160F9D066}">
      <dsp:nvSpPr>
        <dsp:cNvPr id="0" name=""/>
        <dsp:cNvSpPr/>
      </dsp:nvSpPr>
      <dsp:spPr>
        <a:xfrm>
          <a:off x="1098375" y="2888673"/>
          <a:ext cx="236630" cy="1803586"/>
        </a:xfrm>
        <a:custGeom>
          <a:avLst/>
          <a:gdLst/>
          <a:ahLst/>
          <a:cxnLst/>
          <a:rect l="0" t="0" r="0" b="0"/>
          <a:pathLst>
            <a:path>
              <a:moveTo>
                <a:pt x="0" y="0"/>
              </a:moveTo>
              <a:lnTo>
                <a:pt x="118315" y="0"/>
              </a:lnTo>
              <a:lnTo>
                <a:pt x="118315" y="1803586"/>
              </a:lnTo>
              <a:lnTo>
                <a:pt x="236630" y="180358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71215" y="3744990"/>
        <a:ext cx="90952" cy="90952"/>
      </dsp:txXfrm>
    </dsp:sp>
    <dsp:sp modelId="{183F3778-77DC-4AF1-A69A-1B0879731AD1}">
      <dsp:nvSpPr>
        <dsp:cNvPr id="0" name=""/>
        <dsp:cNvSpPr/>
      </dsp:nvSpPr>
      <dsp:spPr>
        <a:xfrm>
          <a:off x="1098375" y="2888673"/>
          <a:ext cx="236630" cy="1352690"/>
        </a:xfrm>
        <a:custGeom>
          <a:avLst/>
          <a:gdLst/>
          <a:ahLst/>
          <a:cxnLst/>
          <a:rect l="0" t="0" r="0" b="0"/>
          <a:pathLst>
            <a:path>
              <a:moveTo>
                <a:pt x="0" y="0"/>
              </a:moveTo>
              <a:lnTo>
                <a:pt x="118315" y="0"/>
              </a:lnTo>
              <a:lnTo>
                <a:pt x="118315" y="1352690"/>
              </a:lnTo>
              <a:lnTo>
                <a:pt x="236630" y="135269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82360" y="3530687"/>
        <a:ext cx="68661" cy="68661"/>
      </dsp:txXfrm>
    </dsp:sp>
    <dsp:sp modelId="{7B0C59A6-8BAE-497E-884C-9E8DEDDA8343}">
      <dsp:nvSpPr>
        <dsp:cNvPr id="0" name=""/>
        <dsp:cNvSpPr/>
      </dsp:nvSpPr>
      <dsp:spPr>
        <a:xfrm>
          <a:off x="1098375" y="2888673"/>
          <a:ext cx="236630" cy="901793"/>
        </a:xfrm>
        <a:custGeom>
          <a:avLst/>
          <a:gdLst/>
          <a:ahLst/>
          <a:cxnLst/>
          <a:rect l="0" t="0" r="0" b="0"/>
          <a:pathLst>
            <a:path>
              <a:moveTo>
                <a:pt x="0" y="0"/>
              </a:moveTo>
              <a:lnTo>
                <a:pt x="118315" y="0"/>
              </a:lnTo>
              <a:lnTo>
                <a:pt x="118315" y="901793"/>
              </a:lnTo>
              <a:lnTo>
                <a:pt x="236630" y="901793"/>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3383" y="3316261"/>
        <a:ext cx="46616" cy="46616"/>
      </dsp:txXfrm>
    </dsp:sp>
    <dsp:sp modelId="{2C9E0B05-944E-4C2E-B61F-CF2FD30CB8BD}">
      <dsp:nvSpPr>
        <dsp:cNvPr id="0" name=""/>
        <dsp:cNvSpPr/>
      </dsp:nvSpPr>
      <dsp:spPr>
        <a:xfrm>
          <a:off x="1098375" y="2888673"/>
          <a:ext cx="236630" cy="450896"/>
        </a:xfrm>
        <a:custGeom>
          <a:avLst/>
          <a:gdLst/>
          <a:ahLst/>
          <a:cxnLst/>
          <a:rect l="0" t="0" r="0" b="0"/>
          <a:pathLst>
            <a:path>
              <a:moveTo>
                <a:pt x="0" y="0"/>
              </a:moveTo>
              <a:lnTo>
                <a:pt x="118315" y="0"/>
              </a:lnTo>
              <a:lnTo>
                <a:pt x="118315" y="450896"/>
              </a:lnTo>
              <a:lnTo>
                <a:pt x="236630" y="45089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03960" y="3101390"/>
        <a:ext cx="25460" cy="25460"/>
      </dsp:txXfrm>
    </dsp:sp>
    <dsp:sp modelId="{7DB8AF7B-BFDE-4910-890E-1787EAAEB4F6}">
      <dsp:nvSpPr>
        <dsp:cNvPr id="0" name=""/>
        <dsp:cNvSpPr/>
      </dsp:nvSpPr>
      <dsp:spPr>
        <a:xfrm>
          <a:off x="1098375" y="2842953"/>
          <a:ext cx="236630" cy="91440"/>
        </a:xfrm>
        <a:custGeom>
          <a:avLst/>
          <a:gdLst/>
          <a:ahLst/>
          <a:cxnLst/>
          <a:rect l="0" t="0" r="0" b="0"/>
          <a:pathLst>
            <a:path>
              <a:moveTo>
                <a:pt x="0" y="45720"/>
              </a:moveTo>
              <a:lnTo>
                <a:pt x="236630" y="4572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0775" y="2882757"/>
        <a:ext cx="11831" cy="11831"/>
      </dsp:txXfrm>
    </dsp:sp>
    <dsp:sp modelId="{FEA91338-C131-49F6-AC05-CDA3386B2EE5}">
      <dsp:nvSpPr>
        <dsp:cNvPr id="0" name=""/>
        <dsp:cNvSpPr/>
      </dsp:nvSpPr>
      <dsp:spPr>
        <a:xfrm>
          <a:off x="1098375" y="2437776"/>
          <a:ext cx="236630" cy="450896"/>
        </a:xfrm>
        <a:custGeom>
          <a:avLst/>
          <a:gdLst/>
          <a:ahLst/>
          <a:cxnLst/>
          <a:rect l="0" t="0" r="0" b="0"/>
          <a:pathLst>
            <a:path>
              <a:moveTo>
                <a:pt x="0" y="450896"/>
              </a:moveTo>
              <a:lnTo>
                <a:pt x="118315" y="450896"/>
              </a:lnTo>
              <a:lnTo>
                <a:pt x="118315" y="0"/>
              </a:lnTo>
              <a:lnTo>
                <a:pt x="23663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03960" y="2650494"/>
        <a:ext cx="25460" cy="25460"/>
      </dsp:txXfrm>
    </dsp:sp>
    <dsp:sp modelId="{0EBD3175-CC56-47DF-A921-7947B5641BC8}">
      <dsp:nvSpPr>
        <dsp:cNvPr id="0" name=""/>
        <dsp:cNvSpPr/>
      </dsp:nvSpPr>
      <dsp:spPr>
        <a:xfrm>
          <a:off x="1098375" y="1986879"/>
          <a:ext cx="236630" cy="901793"/>
        </a:xfrm>
        <a:custGeom>
          <a:avLst/>
          <a:gdLst/>
          <a:ahLst/>
          <a:cxnLst/>
          <a:rect l="0" t="0" r="0" b="0"/>
          <a:pathLst>
            <a:path>
              <a:moveTo>
                <a:pt x="0" y="901793"/>
              </a:moveTo>
              <a:lnTo>
                <a:pt x="118315" y="901793"/>
              </a:lnTo>
              <a:lnTo>
                <a:pt x="118315" y="0"/>
              </a:lnTo>
              <a:lnTo>
                <a:pt x="23663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93383" y="2414468"/>
        <a:ext cx="46616" cy="46616"/>
      </dsp:txXfrm>
    </dsp:sp>
    <dsp:sp modelId="{9EEDD034-FD53-4D5F-9173-9FD4C0765002}">
      <dsp:nvSpPr>
        <dsp:cNvPr id="0" name=""/>
        <dsp:cNvSpPr/>
      </dsp:nvSpPr>
      <dsp:spPr>
        <a:xfrm>
          <a:off x="1098375" y="1535982"/>
          <a:ext cx="236630" cy="1352690"/>
        </a:xfrm>
        <a:custGeom>
          <a:avLst/>
          <a:gdLst/>
          <a:ahLst/>
          <a:cxnLst/>
          <a:rect l="0" t="0" r="0" b="0"/>
          <a:pathLst>
            <a:path>
              <a:moveTo>
                <a:pt x="0" y="1352690"/>
              </a:moveTo>
              <a:lnTo>
                <a:pt x="118315" y="1352690"/>
              </a:lnTo>
              <a:lnTo>
                <a:pt x="118315" y="0"/>
              </a:lnTo>
              <a:lnTo>
                <a:pt x="23663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182360" y="2177997"/>
        <a:ext cx="68661" cy="68661"/>
      </dsp:txXfrm>
    </dsp:sp>
    <dsp:sp modelId="{714D59DA-0C65-4893-AB59-BD23C278A2C8}">
      <dsp:nvSpPr>
        <dsp:cNvPr id="0" name=""/>
        <dsp:cNvSpPr/>
      </dsp:nvSpPr>
      <dsp:spPr>
        <a:xfrm>
          <a:off x="1098375" y="1085086"/>
          <a:ext cx="236630" cy="1803586"/>
        </a:xfrm>
        <a:custGeom>
          <a:avLst/>
          <a:gdLst/>
          <a:ahLst/>
          <a:cxnLst/>
          <a:rect l="0" t="0" r="0" b="0"/>
          <a:pathLst>
            <a:path>
              <a:moveTo>
                <a:pt x="0" y="1803586"/>
              </a:moveTo>
              <a:lnTo>
                <a:pt x="118315" y="1803586"/>
              </a:lnTo>
              <a:lnTo>
                <a:pt x="118315" y="0"/>
              </a:lnTo>
              <a:lnTo>
                <a:pt x="23663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171215" y="1941403"/>
        <a:ext cx="90952" cy="90952"/>
      </dsp:txXfrm>
    </dsp:sp>
    <dsp:sp modelId="{26FF5C9D-47D2-47C8-83A3-7A62B99A9A82}">
      <dsp:nvSpPr>
        <dsp:cNvPr id="0" name=""/>
        <dsp:cNvSpPr/>
      </dsp:nvSpPr>
      <dsp:spPr>
        <a:xfrm>
          <a:off x="1098375" y="634189"/>
          <a:ext cx="236630" cy="2254483"/>
        </a:xfrm>
        <a:custGeom>
          <a:avLst/>
          <a:gdLst/>
          <a:ahLst/>
          <a:cxnLst/>
          <a:rect l="0" t="0" r="0" b="0"/>
          <a:pathLst>
            <a:path>
              <a:moveTo>
                <a:pt x="0" y="2254483"/>
              </a:moveTo>
              <a:lnTo>
                <a:pt x="118315" y="2254483"/>
              </a:lnTo>
              <a:lnTo>
                <a:pt x="118315" y="0"/>
              </a:lnTo>
              <a:lnTo>
                <a:pt x="23663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160019" y="1704759"/>
        <a:ext cx="113343" cy="113343"/>
      </dsp:txXfrm>
    </dsp:sp>
    <dsp:sp modelId="{64B50385-7341-40E7-A709-143996CCB755}">
      <dsp:nvSpPr>
        <dsp:cNvPr id="0" name=""/>
        <dsp:cNvSpPr/>
      </dsp:nvSpPr>
      <dsp:spPr>
        <a:xfrm>
          <a:off x="1098375" y="183292"/>
          <a:ext cx="236630" cy="2705380"/>
        </a:xfrm>
        <a:custGeom>
          <a:avLst/>
          <a:gdLst/>
          <a:ahLst/>
          <a:cxnLst/>
          <a:rect l="0" t="0" r="0" b="0"/>
          <a:pathLst>
            <a:path>
              <a:moveTo>
                <a:pt x="0" y="2705380"/>
              </a:moveTo>
              <a:lnTo>
                <a:pt x="118315" y="2705380"/>
              </a:lnTo>
              <a:lnTo>
                <a:pt x="118315" y="0"/>
              </a:lnTo>
              <a:lnTo>
                <a:pt x="23663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148798" y="1468090"/>
        <a:ext cx="135785" cy="135785"/>
      </dsp:txXfrm>
    </dsp:sp>
    <dsp:sp modelId="{A229398E-6364-48E1-9DC3-466BF95587F0}">
      <dsp:nvSpPr>
        <dsp:cNvPr id="0" name=""/>
        <dsp:cNvSpPr/>
      </dsp:nvSpPr>
      <dsp:spPr>
        <a:xfrm rot="16200000">
          <a:off x="-31239" y="2708314"/>
          <a:ext cx="1898512"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Straight</a:t>
          </a:r>
        </a:p>
      </dsp:txBody>
      <dsp:txXfrm>
        <a:off x="-31239" y="2708314"/>
        <a:ext cx="1898512" cy="360717"/>
      </dsp:txXfrm>
    </dsp:sp>
    <dsp:sp modelId="{771C3B0A-CF0F-4FF7-9815-0B490D0CF37D}">
      <dsp:nvSpPr>
        <dsp:cNvPr id="0" name=""/>
        <dsp:cNvSpPr/>
      </dsp:nvSpPr>
      <dsp:spPr>
        <a:xfrm>
          <a:off x="1335006" y="2933"/>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Miller</a:t>
          </a:r>
          <a:endParaRPr lang="en-US" sz="1400" kern="1200" dirty="0"/>
        </a:p>
      </dsp:txBody>
      <dsp:txXfrm>
        <a:off x="1335006" y="2933"/>
        <a:ext cx="1183153" cy="360717"/>
      </dsp:txXfrm>
    </dsp:sp>
    <dsp:sp modelId="{352C1D68-C5AC-4F09-B3F4-57A4B5163134}">
      <dsp:nvSpPr>
        <dsp:cNvPr id="0" name=""/>
        <dsp:cNvSpPr/>
      </dsp:nvSpPr>
      <dsp:spPr>
        <a:xfrm>
          <a:off x="1335006" y="453830"/>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Wis-Hipple</a:t>
          </a:r>
          <a:endParaRPr lang="en-US" sz="1500" kern="1200" dirty="0"/>
        </a:p>
      </dsp:txBody>
      <dsp:txXfrm>
        <a:off x="1335006" y="453830"/>
        <a:ext cx="1183153" cy="360717"/>
      </dsp:txXfrm>
    </dsp:sp>
    <dsp:sp modelId="{383D5C2B-2CD4-4225-A8E4-295FB24F5371}">
      <dsp:nvSpPr>
        <dsp:cNvPr id="0" name=""/>
        <dsp:cNvSpPr/>
      </dsp:nvSpPr>
      <dsp:spPr>
        <a:xfrm>
          <a:off x="1335006" y="904727"/>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Phillips</a:t>
          </a:r>
        </a:p>
      </dsp:txBody>
      <dsp:txXfrm>
        <a:off x="1335006" y="904727"/>
        <a:ext cx="1183153" cy="360717"/>
      </dsp:txXfrm>
    </dsp:sp>
    <dsp:sp modelId="{2CD7FC32-67DF-4C0C-99EB-8E13CE42D77F}">
      <dsp:nvSpPr>
        <dsp:cNvPr id="0" name=""/>
        <dsp:cNvSpPr/>
      </dsp:nvSpPr>
      <dsp:spPr>
        <a:xfrm>
          <a:off x="1335006" y="1355624"/>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Robertshaw</a:t>
          </a:r>
          <a:endParaRPr lang="en-US" sz="1500" kern="1200" dirty="0"/>
        </a:p>
      </dsp:txBody>
      <dsp:txXfrm>
        <a:off x="1335006" y="1355624"/>
        <a:ext cx="1183153" cy="360717"/>
      </dsp:txXfrm>
    </dsp:sp>
    <dsp:sp modelId="{2F528AEE-0829-49A4-912A-7F4276225C0E}">
      <dsp:nvSpPr>
        <dsp:cNvPr id="0" name=""/>
        <dsp:cNvSpPr/>
      </dsp:nvSpPr>
      <dsp:spPr>
        <a:xfrm>
          <a:off x="1335006" y="1806520"/>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Wisconsin</a:t>
          </a:r>
        </a:p>
      </dsp:txBody>
      <dsp:txXfrm>
        <a:off x="1335006" y="1806520"/>
        <a:ext cx="1183153" cy="360717"/>
      </dsp:txXfrm>
    </dsp:sp>
    <dsp:sp modelId="{E3974CCA-BA0A-4104-ACFF-6C1DFD6C3323}">
      <dsp:nvSpPr>
        <dsp:cNvPr id="0" name=""/>
        <dsp:cNvSpPr/>
      </dsp:nvSpPr>
      <dsp:spPr>
        <a:xfrm>
          <a:off x="1335006" y="2257417"/>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Cranwall</a:t>
          </a:r>
          <a:endParaRPr lang="en-US" sz="1500" kern="1200" dirty="0"/>
        </a:p>
      </dsp:txBody>
      <dsp:txXfrm>
        <a:off x="1335006" y="2257417"/>
        <a:ext cx="1183153" cy="360717"/>
      </dsp:txXfrm>
    </dsp:sp>
    <dsp:sp modelId="{2BBFCC77-5FF2-4D6C-83C4-841BABEFFFC8}">
      <dsp:nvSpPr>
        <dsp:cNvPr id="0" name=""/>
        <dsp:cNvSpPr/>
      </dsp:nvSpPr>
      <dsp:spPr>
        <a:xfrm>
          <a:off x="1335006" y="2708314"/>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Seward</a:t>
          </a:r>
        </a:p>
      </dsp:txBody>
      <dsp:txXfrm>
        <a:off x="1335006" y="2708314"/>
        <a:ext cx="1183153" cy="360717"/>
      </dsp:txXfrm>
    </dsp:sp>
    <dsp:sp modelId="{623B1CCA-E885-4EA8-9B18-77CC8E612069}">
      <dsp:nvSpPr>
        <dsp:cNvPr id="0" name=""/>
        <dsp:cNvSpPr/>
      </dsp:nvSpPr>
      <dsp:spPr>
        <a:xfrm>
          <a:off x="1335006" y="3159211"/>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Tull</a:t>
          </a:r>
          <a:r>
            <a:rPr lang="en-US" sz="1500" kern="1200" dirty="0"/>
            <a:t> Miller</a:t>
          </a:r>
        </a:p>
      </dsp:txBody>
      <dsp:txXfrm>
        <a:off x="1335006" y="3159211"/>
        <a:ext cx="1183153" cy="360717"/>
      </dsp:txXfrm>
    </dsp:sp>
    <dsp:sp modelId="{A9989E5E-2D7E-43E6-A8FD-BB29582484D1}">
      <dsp:nvSpPr>
        <dsp:cNvPr id="0" name=""/>
        <dsp:cNvSpPr/>
      </dsp:nvSpPr>
      <dsp:spPr>
        <a:xfrm>
          <a:off x="1335006" y="3610107"/>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Oxiport</a:t>
          </a:r>
          <a:r>
            <a:rPr lang="en-US" sz="1500" kern="1200" dirty="0"/>
            <a:t> Miller</a:t>
          </a:r>
        </a:p>
      </dsp:txBody>
      <dsp:txXfrm>
        <a:off x="1335006" y="3610107"/>
        <a:ext cx="1183153" cy="360717"/>
      </dsp:txXfrm>
    </dsp:sp>
    <dsp:sp modelId="{0EE7FA92-06CC-4833-81A5-6D17BAFBF0C8}">
      <dsp:nvSpPr>
        <dsp:cNvPr id="0" name=""/>
        <dsp:cNvSpPr/>
      </dsp:nvSpPr>
      <dsp:spPr>
        <a:xfrm>
          <a:off x="1335006" y="4061004"/>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Wis-Foregger</a:t>
          </a:r>
          <a:endParaRPr lang="en-US" sz="1500" kern="1200" dirty="0"/>
        </a:p>
      </dsp:txBody>
      <dsp:txXfrm>
        <a:off x="1335006" y="4061004"/>
        <a:ext cx="1183153" cy="360717"/>
      </dsp:txXfrm>
    </dsp:sp>
    <dsp:sp modelId="{D812E453-FB05-49F8-AD1C-BF3F36B5946B}">
      <dsp:nvSpPr>
        <dsp:cNvPr id="0" name=""/>
        <dsp:cNvSpPr/>
      </dsp:nvSpPr>
      <dsp:spPr>
        <a:xfrm>
          <a:off x="1335006" y="4511901"/>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Shcapira</a:t>
          </a:r>
          <a:endParaRPr lang="en-US" sz="1500" kern="1200" dirty="0"/>
        </a:p>
      </dsp:txBody>
      <dsp:txXfrm>
        <a:off x="1335006" y="4511901"/>
        <a:ext cx="1183153" cy="360717"/>
      </dsp:txXfrm>
    </dsp:sp>
    <dsp:sp modelId="{D2C65138-3B85-4D9F-A7D8-6B518A0FD611}">
      <dsp:nvSpPr>
        <dsp:cNvPr id="0" name=""/>
        <dsp:cNvSpPr/>
      </dsp:nvSpPr>
      <dsp:spPr>
        <a:xfrm>
          <a:off x="1335006" y="4962798"/>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Alberts</a:t>
          </a:r>
        </a:p>
      </dsp:txBody>
      <dsp:txXfrm>
        <a:off x="1335006" y="4962798"/>
        <a:ext cx="1183153" cy="360717"/>
      </dsp:txXfrm>
    </dsp:sp>
    <dsp:sp modelId="{33A2D306-B847-4BBD-A3D3-125D78B3BDD3}">
      <dsp:nvSpPr>
        <dsp:cNvPr id="0" name=""/>
        <dsp:cNvSpPr/>
      </dsp:nvSpPr>
      <dsp:spPr>
        <a:xfrm>
          <a:off x="1335006" y="5413694"/>
          <a:ext cx="1183153" cy="36071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Michaels</a:t>
          </a:r>
        </a:p>
      </dsp:txBody>
      <dsp:txXfrm>
        <a:off x="1335006" y="5413694"/>
        <a:ext cx="1183153" cy="3607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0.41587</cdr:x>
      <cdr:y>0.45706</cdr:y>
    </cdr:from>
    <cdr:to>
      <cdr:x>0.5773</cdr:x>
      <cdr:y>0.92777</cdr:y>
    </cdr:to>
    <cdr:sp macro="" textlink="">
      <cdr:nvSpPr>
        <cdr:cNvPr id="2" name="Rounded Rectangle 1"/>
        <cdr:cNvSpPr/>
      </cdr:nvSpPr>
      <cdr:spPr>
        <a:xfrm xmlns:a="http://schemas.openxmlformats.org/drawingml/2006/main">
          <a:off x="2109044" y="1951270"/>
          <a:ext cx="818707" cy="2009553"/>
        </a:xfrm>
        <a:prstGeom xmlns:a="http://schemas.openxmlformats.org/drawingml/2006/main" prst="roundRect">
          <a:avLst/>
        </a:prstGeom>
        <a:noFill xmlns:a="http://schemas.openxmlformats.org/drawingml/2006/main"/>
        <a:ln xmlns:a="http://schemas.openxmlformats.org/drawingml/2006/main" w="28575">
          <a:solidFill>
            <a:srgbClr val="FF0000"/>
          </a:solidFill>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sz="1600" dirty="0">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46C64BB-906F-4A10-899B-CB2185BDF22D}" type="datetimeFigureOut">
              <a:rPr lang="en-US" smtClean="0"/>
              <a:t>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E761C-E8D5-4688-A8F0-DCFAB38DFD98}" type="slidenum">
              <a:rPr lang="en-US" smtClean="0"/>
              <a:t>‹#›</a:t>
            </a:fld>
            <a:endParaRPr lang="en-US"/>
          </a:p>
        </p:txBody>
      </p:sp>
    </p:spTree>
    <p:extLst>
      <p:ext uri="{BB962C8B-B14F-4D97-AF65-F5344CB8AC3E}">
        <p14:creationId xmlns:p14="http://schemas.microsoft.com/office/powerpoint/2010/main" val="288082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3E761C-E8D5-4688-A8F0-DCFAB38DFD98}" type="slidenum">
              <a:rPr lang="en-US" smtClean="0"/>
              <a:t>1</a:t>
            </a:fld>
            <a:endParaRPr lang="en-US"/>
          </a:p>
        </p:txBody>
      </p:sp>
    </p:spTree>
    <p:extLst>
      <p:ext uri="{BB962C8B-B14F-4D97-AF65-F5344CB8AC3E}">
        <p14:creationId xmlns:p14="http://schemas.microsoft.com/office/powerpoint/2010/main" val="351446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3E761C-E8D5-4688-A8F0-DCFAB38DFD98}" type="slidenum">
              <a:rPr lang="en-US" smtClean="0"/>
              <a:t>2</a:t>
            </a:fld>
            <a:endParaRPr lang="en-US"/>
          </a:p>
        </p:txBody>
      </p:sp>
    </p:spTree>
    <p:extLst>
      <p:ext uri="{BB962C8B-B14F-4D97-AF65-F5344CB8AC3E}">
        <p14:creationId xmlns:p14="http://schemas.microsoft.com/office/powerpoint/2010/main" val="246338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pharynx is a tube formed by skeletal muscle and lined by mucous membrane that is continuous with that of the nasal cavities</a:t>
            </a:r>
          </a:p>
          <a:p>
            <a:endParaRPr lang="en-US" dirty="0"/>
          </a:p>
          <a:p>
            <a:r>
              <a:rPr lang="en-US" dirty="0"/>
              <a:t>The pharynx is divided into three major regions: the nasopharynx, the oropharynx, and the laryngopharynx</a:t>
            </a:r>
          </a:p>
          <a:p>
            <a:endParaRPr lang="en-US" dirty="0"/>
          </a:p>
          <a:p>
            <a:r>
              <a:rPr lang="en-US" dirty="0"/>
              <a:t>The </a:t>
            </a:r>
            <a:r>
              <a:rPr lang="en-US" b="1" dirty="0"/>
              <a:t>nasopharynx</a:t>
            </a:r>
            <a:r>
              <a:rPr lang="en-US" dirty="0"/>
              <a:t> is flanked by the conchae of the nasal cavity, and it serves only as an airway. The uvula is a small bulbous, teardrop-shaped structure located at the apex of the soft palate. Both the uvula and soft palate move like a pendulum during swallowing, swinging upward to close off the nasopharynx to prevent ingested materials from entering the nasal cavity. In addition, auditory (Eustachian) tubes that connect to each middle ear cavity open into the nasopharynx. This connection is why colds often lead to ear infections.</a:t>
            </a:r>
          </a:p>
          <a:p>
            <a:endParaRPr lang="en-US" dirty="0"/>
          </a:p>
          <a:p>
            <a:r>
              <a:rPr lang="en-US" dirty="0"/>
              <a:t>The </a:t>
            </a:r>
            <a:r>
              <a:rPr lang="en-US" b="1" dirty="0"/>
              <a:t>oropharynx</a:t>
            </a:r>
            <a:r>
              <a:rPr lang="en-US" dirty="0"/>
              <a:t> is a passageway for both air and food.</a:t>
            </a:r>
          </a:p>
        </p:txBody>
      </p:sp>
      <p:sp>
        <p:nvSpPr>
          <p:cNvPr id="4" name="Slide Number Placeholder 3"/>
          <p:cNvSpPr>
            <a:spLocks noGrp="1"/>
          </p:cNvSpPr>
          <p:nvPr>
            <p:ph type="sldNum" sz="quarter" idx="5"/>
          </p:nvPr>
        </p:nvSpPr>
        <p:spPr/>
        <p:txBody>
          <a:bodyPr/>
          <a:lstStyle/>
          <a:p>
            <a:fld id="{3B3E761C-E8D5-4688-A8F0-DCFAB38DFD98}" type="slidenum">
              <a:rPr lang="en-US" smtClean="0"/>
              <a:t>3</a:t>
            </a:fld>
            <a:endParaRPr lang="en-US"/>
          </a:p>
        </p:txBody>
      </p:sp>
    </p:spTree>
    <p:extLst>
      <p:ext uri="{BB962C8B-B14F-4D97-AF65-F5344CB8AC3E}">
        <p14:creationId xmlns:p14="http://schemas.microsoft.com/office/powerpoint/2010/main" val="293661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3E761C-E8D5-4688-A8F0-DCFAB38DFD98}" type="slidenum">
              <a:rPr lang="en-US" smtClean="0"/>
              <a:t>4</a:t>
            </a:fld>
            <a:endParaRPr lang="en-US"/>
          </a:p>
        </p:txBody>
      </p:sp>
    </p:spTree>
    <p:extLst>
      <p:ext uri="{BB962C8B-B14F-4D97-AF65-F5344CB8AC3E}">
        <p14:creationId xmlns:p14="http://schemas.microsoft.com/office/powerpoint/2010/main" val="104927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3E761C-E8D5-4688-A8F0-DCFAB38DFD98}" type="slidenum">
              <a:rPr lang="en-US" smtClean="0"/>
              <a:t>5</a:t>
            </a:fld>
            <a:endParaRPr lang="en-US"/>
          </a:p>
        </p:txBody>
      </p:sp>
    </p:spTree>
    <p:extLst>
      <p:ext uri="{BB962C8B-B14F-4D97-AF65-F5344CB8AC3E}">
        <p14:creationId xmlns:p14="http://schemas.microsoft.com/office/powerpoint/2010/main" val="244446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3E761C-E8D5-4688-A8F0-DCFAB38DFD98}" type="slidenum">
              <a:rPr lang="en-US" smtClean="0"/>
              <a:t>6</a:t>
            </a:fld>
            <a:endParaRPr lang="en-US"/>
          </a:p>
        </p:txBody>
      </p:sp>
    </p:spTree>
    <p:extLst>
      <p:ext uri="{BB962C8B-B14F-4D97-AF65-F5344CB8AC3E}">
        <p14:creationId xmlns:p14="http://schemas.microsoft.com/office/powerpoint/2010/main" val="390034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Hospital acquired infections are an area of increasing concern to hospitals,</a:t>
            </a:r>
            <a:r>
              <a:rPr lang="en-US" baseline="0" dirty="0"/>
              <a:t> driving a trend towards use of disposable handles and blades.  IntuBrite is well positioned to capture the benefits of this trend.</a:t>
            </a:r>
          </a:p>
          <a:p>
            <a:pPr marL="171450" indent="-171450">
              <a:buFontTx/>
              <a:buChar char="-"/>
            </a:pPr>
            <a:r>
              <a:rPr lang="en-US" baseline="0" dirty="0"/>
              <a:t>IntuBrite products are proven.  The clearly differentiated lighting system and high quality products are recognized and valued by clinicians </a:t>
            </a:r>
          </a:p>
          <a:p>
            <a:pPr marL="171450" indent="-171450">
              <a:buFontTx/>
              <a:buChar char="-"/>
            </a:pPr>
            <a:r>
              <a:rPr lang="en-US" baseline="0" dirty="0"/>
              <a:t>The growth opportunity for Salter is SIGNIFICANT, with OR disposable accounts commonly &gt;$</a:t>
            </a:r>
            <a:r>
              <a:rPr lang="en-US" baseline="0" dirty="0" err="1"/>
              <a:t>100K</a:t>
            </a:r>
            <a:r>
              <a:rPr lang="en-US" baseline="0" dirty="0"/>
              <a:t> annualized value and major GPO contract positions with &gt;$</a:t>
            </a:r>
            <a:r>
              <a:rPr lang="en-US" baseline="0" dirty="0" err="1"/>
              <a:t>10M</a:t>
            </a:r>
            <a:r>
              <a:rPr lang="en-US" baseline="0" dirty="0"/>
              <a:t> potential value.</a:t>
            </a:r>
            <a:endParaRPr lang="en-US" dirty="0"/>
          </a:p>
          <a:p>
            <a:endParaRPr lang="en-US" dirty="0"/>
          </a:p>
        </p:txBody>
      </p:sp>
      <p:sp>
        <p:nvSpPr>
          <p:cNvPr id="4" name="Slide Number Placeholder 3"/>
          <p:cNvSpPr>
            <a:spLocks noGrp="1"/>
          </p:cNvSpPr>
          <p:nvPr>
            <p:ph type="sldNum" sz="quarter" idx="10"/>
          </p:nvPr>
        </p:nvSpPr>
        <p:spPr/>
        <p:txBody>
          <a:bodyPr/>
          <a:lstStyle/>
          <a:p>
            <a:fld id="{D49CB6CF-D35D-4623-B283-6737EACD40A2}" type="slidenum">
              <a:rPr lang="en-US" smtClean="0"/>
              <a:t>9</a:t>
            </a:fld>
            <a:endParaRPr lang="en-US"/>
          </a:p>
        </p:txBody>
      </p:sp>
    </p:spTree>
    <p:extLst>
      <p:ext uri="{BB962C8B-B14F-4D97-AF65-F5344CB8AC3E}">
        <p14:creationId xmlns:p14="http://schemas.microsoft.com/office/powerpoint/2010/main" val="149675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if high level disinfection or sterilization is not required, there are a lot of steps in following  Handle manufacturer reprocessing instructions. </a:t>
            </a:r>
            <a:r>
              <a:rPr lang="en-US" dirty="0"/>
              <a:t>Welch</a:t>
            </a:r>
            <a:r>
              <a:rPr lang="en-US" baseline="0" dirty="0"/>
              <a:t> Allyn recommends “Cleaning and intermediate level disinfection’ for their FO handles. </a:t>
            </a:r>
            <a:endParaRPr lang="en-US" dirty="0"/>
          </a:p>
        </p:txBody>
      </p:sp>
      <p:sp>
        <p:nvSpPr>
          <p:cNvPr id="4" name="Slide Number Placeholder 3"/>
          <p:cNvSpPr>
            <a:spLocks noGrp="1"/>
          </p:cNvSpPr>
          <p:nvPr>
            <p:ph type="sldNum" sz="quarter" idx="10"/>
          </p:nvPr>
        </p:nvSpPr>
        <p:spPr/>
        <p:txBody>
          <a:bodyPr/>
          <a:lstStyle/>
          <a:p>
            <a:fld id="{D49CB6CF-D35D-4623-B283-6737EACD40A2}" type="slidenum">
              <a:rPr lang="en-US" smtClean="0"/>
              <a:t>26</a:t>
            </a:fld>
            <a:endParaRPr lang="en-US"/>
          </a:p>
        </p:txBody>
      </p:sp>
    </p:spTree>
    <p:extLst>
      <p:ext uri="{BB962C8B-B14F-4D97-AF65-F5344CB8AC3E}">
        <p14:creationId xmlns:p14="http://schemas.microsoft.com/office/powerpoint/2010/main" val="2085382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C0725A-A832-469A-8398-DDC8D90F7E09}"/>
              </a:ext>
            </a:extLst>
          </p:cNvPr>
          <p:cNvSpPr/>
          <p:nvPr userDrawn="1"/>
        </p:nvSpPr>
        <p:spPr>
          <a:xfrm>
            <a:off x="0" y="185017"/>
            <a:ext cx="12192000" cy="611074"/>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78225CD-8348-486C-A80B-843433562D2A}"/>
              </a:ext>
            </a:extLst>
          </p:cNvPr>
          <p:cNvSpPr>
            <a:spLocks noGrp="1"/>
          </p:cNvSpPr>
          <p:nvPr>
            <p:ph type="subTitle" idx="1"/>
          </p:nvPr>
        </p:nvSpPr>
        <p:spPr>
          <a:xfrm>
            <a:off x="454294" y="931025"/>
            <a:ext cx="10213706" cy="5326101"/>
          </a:xfrm>
        </p:spPr>
        <p:txBody>
          <a:bodyPr/>
          <a:lstStyle>
            <a:lvl1pPr marL="342900" indent="-342900" algn="l">
              <a:buFont typeface="Arial" panose="020B0604020202020204" pitchFamily="34" charset="0"/>
              <a:buChar char="•"/>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sp>
        <p:nvSpPr>
          <p:cNvPr id="4" name="Date Placeholder 3">
            <a:extLst>
              <a:ext uri="{FF2B5EF4-FFF2-40B4-BE49-F238E27FC236}">
                <a16:creationId xmlns:a16="http://schemas.microsoft.com/office/drawing/2014/main" id="{FBBE87FD-4F7D-46BD-9A98-492C5DED466B}"/>
              </a:ext>
            </a:extLst>
          </p:cNvPr>
          <p:cNvSpPr>
            <a:spLocks noGrp="1"/>
          </p:cNvSpPr>
          <p:nvPr>
            <p:ph type="dt" sz="half" idx="10"/>
          </p:nvPr>
        </p:nvSpPr>
        <p:spPr/>
        <p:txBody>
          <a:bodyPr/>
          <a:lstStyle/>
          <a:p>
            <a:endParaRPr lang="en-US" dirty="0"/>
          </a:p>
        </p:txBody>
      </p:sp>
      <p:sp>
        <p:nvSpPr>
          <p:cNvPr id="2" name="Title 1">
            <a:extLst>
              <a:ext uri="{FF2B5EF4-FFF2-40B4-BE49-F238E27FC236}">
                <a16:creationId xmlns:a16="http://schemas.microsoft.com/office/drawing/2014/main" id="{CEBAABC5-61B1-4167-B6A6-510467A0E318}"/>
              </a:ext>
            </a:extLst>
          </p:cNvPr>
          <p:cNvSpPr>
            <a:spLocks noGrp="1"/>
          </p:cNvSpPr>
          <p:nvPr>
            <p:ph type="ctrTitle"/>
          </p:nvPr>
        </p:nvSpPr>
        <p:spPr>
          <a:xfrm>
            <a:off x="454294" y="194434"/>
            <a:ext cx="11114854" cy="592037"/>
          </a:xfrm>
        </p:spPr>
        <p:txBody>
          <a:bodyPr anchor="b">
            <a:normAutofit/>
          </a:bodyPr>
          <a:lstStyle>
            <a:lvl1pPr algn="l">
              <a:defRPr sz="3200" cap="all" baseline="0">
                <a:solidFill>
                  <a:schemeClr val="bg1"/>
                </a:solidFill>
              </a:defRPr>
            </a:lvl1pPr>
          </a:lstStyle>
          <a:p>
            <a:r>
              <a:rPr lang="en-US" dirty="0"/>
              <a:t>Click to edit Master title style</a:t>
            </a:r>
          </a:p>
        </p:txBody>
      </p:sp>
      <p:sp>
        <p:nvSpPr>
          <p:cNvPr id="5" name="Footer Placeholder 4">
            <a:extLst>
              <a:ext uri="{FF2B5EF4-FFF2-40B4-BE49-F238E27FC236}">
                <a16:creationId xmlns:a16="http://schemas.microsoft.com/office/drawing/2014/main" id="{E35305CF-CF46-4B1F-A4C4-ABB661F21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8D892-5DB6-46F3-B859-D139FD54CF1F}"/>
              </a:ext>
            </a:extLst>
          </p:cNvPr>
          <p:cNvSpPr>
            <a:spLocks noGrp="1"/>
          </p:cNvSpPr>
          <p:nvPr>
            <p:ph type="sldNum" sz="quarter" idx="12"/>
          </p:nvPr>
        </p:nvSpPr>
        <p:spPr>
          <a:xfrm>
            <a:off x="9273793" y="6513712"/>
            <a:ext cx="2743200" cy="365125"/>
          </a:xfrm>
        </p:spPr>
        <p:txBody>
          <a:bodyPr/>
          <a:lstStyle>
            <a:lvl1pPr>
              <a:defRPr>
                <a:solidFill>
                  <a:schemeClr val="tx2"/>
                </a:solidFill>
              </a:defRPr>
            </a:lvl1pPr>
          </a:lstStyle>
          <a:p>
            <a:fld id="{D57F1E4F-1CFF-5643-939E-217C01CDF565}" type="slidenum">
              <a:rPr lang="en-US" smtClean="0"/>
              <a:pPr/>
              <a:t>‹#›</a:t>
            </a:fld>
            <a:endParaRPr lang="en-US" dirty="0"/>
          </a:p>
        </p:txBody>
      </p:sp>
      <p:pic>
        <p:nvPicPr>
          <p:cNvPr id="11" name="Picture 10" descr="A picture containing drawing&#10;&#10;Description automatically generated">
            <a:extLst>
              <a:ext uri="{FF2B5EF4-FFF2-40B4-BE49-F238E27FC236}">
                <a16:creationId xmlns:a16="http://schemas.microsoft.com/office/drawing/2014/main" id="{29F07453-929A-4D92-A298-B3E6F49997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Tree>
    <p:extLst>
      <p:ext uri="{BB962C8B-B14F-4D97-AF65-F5344CB8AC3E}">
        <p14:creationId xmlns:p14="http://schemas.microsoft.com/office/powerpoint/2010/main" val="361856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A person brushing her teeth&#10;&#10;Description automatically generated">
            <a:extLst>
              <a:ext uri="{FF2B5EF4-FFF2-40B4-BE49-F238E27FC236}">
                <a16:creationId xmlns:a16="http://schemas.microsoft.com/office/drawing/2014/main" id="{371357F5-2085-4016-89C1-2C202D8D09B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08958054-7085-414C-BCFD-DE1D175BF42E}"/>
              </a:ext>
            </a:extLst>
          </p:cNvPr>
          <p:cNvSpPr>
            <a:spLocks noGrp="1"/>
          </p:cNvSpPr>
          <p:nvPr>
            <p:ph type="title"/>
          </p:nvPr>
        </p:nvSpPr>
        <p:spPr>
          <a:xfrm>
            <a:off x="858128" y="705124"/>
            <a:ext cx="10752679" cy="580337"/>
          </a:xfrm>
        </p:spPr>
        <p:txBody>
          <a:bodyPr/>
          <a:lstStyle>
            <a:lvl1pPr>
              <a:defRPr cap="all" baseline="0"/>
            </a:lvl1pPr>
          </a:lstStyle>
          <a:p>
            <a:r>
              <a:rPr lang="en-US" dirty="0"/>
              <a:t>Click to edit Master title style</a:t>
            </a:r>
          </a:p>
        </p:txBody>
      </p:sp>
      <p:sp>
        <p:nvSpPr>
          <p:cNvPr id="6" name="Slide Number Placeholder 3">
            <a:extLst>
              <a:ext uri="{FF2B5EF4-FFF2-40B4-BE49-F238E27FC236}">
                <a16:creationId xmlns:a16="http://schemas.microsoft.com/office/drawing/2014/main" id="{DD7CD430-8B2B-4B0E-8F23-26D4BADF8C51}"/>
              </a:ext>
            </a:extLst>
          </p:cNvPr>
          <p:cNvSpPr>
            <a:spLocks noGrp="1"/>
          </p:cNvSpPr>
          <p:nvPr>
            <p:ph type="sldNum" sz="quarter" idx="4"/>
          </p:nvPr>
        </p:nvSpPr>
        <p:spPr>
          <a:xfrm>
            <a:off x="9315994"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494F-D9D9-4FE9-B19B-AC7F2920D1CD}" type="slidenum">
              <a:rPr lang="en-US" smtClean="0"/>
              <a:t>‹#›</a:t>
            </a:fld>
            <a:endParaRPr lang="en-US"/>
          </a:p>
        </p:txBody>
      </p:sp>
      <p:pic>
        <p:nvPicPr>
          <p:cNvPr id="10" name="Picture 9">
            <a:extLst>
              <a:ext uri="{FF2B5EF4-FFF2-40B4-BE49-F238E27FC236}">
                <a16:creationId xmlns:a16="http://schemas.microsoft.com/office/drawing/2014/main" id="{5AFE147A-612F-47F0-A9A1-2DB53F6FFBC7}"/>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1" name="Rectangle 10">
            <a:extLst>
              <a:ext uri="{FF2B5EF4-FFF2-40B4-BE49-F238E27FC236}">
                <a16:creationId xmlns:a16="http://schemas.microsoft.com/office/drawing/2014/main" id="{B4A78822-486B-4881-970C-56FEB825F474}"/>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close up of a bottle&#10;&#10;Description automatically generated">
            <a:extLst>
              <a:ext uri="{FF2B5EF4-FFF2-40B4-BE49-F238E27FC236}">
                <a16:creationId xmlns:a16="http://schemas.microsoft.com/office/drawing/2014/main" id="{1CE4C67C-44DD-4F5F-B85C-AC99D477237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3108"/>
            <a:ext cx="12192000" cy="6858000"/>
          </a:xfrm>
          <a:prstGeom prst="rect">
            <a:avLst/>
          </a:prstGeom>
        </p:spPr>
      </p:pic>
      <p:sp>
        <p:nvSpPr>
          <p:cNvPr id="2" name="Title 1">
            <a:extLst>
              <a:ext uri="{FF2B5EF4-FFF2-40B4-BE49-F238E27FC236}">
                <a16:creationId xmlns:a16="http://schemas.microsoft.com/office/drawing/2014/main" id="{ED9CC0F5-0467-43EF-8DED-E38F9880406F}"/>
              </a:ext>
            </a:extLst>
          </p:cNvPr>
          <p:cNvSpPr>
            <a:spLocks noGrp="1"/>
          </p:cNvSpPr>
          <p:nvPr>
            <p:ph type="title"/>
          </p:nvPr>
        </p:nvSpPr>
        <p:spPr>
          <a:xfrm>
            <a:off x="829994" y="705124"/>
            <a:ext cx="10780814" cy="752615"/>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509B89A7-24ED-4A2C-B9EB-AAEFEABC62C4}"/>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1" name="Picture 10">
            <a:extLst>
              <a:ext uri="{FF2B5EF4-FFF2-40B4-BE49-F238E27FC236}">
                <a16:creationId xmlns:a16="http://schemas.microsoft.com/office/drawing/2014/main" id="{B5E1E872-4E91-4771-9DA2-49F433A66DB3}"/>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5" name="Rectangle 14">
            <a:extLst>
              <a:ext uri="{FF2B5EF4-FFF2-40B4-BE49-F238E27FC236}">
                <a16:creationId xmlns:a16="http://schemas.microsoft.com/office/drawing/2014/main" id="{CCD306D1-8059-4134-8C5F-09DDEC838D02}"/>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16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indoor, sitting, table, bicycle&#10;&#10;Description automatically generated">
            <a:extLst>
              <a:ext uri="{FF2B5EF4-FFF2-40B4-BE49-F238E27FC236}">
                <a16:creationId xmlns:a16="http://schemas.microsoft.com/office/drawing/2014/main" id="{226EAEE0-59F0-4B3D-815F-55A4BE47EB5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3990"/>
            <a:ext cx="12192000" cy="6964242"/>
          </a:xfrm>
          <a:prstGeom prst="rect">
            <a:avLst/>
          </a:prstGeom>
        </p:spPr>
      </p:pic>
      <p:sp>
        <p:nvSpPr>
          <p:cNvPr id="2" name="Title 1">
            <a:extLst>
              <a:ext uri="{FF2B5EF4-FFF2-40B4-BE49-F238E27FC236}">
                <a16:creationId xmlns:a16="http://schemas.microsoft.com/office/drawing/2014/main" id="{A10440DA-AE13-4DF0-8E71-963479AFEB38}"/>
              </a:ext>
            </a:extLst>
          </p:cNvPr>
          <p:cNvSpPr>
            <a:spLocks noGrp="1"/>
          </p:cNvSpPr>
          <p:nvPr>
            <p:ph type="title"/>
          </p:nvPr>
        </p:nvSpPr>
        <p:spPr>
          <a:xfrm>
            <a:off x="773722" y="705124"/>
            <a:ext cx="10837085" cy="687593"/>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CB154742-F87A-4C3C-B010-A256C463E272}"/>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0" name="Picture 9">
            <a:extLst>
              <a:ext uri="{FF2B5EF4-FFF2-40B4-BE49-F238E27FC236}">
                <a16:creationId xmlns:a16="http://schemas.microsoft.com/office/drawing/2014/main" id="{D114C460-872E-4EB9-A6A0-FFD1A5B7B696}"/>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1" name="Rectangle 10">
            <a:extLst>
              <a:ext uri="{FF2B5EF4-FFF2-40B4-BE49-F238E27FC236}">
                <a16:creationId xmlns:a16="http://schemas.microsoft.com/office/drawing/2014/main" id="{ECBDCC87-3731-4A46-B741-6F5B8B9AB4A4}"/>
              </a:ext>
            </a:extLst>
          </p:cNvPr>
          <p:cNvSpPr/>
          <p:nvPr userDrawn="1"/>
        </p:nvSpPr>
        <p:spPr>
          <a:xfrm>
            <a:off x="0" y="-106242"/>
            <a:ext cx="581192" cy="7016494"/>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31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bg>
      <p:bgRef idx="1001">
        <a:schemeClr val="bg1"/>
      </p:bgRef>
    </p:bg>
    <p:spTree>
      <p:nvGrpSpPr>
        <p:cNvPr id="1" name=""/>
        <p:cNvGrpSpPr/>
        <p:nvPr/>
      </p:nvGrpSpPr>
      <p:grpSpPr>
        <a:xfrm>
          <a:off x="0" y="0"/>
          <a:ext cx="0" cy="0"/>
          <a:chOff x="0" y="0"/>
          <a:chExt cx="0" cy="0"/>
        </a:xfrm>
      </p:grpSpPr>
      <p:pic>
        <p:nvPicPr>
          <p:cNvPr id="7" name="Picture 6" descr="A picture containing indoor, toothbrush, green, implement&#10;&#10;Description automatically generated">
            <a:extLst>
              <a:ext uri="{FF2B5EF4-FFF2-40B4-BE49-F238E27FC236}">
                <a16:creationId xmlns:a16="http://schemas.microsoft.com/office/drawing/2014/main" id="{B81543D5-0A85-4215-AB9C-0F19E39798E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23475" cy="6858000"/>
          </a:xfrm>
          <a:prstGeom prst="rect">
            <a:avLst/>
          </a:prstGeom>
        </p:spPr>
      </p:pic>
      <p:sp>
        <p:nvSpPr>
          <p:cNvPr id="2" name="Title 1">
            <a:extLst>
              <a:ext uri="{FF2B5EF4-FFF2-40B4-BE49-F238E27FC236}">
                <a16:creationId xmlns:a16="http://schemas.microsoft.com/office/drawing/2014/main" id="{5085F659-A0A0-46EA-8B9D-AF5BF1EEDA22}"/>
              </a:ext>
            </a:extLst>
          </p:cNvPr>
          <p:cNvSpPr>
            <a:spLocks noGrp="1"/>
          </p:cNvSpPr>
          <p:nvPr>
            <p:ph type="title"/>
          </p:nvPr>
        </p:nvSpPr>
        <p:spPr>
          <a:xfrm>
            <a:off x="829994" y="705124"/>
            <a:ext cx="10780814" cy="687593"/>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07CF91B4-81D5-469C-8DBA-AC4BA7A6FE98}"/>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1" name="Picture 10">
            <a:extLst>
              <a:ext uri="{FF2B5EF4-FFF2-40B4-BE49-F238E27FC236}">
                <a16:creationId xmlns:a16="http://schemas.microsoft.com/office/drawing/2014/main" id="{7463EFC8-9CDA-4D3C-BFC6-5AC8E865EC7C}"/>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5" name="Rectangle 14">
            <a:extLst>
              <a:ext uri="{FF2B5EF4-FFF2-40B4-BE49-F238E27FC236}">
                <a16:creationId xmlns:a16="http://schemas.microsoft.com/office/drawing/2014/main" id="{41A5E097-FEDB-4EB5-B502-6C643CDB4DC7}"/>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3488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bg>
      <p:bgRef idx="1001">
        <a:schemeClr val="bg1"/>
      </p:bgRef>
    </p:bg>
    <p:spTree>
      <p:nvGrpSpPr>
        <p:cNvPr id="1" name=""/>
        <p:cNvGrpSpPr/>
        <p:nvPr/>
      </p:nvGrpSpPr>
      <p:grpSpPr>
        <a:xfrm>
          <a:off x="0" y="0"/>
          <a:ext cx="0" cy="0"/>
          <a:chOff x="0" y="0"/>
          <a:chExt cx="0" cy="0"/>
        </a:xfrm>
      </p:grpSpPr>
      <p:pic>
        <p:nvPicPr>
          <p:cNvPr id="7" name="Picture 6" descr="A picture containing toiletry, bottle, table, lotion&#10;&#10;Description automatically generated">
            <a:extLst>
              <a:ext uri="{FF2B5EF4-FFF2-40B4-BE49-F238E27FC236}">
                <a16:creationId xmlns:a16="http://schemas.microsoft.com/office/drawing/2014/main" id="{6263FA94-223D-45B4-90F1-13A46ABD5E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3990"/>
            <a:ext cx="12192000" cy="6911989"/>
          </a:xfrm>
          <a:prstGeom prst="rect">
            <a:avLst/>
          </a:prstGeom>
        </p:spPr>
      </p:pic>
      <p:sp>
        <p:nvSpPr>
          <p:cNvPr id="2" name="Title 1">
            <a:extLst>
              <a:ext uri="{FF2B5EF4-FFF2-40B4-BE49-F238E27FC236}">
                <a16:creationId xmlns:a16="http://schemas.microsoft.com/office/drawing/2014/main" id="{546A9071-508D-471F-B9AE-725E8FE16A44}"/>
              </a:ext>
            </a:extLst>
          </p:cNvPr>
          <p:cNvSpPr>
            <a:spLocks noGrp="1"/>
          </p:cNvSpPr>
          <p:nvPr>
            <p:ph type="title"/>
          </p:nvPr>
        </p:nvSpPr>
        <p:spPr>
          <a:xfrm>
            <a:off x="829994" y="705124"/>
            <a:ext cx="10780814" cy="597583"/>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83E914AF-726D-42D9-A21C-8272844CF0AD}"/>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3" name="Picture 12">
            <a:extLst>
              <a:ext uri="{FF2B5EF4-FFF2-40B4-BE49-F238E27FC236}">
                <a16:creationId xmlns:a16="http://schemas.microsoft.com/office/drawing/2014/main" id="{96A31062-9685-4040-8379-C7AB276FD9FC}"/>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4" name="Rectangle 13">
            <a:extLst>
              <a:ext uri="{FF2B5EF4-FFF2-40B4-BE49-F238E27FC236}">
                <a16:creationId xmlns:a16="http://schemas.microsoft.com/office/drawing/2014/main" id="{E91E48C5-DAB7-4C21-87F1-87BE92E7C7A4}"/>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83959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bg>
      <p:bgRef idx="1001">
        <a:schemeClr val="bg1"/>
      </p:bgRef>
    </p:bg>
    <p:spTree>
      <p:nvGrpSpPr>
        <p:cNvPr id="1" name=""/>
        <p:cNvGrpSpPr/>
        <p:nvPr/>
      </p:nvGrpSpPr>
      <p:grpSpPr>
        <a:xfrm>
          <a:off x="0" y="0"/>
          <a:ext cx="0" cy="0"/>
          <a:chOff x="0" y="0"/>
          <a:chExt cx="0" cy="0"/>
        </a:xfrm>
      </p:grpSpPr>
      <p:pic>
        <p:nvPicPr>
          <p:cNvPr id="7" name="Picture 6" descr="A picture containing indoor, building, remote, control&#10;&#10;Description automatically generated">
            <a:extLst>
              <a:ext uri="{FF2B5EF4-FFF2-40B4-BE49-F238E27FC236}">
                <a16:creationId xmlns:a16="http://schemas.microsoft.com/office/drawing/2014/main" id="{86FC9AE9-19D5-40A4-9C02-1B90D89D09B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3990"/>
            <a:ext cx="12188346" cy="6911990"/>
          </a:xfrm>
          <a:prstGeom prst="rect">
            <a:avLst/>
          </a:prstGeom>
        </p:spPr>
      </p:pic>
      <p:sp>
        <p:nvSpPr>
          <p:cNvPr id="2" name="Title 1">
            <a:extLst>
              <a:ext uri="{FF2B5EF4-FFF2-40B4-BE49-F238E27FC236}">
                <a16:creationId xmlns:a16="http://schemas.microsoft.com/office/drawing/2014/main" id="{47751E81-9AE8-4C19-9F6F-0BEAB1DA60D8}"/>
              </a:ext>
            </a:extLst>
          </p:cNvPr>
          <p:cNvSpPr>
            <a:spLocks noGrp="1"/>
          </p:cNvSpPr>
          <p:nvPr>
            <p:ph type="title"/>
          </p:nvPr>
        </p:nvSpPr>
        <p:spPr>
          <a:xfrm>
            <a:off x="581192" y="705124"/>
            <a:ext cx="11029616" cy="712859"/>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54210973-0DE4-4216-B9EE-D9411BF9A9CD}"/>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1" name="Picture 10">
            <a:extLst>
              <a:ext uri="{FF2B5EF4-FFF2-40B4-BE49-F238E27FC236}">
                <a16:creationId xmlns:a16="http://schemas.microsoft.com/office/drawing/2014/main" id="{8619986A-A4C7-41C5-8873-2F13CDED7241}"/>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5" name="Rectangle 14">
            <a:extLst>
              <a:ext uri="{FF2B5EF4-FFF2-40B4-BE49-F238E27FC236}">
                <a16:creationId xmlns:a16="http://schemas.microsoft.com/office/drawing/2014/main" id="{6ADDB5AA-8935-4D27-A77C-3B3E4F32596F}"/>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14910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bg>
      <p:bgRef idx="1001">
        <a:schemeClr val="bg1"/>
      </p:bgRef>
    </p:bg>
    <p:spTree>
      <p:nvGrpSpPr>
        <p:cNvPr id="1" name=""/>
        <p:cNvGrpSpPr/>
        <p:nvPr/>
      </p:nvGrpSpPr>
      <p:grpSpPr>
        <a:xfrm>
          <a:off x="0" y="0"/>
          <a:ext cx="0" cy="0"/>
          <a:chOff x="0" y="0"/>
          <a:chExt cx="0" cy="0"/>
        </a:xfrm>
      </p:grpSpPr>
      <p:pic>
        <p:nvPicPr>
          <p:cNvPr id="7" name="Picture 6" descr="A picture containing beverage, indoor, cup, table&#10;&#10;Description automatically generated">
            <a:extLst>
              <a:ext uri="{FF2B5EF4-FFF2-40B4-BE49-F238E27FC236}">
                <a16:creationId xmlns:a16="http://schemas.microsoft.com/office/drawing/2014/main" id="{369AE699-C9BC-46D7-A9DD-468993BB9CD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346" cy="6857999"/>
          </a:xfrm>
          <a:prstGeom prst="rect">
            <a:avLst/>
          </a:prstGeom>
        </p:spPr>
      </p:pic>
      <p:sp>
        <p:nvSpPr>
          <p:cNvPr id="2" name="Title 1">
            <a:extLst>
              <a:ext uri="{FF2B5EF4-FFF2-40B4-BE49-F238E27FC236}">
                <a16:creationId xmlns:a16="http://schemas.microsoft.com/office/drawing/2014/main" id="{29164219-236D-44D8-8C2C-5F0A78A88F63}"/>
              </a:ext>
            </a:extLst>
          </p:cNvPr>
          <p:cNvSpPr>
            <a:spLocks noGrp="1"/>
          </p:cNvSpPr>
          <p:nvPr>
            <p:ph type="title"/>
          </p:nvPr>
        </p:nvSpPr>
        <p:spPr>
          <a:xfrm>
            <a:off x="581192" y="705124"/>
            <a:ext cx="11029616" cy="673102"/>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F6A9458A-FC97-48F7-BD0E-CEB806BB32A3}"/>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1" name="Picture 10">
            <a:extLst>
              <a:ext uri="{FF2B5EF4-FFF2-40B4-BE49-F238E27FC236}">
                <a16:creationId xmlns:a16="http://schemas.microsoft.com/office/drawing/2014/main" id="{2C4D5545-F2AD-446B-B84E-41D857BF330C}"/>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5" name="Rectangle 14">
            <a:extLst>
              <a:ext uri="{FF2B5EF4-FFF2-40B4-BE49-F238E27FC236}">
                <a16:creationId xmlns:a16="http://schemas.microsoft.com/office/drawing/2014/main" id="{BE82032E-66B7-4062-8729-7704EC99E516}"/>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32259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bg>
      <p:bgRef idx="1001">
        <a:schemeClr val="bg1"/>
      </p:bgRef>
    </p:bg>
    <p:spTree>
      <p:nvGrpSpPr>
        <p:cNvPr id="1" name=""/>
        <p:cNvGrpSpPr/>
        <p:nvPr/>
      </p:nvGrpSpPr>
      <p:grpSpPr>
        <a:xfrm>
          <a:off x="0" y="0"/>
          <a:ext cx="0" cy="0"/>
          <a:chOff x="0" y="0"/>
          <a:chExt cx="0" cy="0"/>
        </a:xfrm>
      </p:grpSpPr>
      <p:pic>
        <p:nvPicPr>
          <p:cNvPr id="7" name="Picture 6" descr="A picture containing blue, sitting, toothbrush, remote&#10;&#10;Description automatically generated">
            <a:extLst>
              <a:ext uri="{FF2B5EF4-FFF2-40B4-BE49-F238E27FC236}">
                <a16:creationId xmlns:a16="http://schemas.microsoft.com/office/drawing/2014/main" id="{339DF91C-FC61-4226-B4B3-EF15E152786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07135" cy="6857999"/>
          </a:xfrm>
          <a:prstGeom prst="rect">
            <a:avLst/>
          </a:prstGeom>
        </p:spPr>
      </p:pic>
      <p:sp>
        <p:nvSpPr>
          <p:cNvPr id="2" name="Title 1">
            <a:extLst>
              <a:ext uri="{FF2B5EF4-FFF2-40B4-BE49-F238E27FC236}">
                <a16:creationId xmlns:a16="http://schemas.microsoft.com/office/drawing/2014/main" id="{0EA24C1E-6388-4E79-AB73-4E649A8010EB}"/>
              </a:ext>
            </a:extLst>
          </p:cNvPr>
          <p:cNvSpPr>
            <a:spLocks noGrp="1"/>
          </p:cNvSpPr>
          <p:nvPr>
            <p:ph type="title"/>
          </p:nvPr>
        </p:nvSpPr>
        <p:spPr>
          <a:xfrm>
            <a:off x="581192" y="705124"/>
            <a:ext cx="11029616" cy="726111"/>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41FEDB1F-A15B-4804-98EE-C06D2E75B5B8}"/>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1" name="Picture 10">
            <a:extLst>
              <a:ext uri="{FF2B5EF4-FFF2-40B4-BE49-F238E27FC236}">
                <a16:creationId xmlns:a16="http://schemas.microsoft.com/office/drawing/2014/main" id="{F6484C52-6D0F-4C8C-BC66-F2EC10090C52}"/>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5" name="Rectangle 14">
            <a:extLst>
              <a:ext uri="{FF2B5EF4-FFF2-40B4-BE49-F238E27FC236}">
                <a16:creationId xmlns:a16="http://schemas.microsoft.com/office/drawing/2014/main" id="{F2E92C8D-C046-42B0-ABAD-CD34F7646B04}"/>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69116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bg>
      <p:bgRef idx="1001">
        <a:schemeClr val="bg1"/>
      </p:bgRef>
    </p:bg>
    <p:spTree>
      <p:nvGrpSpPr>
        <p:cNvPr id="1" name=""/>
        <p:cNvGrpSpPr/>
        <p:nvPr/>
      </p:nvGrpSpPr>
      <p:grpSpPr>
        <a:xfrm>
          <a:off x="0" y="0"/>
          <a:ext cx="0" cy="0"/>
          <a:chOff x="0" y="0"/>
          <a:chExt cx="0" cy="0"/>
        </a:xfrm>
      </p:grpSpPr>
      <p:pic>
        <p:nvPicPr>
          <p:cNvPr id="7" name="Picture 6" descr="A picture containing green, indoor, sitting, small&#10;&#10;Description automatically generated">
            <a:extLst>
              <a:ext uri="{FF2B5EF4-FFF2-40B4-BE49-F238E27FC236}">
                <a16:creationId xmlns:a16="http://schemas.microsoft.com/office/drawing/2014/main" id="{DCCB52A5-A37E-4AE6-8624-298FAE07DC9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07135" cy="6858000"/>
          </a:xfrm>
          <a:prstGeom prst="rect">
            <a:avLst/>
          </a:prstGeom>
        </p:spPr>
      </p:pic>
      <p:sp>
        <p:nvSpPr>
          <p:cNvPr id="2" name="Title 1">
            <a:extLst>
              <a:ext uri="{FF2B5EF4-FFF2-40B4-BE49-F238E27FC236}">
                <a16:creationId xmlns:a16="http://schemas.microsoft.com/office/drawing/2014/main" id="{41C3A599-5E30-41FF-936F-F55C52344EB8}"/>
              </a:ext>
            </a:extLst>
          </p:cNvPr>
          <p:cNvSpPr>
            <a:spLocks noGrp="1"/>
          </p:cNvSpPr>
          <p:nvPr>
            <p:ph type="title"/>
          </p:nvPr>
        </p:nvSpPr>
        <p:spPr>
          <a:xfrm>
            <a:off x="581192" y="705124"/>
            <a:ext cx="11029616" cy="726111"/>
          </a:xfrm>
        </p:spPr>
        <p:txBody>
          <a:bodyPr/>
          <a:lstStyle>
            <a:lvl1pPr>
              <a:defRPr cap="all" baseline="0"/>
            </a:lvl1pPr>
          </a:lstStyle>
          <a:p>
            <a:r>
              <a:rPr lang="en-US" dirty="0"/>
              <a:t>Click to edit Master title style</a:t>
            </a:r>
          </a:p>
        </p:txBody>
      </p:sp>
      <p:sp>
        <p:nvSpPr>
          <p:cNvPr id="3" name="Slide Number Placeholder 2">
            <a:extLst>
              <a:ext uri="{FF2B5EF4-FFF2-40B4-BE49-F238E27FC236}">
                <a16:creationId xmlns:a16="http://schemas.microsoft.com/office/drawing/2014/main" id="{CB610F51-9618-4151-97AD-8B499D40FFD6}"/>
              </a:ext>
            </a:extLst>
          </p:cNvPr>
          <p:cNvSpPr>
            <a:spLocks noGrp="1"/>
          </p:cNvSpPr>
          <p:nvPr>
            <p:ph type="sldNum" sz="quarter" idx="10"/>
          </p:nvPr>
        </p:nvSpPr>
        <p:spPr/>
        <p:txBody>
          <a:bodyPr/>
          <a:lstStyle/>
          <a:p>
            <a:fld id="{94E0494F-D9D9-4FE9-B19B-AC7F2920D1CD}" type="slidenum">
              <a:rPr lang="en-US" smtClean="0"/>
              <a:t>‹#›</a:t>
            </a:fld>
            <a:endParaRPr lang="en-US"/>
          </a:p>
        </p:txBody>
      </p:sp>
      <p:pic>
        <p:nvPicPr>
          <p:cNvPr id="11" name="Picture 10">
            <a:extLst>
              <a:ext uri="{FF2B5EF4-FFF2-40B4-BE49-F238E27FC236}">
                <a16:creationId xmlns:a16="http://schemas.microsoft.com/office/drawing/2014/main" id="{C97987B7-9B91-49A3-A482-C340499DA9D1}"/>
              </a:ext>
            </a:extLst>
          </p:cNvPr>
          <p:cNvPicPr>
            <a:picLocks noChangeAspect="1"/>
          </p:cNvPicPr>
          <p:nvPr userDrawn="1"/>
        </p:nvPicPr>
        <p:blipFill>
          <a:blip r:embed="rId3"/>
          <a:srcRect/>
          <a:stretch/>
        </p:blipFill>
        <p:spPr>
          <a:xfrm>
            <a:off x="9386334" y="5279172"/>
            <a:ext cx="2772174" cy="1386087"/>
          </a:xfrm>
          <a:prstGeom prst="rect">
            <a:avLst/>
          </a:prstGeom>
        </p:spPr>
      </p:pic>
      <p:sp>
        <p:nvSpPr>
          <p:cNvPr id="15" name="Rectangle 14">
            <a:extLst>
              <a:ext uri="{FF2B5EF4-FFF2-40B4-BE49-F238E27FC236}">
                <a16:creationId xmlns:a16="http://schemas.microsoft.com/office/drawing/2014/main" id="{E872FC23-895C-420F-B03D-6B7E46A070BC}"/>
              </a:ext>
            </a:extLst>
          </p:cNvPr>
          <p:cNvSpPr/>
          <p:nvPr userDrawn="1"/>
        </p:nvSpPr>
        <p:spPr>
          <a:xfrm>
            <a:off x="0" y="0"/>
            <a:ext cx="581192" cy="6857999"/>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56516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A5232-6619-43DA-A863-80B6C17AF1F1}"/>
              </a:ext>
            </a:extLst>
          </p:cNvPr>
          <p:cNvSpPr>
            <a:spLocks noGrp="1"/>
          </p:cNvSpPr>
          <p:nvPr>
            <p:ph type="title"/>
          </p:nvPr>
        </p:nvSpPr>
        <p:spPr>
          <a:xfrm>
            <a:off x="581192" y="1000547"/>
            <a:ext cx="11029616" cy="834394"/>
          </a:xfrm>
        </p:spPr>
        <p:txBody>
          <a:bodyPr/>
          <a:lstStyle>
            <a:lvl1pPr>
              <a:defRPr cap="all" baseline="0"/>
            </a:lvl1pPr>
          </a:lstStyle>
          <a:p>
            <a:r>
              <a:rPr lang="en-US" dirty="0"/>
              <a:t>Click to edit Master title style</a:t>
            </a:r>
          </a:p>
        </p:txBody>
      </p:sp>
      <p:sp>
        <p:nvSpPr>
          <p:cNvPr id="18" name="Slide Number Placeholder 3">
            <a:extLst>
              <a:ext uri="{FF2B5EF4-FFF2-40B4-BE49-F238E27FC236}">
                <a16:creationId xmlns:a16="http://schemas.microsoft.com/office/drawing/2014/main" id="{3360C800-C6C7-40D4-946B-ADD65FA7C29F}"/>
              </a:ext>
            </a:extLst>
          </p:cNvPr>
          <p:cNvSpPr>
            <a:spLocks noGrp="1"/>
          </p:cNvSpPr>
          <p:nvPr>
            <p:ph type="sldNum" sz="quarter" idx="4"/>
          </p:nvPr>
        </p:nvSpPr>
        <p:spPr>
          <a:xfrm>
            <a:off x="9315994" y="649287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0494F-D9D9-4FE9-B19B-AC7F2920D1CD}" type="slidenum">
              <a:rPr lang="en-US" smtClean="0"/>
              <a:t>‹#›</a:t>
            </a:fld>
            <a:endParaRPr lang="en-US"/>
          </a:p>
        </p:txBody>
      </p:sp>
      <p:pic>
        <p:nvPicPr>
          <p:cNvPr id="19" name="Picture 18">
            <a:extLst>
              <a:ext uri="{FF2B5EF4-FFF2-40B4-BE49-F238E27FC236}">
                <a16:creationId xmlns:a16="http://schemas.microsoft.com/office/drawing/2014/main" id="{914CBF70-6F20-4B42-938E-AB6721CBF7C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298430" y="-17561"/>
            <a:ext cx="1643188" cy="821594"/>
          </a:xfrm>
          <a:prstGeom prst="rect">
            <a:avLst/>
          </a:prstGeom>
        </p:spPr>
      </p:pic>
      <p:sp>
        <p:nvSpPr>
          <p:cNvPr id="20" name="Rectangle 19">
            <a:extLst>
              <a:ext uri="{FF2B5EF4-FFF2-40B4-BE49-F238E27FC236}">
                <a16:creationId xmlns:a16="http://schemas.microsoft.com/office/drawing/2014/main" id="{954F675B-1FF8-4F55-BEAF-58CED05F38BB}"/>
              </a:ext>
            </a:extLst>
          </p:cNvPr>
          <p:cNvSpPr/>
          <p:nvPr userDrawn="1"/>
        </p:nvSpPr>
        <p:spPr>
          <a:xfrm>
            <a:off x="-74680" y="778453"/>
            <a:ext cx="12295162" cy="171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55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C8185D-90D9-4CDB-85DA-1A7B121C26DD}"/>
              </a:ext>
            </a:extLst>
          </p:cNvPr>
          <p:cNvSpPr/>
          <p:nvPr userDrawn="1"/>
        </p:nvSpPr>
        <p:spPr>
          <a:xfrm>
            <a:off x="0" y="185017"/>
            <a:ext cx="12192000" cy="611074"/>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A54845-1CA3-4C04-AF3C-C95E3942AA1C}"/>
              </a:ext>
            </a:extLst>
          </p:cNvPr>
          <p:cNvSpPr>
            <a:spLocks noGrp="1"/>
          </p:cNvSpPr>
          <p:nvPr>
            <p:ph idx="1"/>
          </p:nvPr>
        </p:nvSpPr>
        <p:spPr>
          <a:xfrm>
            <a:off x="838200" y="1005840"/>
            <a:ext cx="10515600" cy="517112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D1DE7E-6AB8-43DF-B1D3-CA93266450D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A41A9A1-29C6-4D03-BBB3-0633B5E496AB}"/>
              </a:ext>
            </a:extLst>
          </p:cNvPr>
          <p:cNvSpPr>
            <a:spLocks noGrp="1"/>
          </p:cNvSpPr>
          <p:nvPr>
            <p:ph type="ftr" sz="quarter" idx="11"/>
          </p:nvPr>
        </p:nvSpPr>
        <p:spPr/>
        <p:txBody>
          <a:bodyPr/>
          <a:lstStyle/>
          <a:p>
            <a:endParaRPr lang="en-US"/>
          </a:p>
        </p:txBody>
      </p:sp>
      <p:sp>
        <p:nvSpPr>
          <p:cNvPr id="17" name="Title 1">
            <a:extLst>
              <a:ext uri="{FF2B5EF4-FFF2-40B4-BE49-F238E27FC236}">
                <a16:creationId xmlns:a16="http://schemas.microsoft.com/office/drawing/2014/main" id="{A9E86BA0-AB72-436C-AC1C-CCA7D0ABFCE7}"/>
              </a:ext>
            </a:extLst>
          </p:cNvPr>
          <p:cNvSpPr>
            <a:spLocks noGrp="1"/>
          </p:cNvSpPr>
          <p:nvPr>
            <p:ph type="ctrTitle"/>
          </p:nvPr>
        </p:nvSpPr>
        <p:spPr>
          <a:xfrm>
            <a:off x="454294" y="194434"/>
            <a:ext cx="11114854" cy="592037"/>
          </a:xfrm>
        </p:spPr>
        <p:txBody>
          <a:bodyPr anchor="b">
            <a:normAutofit/>
          </a:bodyPr>
          <a:lstStyle>
            <a:lvl1pPr algn="l">
              <a:defRPr sz="3200" cap="all" baseline="0">
                <a:solidFill>
                  <a:schemeClr val="bg1"/>
                </a:solidFill>
              </a:defRPr>
            </a:lvl1pPr>
          </a:lstStyle>
          <a:p>
            <a:r>
              <a:rPr lang="en-US" dirty="0"/>
              <a:t>Click to edit Master title style</a:t>
            </a:r>
          </a:p>
        </p:txBody>
      </p:sp>
      <p:sp>
        <p:nvSpPr>
          <p:cNvPr id="18" name="Slide Number Placeholder 5">
            <a:extLst>
              <a:ext uri="{FF2B5EF4-FFF2-40B4-BE49-F238E27FC236}">
                <a16:creationId xmlns:a16="http://schemas.microsoft.com/office/drawing/2014/main" id="{6766C8DA-53CB-4CA1-AA69-1C3082661A9A}"/>
              </a:ext>
            </a:extLst>
          </p:cNvPr>
          <p:cNvSpPr>
            <a:spLocks noGrp="1"/>
          </p:cNvSpPr>
          <p:nvPr>
            <p:ph type="sldNum" sz="quarter" idx="12"/>
          </p:nvPr>
        </p:nvSpPr>
        <p:spPr>
          <a:xfrm>
            <a:off x="9273793" y="6513712"/>
            <a:ext cx="2743200" cy="365125"/>
          </a:xfrm>
        </p:spPr>
        <p:txBody>
          <a:bodyPr/>
          <a:lstStyle>
            <a:lvl1pPr>
              <a:defRPr>
                <a:solidFill>
                  <a:schemeClr val="tx2"/>
                </a:solidFill>
              </a:defRPr>
            </a:lvl1pPr>
          </a:lstStyle>
          <a:p>
            <a:fld id="{D57F1E4F-1CFF-5643-939E-217C01CDF565}" type="slidenum">
              <a:rPr lang="en-US" smtClean="0"/>
              <a:pPr/>
              <a:t>‹#›</a:t>
            </a:fld>
            <a:endParaRPr lang="en-US" dirty="0"/>
          </a:p>
        </p:txBody>
      </p:sp>
      <p:pic>
        <p:nvPicPr>
          <p:cNvPr id="13" name="Picture 12" descr="A picture containing drawing&#10;&#10;Description automatically generated">
            <a:extLst>
              <a:ext uri="{FF2B5EF4-FFF2-40B4-BE49-F238E27FC236}">
                <a16:creationId xmlns:a16="http://schemas.microsoft.com/office/drawing/2014/main" id="{6FA1AFD8-0E8B-47C6-94A5-663A07B484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Tree>
    <p:extLst>
      <p:ext uri="{BB962C8B-B14F-4D97-AF65-F5344CB8AC3E}">
        <p14:creationId xmlns:p14="http://schemas.microsoft.com/office/powerpoint/2010/main" val="3960730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366838"/>
            <a:ext cx="5386917" cy="639762"/>
          </a:xfrm>
        </p:spPr>
        <p:txBody>
          <a:bodyPr anchor="b">
            <a:normAutofit/>
          </a:bodyPr>
          <a:lstStyle>
            <a:lvl1pPr marL="0" indent="0">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06600"/>
            <a:ext cx="5386917" cy="4533900"/>
          </a:xfrm>
        </p:spPr>
        <p:txBody>
          <a:bodyPr>
            <a:normAutofit/>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366838"/>
            <a:ext cx="5389033" cy="639762"/>
          </a:xfrm>
        </p:spPr>
        <p:txBody>
          <a:bodyPr anchor="b">
            <a:normAutofit/>
          </a:bodyPr>
          <a:lstStyle>
            <a:lvl1pPr marL="0" indent="0">
              <a:buNone/>
              <a:defRPr sz="2000" b="1">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006600"/>
            <a:ext cx="5389033" cy="4533900"/>
          </a:xfrm>
        </p:spPr>
        <p:txBody>
          <a:bodyPr>
            <a:normAutofit/>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3"/>
          </p:nvPr>
        </p:nvSpPr>
        <p:spPr/>
        <p:txBody>
          <a:bodyPr/>
          <a:lstStyle/>
          <a:p>
            <a:endParaRPr lang="en-US" dirty="0">
              <a:solidFill>
                <a:srgbClr val="FFFFFF"/>
              </a:solidFill>
            </a:endParaRPr>
          </a:p>
        </p:txBody>
      </p:sp>
      <p:sp>
        <p:nvSpPr>
          <p:cNvPr id="14" name="Slide Number Placeholder 14"/>
          <p:cNvSpPr>
            <a:spLocks noGrp="1"/>
          </p:cNvSpPr>
          <p:nvPr>
            <p:ph type="sldNum" sz="quarter" idx="14"/>
          </p:nvPr>
        </p:nvSpPr>
        <p:spPr>
          <a:xfrm>
            <a:off x="10919011" y="6653561"/>
            <a:ext cx="1111623" cy="204439"/>
          </a:xfrm>
          <a:prstGeom prst="rect">
            <a:avLst/>
          </a:prstGeom>
        </p:spPr>
        <p:txBody>
          <a:bodyPr vert="horz" lIns="91440" tIns="45720" rIns="91440" bIns="45720" rtlCol="0" anchor="ctr"/>
          <a:lstStyle>
            <a:lvl1pPr algn="r">
              <a:defRPr sz="1200" b="0">
                <a:solidFill>
                  <a:schemeClr val="bg1"/>
                </a:solidFill>
              </a:defRPr>
            </a:lvl1pPr>
          </a:lstStyle>
          <a:p>
            <a:fld id="{241787B5-D4EB-443B-B5C1-5411D614CF3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0559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7" name="Footer Placeholder 6"/>
          <p:cNvSpPr>
            <a:spLocks noGrp="1"/>
          </p:cNvSpPr>
          <p:nvPr>
            <p:ph type="ftr" sz="quarter" idx="13"/>
          </p:nvPr>
        </p:nvSpPr>
        <p:spPr/>
        <p:txBody>
          <a:bodyPr/>
          <a:lstStyle/>
          <a:p>
            <a:endParaRPr lang="en-US" dirty="0">
              <a:solidFill>
                <a:srgbClr val="FFFFFF"/>
              </a:solidFill>
            </a:endParaRPr>
          </a:p>
        </p:txBody>
      </p:sp>
      <p:sp>
        <p:nvSpPr>
          <p:cNvPr id="9" name="Slide Number Placeholder 14"/>
          <p:cNvSpPr>
            <a:spLocks noGrp="1"/>
          </p:cNvSpPr>
          <p:nvPr>
            <p:ph type="sldNum" sz="quarter" idx="4"/>
          </p:nvPr>
        </p:nvSpPr>
        <p:spPr>
          <a:xfrm>
            <a:off x="10919011" y="6653561"/>
            <a:ext cx="1111623" cy="204439"/>
          </a:xfrm>
          <a:prstGeom prst="rect">
            <a:avLst/>
          </a:prstGeom>
        </p:spPr>
        <p:txBody>
          <a:bodyPr vert="horz" lIns="91440" tIns="45720" rIns="91440" bIns="45720" rtlCol="0" anchor="ctr"/>
          <a:lstStyle>
            <a:lvl1pPr algn="r">
              <a:defRPr sz="1200" b="0">
                <a:solidFill>
                  <a:schemeClr val="bg1"/>
                </a:solidFill>
              </a:defRPr>
            </a:lvl1pPr>
          </a:lstStyle>
          <a:p>
            <a:fld id="{241787B5-D4EB-443B-B5C1-5411D614CF3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23422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2">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endParaRPr lang="en-US" dirty="0">
              <a:solidFill>
                <a:srgbClr val="FFFFFF"/>
              </a:solidFill>
            </a:endParaRPr>
          </a:p>
        </p:txBody>
      </p:sp>
      <p:grpSp>
        <p:nvGrpSpPr>
          <p:cNvPr id="12" name="Group 11"/>
          <p:cNvGrpSpPr/>
          <p:nvPr userDrawn="1"/>
        </p:nvGrpSpPr>
        <p:grpSpPr>
          <a:xfrm>
            <a:off x="-3" y="1"/>
            <a:ext cx="12192003" cy="6857999"/>
            <a:chOff x="-2" y="0"/>
            <a:chExt cx="9144002" cy="6857999"/>
          </a:xfrm>
        </p:grpSpPr>
        <p:pic>
          <p:nvPicPr>
            <p:cNvPr id="13"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094146"/>
              <a:ext cx="9143998" cy="4882797"/>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1094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 y="5976943"/>
              <a:ext cx="9144000" cy="881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Subtitle 2"/>
          <p:cNvSpPr>
            <a:spLocks noGrp="1"/>
          </p:cNvSpPr>
          <p:nvPr>
            <p:ph type="subTitle" idx="1"/>
          </p:nvPr>
        </p:nvSpPr>
        <p:spPr>
          <a:xfrm>
            <a:off x="1122993" y="4641204"/>
            <a:ext cx="7916929" cy="1335740"/>
          </a:xfrm>
        </p:spPr>
        <p:txBody>
          <a:bodyPr>
            <a:normAutofit/>
          </a:bodyPr>
          <a:lstStyle>
            <a:lvl1pPr marL="0" indent="0" algn="ct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7" name="Title 7"/>
          <p:cNvSpPr>
            <a:spLocks noGrp="1"/>
          </p:cNvSpPr>
          <p:nvPr>
            <p:ph type="title"/>
          </p:nvPr>
        </p:nvSpPr>
        <p:spPr>
          <a:xfrm>
            <a:off x="1011044" y="901872"/>
            <a:ext cx="7916929" cy="1530407"/>
          </a:xfrm>
        </p:spPr>
        <p:txBody>
          <a:bodyPr wrap="square" anchor="b" anchorCtr="0">
            <a:noAutofit/>
          </a:bodyPr>
          <a:lstStyle>
            <a:lvl1pPr algn="ctr">
              <a:defRPr sz="3200" b="1">
                <a:solidFill>
                  <a:schemeClr val="bg1"/>
                </a:solidFill>
              </a:defRPr>
            </a:lvl1pPr>
          </a:lstStyle>
          <a:p>
            <a:r>
              <a:rPr lang="en-US" dirty="0"/>
              <a:t>Click to edit Master title style</a:t>
            </a:r>
          </a:p>
        </p:txBody>
      </p:sp>
      <p:pic>
        <p:nvPicPr>
          <p:cNvPr id="18" name="Picture 19" descr="slogan"/>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050965" y="186802"/>
            <a:ext cx="1641459" cy="125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C:\Users\jbennett\Dropbox\Branding\Logo\Salter-Labs-Logo-with-Tagline,-white,-png-transparent-background.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619785" y="5908145"/>
            <a:ext cx="2245163" cy="679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2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51FCD-2CD4-4A5C-94A5-C0932949F760}"/>
              </a:ext>
            </a:extLst>
          </p:cNvPr>
          <p:cNvSpPr>
            <a:spLocks noGrp="1"/>
          </p:cNvSpPr>
          <p:nvPr>
            <p:ph type="title"/>
          </p:nvPr>
        </p:nvSpPr>
        <p:spPr>
          <a:xfrm>
            <a:off x="831850" y="1709738"/>
            <a:ext cx="10515600" cy="2852737"/>
          </a:xfrm>
        </p:spPr>
        <p:txBody>
          <a:bodyPr anchor="b">
            <a:normAutofit/>
          </a:bodyPr>
          <a:lstStyle>
            <a:lvl1pPr>
              <a:defRPr sz="4000" cap="all" baseline="0">
                <a:solidFill>
                  <a:schemeClr val="tx1">
                    <a:lumMod val="65000"/>
                    <a:lumOff val="3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F22CDA0-8BCD-4CFB-B6E2-1EE11199A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5F42A7-6B84-4670-A5F3-D474D69F8F8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D24D38C-A231-4D08-8828-E245732B0B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E21423-DA28-4157-AE2B-40E113BD1D9C}"/>
              </a:ext>
            </a:extLst>
          </p:cNvPr>
          <p:cNvSpPr>
            <a:spLocks noGrp="1"/>
          </p:cNvSpPr>
          <p:nvPr>
            <p:ph type="sldNum" sz="quarter" idx="12"/>
          </p:nvPr>
        </p:nvSpPr>
        <p:spPr/>
        <p:txBody>
          <a:bodyPr/>
          <a:lstStyle/>
          <a:p>
            <a:fld id="{5E0B0E93-7C8A-4DF3-944A-7884DB39EE25}" type="slidenum">
              <a:rPr lang="en-US" smtClean="0"/>
              <a:t>‹#›</a:t>
            </a:fld>
            <a:endParaRPr lang="en-US"/>
          </a:p>
        </p:txBody>
      </p:sp>
      <p:sp>
        <p:nvSpPr>
          <p:cNvPr id="9" name="Slide Number Placeholder 3">
            <a:extLst>
              <a:ext uri="{FF2B5EF4-FFF2-40B4-BE49-F238E27FC236}">
                <a16:creationId xmlns:a16="http://schemas.microsoft.com/office/drawing/2014/main" id="{CC2B9F0F-25B9-4389-BAC1-986AB9754294}"/>
              </a:ext>
            </a:extLst>
          </p:cNvPr>
          <p:cNvSpPr txBox="1">
            <a:spLocks/>
          </p:cNvSpPr>
          <p:nvPr userDrawn="1"/>
        </p:nvSpPr>
        <p:spPr>
          <a:xfrm>
            <a:off x="9315994" y="6492874"/>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0" name="Rectangle 9">
            <a:extLst>
              <a:ext uri="{FF2B5EF4-FFF2-40B4-BE49-F238E27FC236}">
                <a16:creationId xmlns:a16="http://schemas.microsoft.com/office/drawing/2014/main" id="{0F2C5222-28AE-4FE7-8295-63A29F21860B}"/>
              </a:ext>
            </a:extLst>
          </p:cNvPr>
          <p:cNvSpPr/>
          <p:nvPr userDrawn="1"/>
        </p:nvSpPr>
        <p:spPr>
          <a:xfrm>
            <a:off x="0" y="697300"/>
            <a:ext cx="12192000" cy="2731700"/>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drawing&#10;&#10;Description automatically generated">
            <a:extLst>
              <a:ext uri="{FF2B5EF4-FFF2-40B4-BE49-F238E27FC236}">
                <a16:creationId xmlns:a16="http://schemas.microsoft.com/office/drawing/2014/main" id="{DED16130-DB37-49D8-AEE9-DF0264D865EE}"/>
              </a:ext>
            </a:extLst>
          </p:cNvPr>
          <p:cNvPicPr>
            <a:picLocks noChangeAspect="1"/>
          </p:cNvPicPr>
          <p:nvPr userDrawn="1"/>
        </p:nvPicPr>
        <p:blipFill>
          <a:blip r:embed="rId2"/>
          <a:stretch>
            <a:fillRect/>
          </a:stretch>
        </p:blipFill>
        <p:spPr>
          <a:xfrm>
            <a:off x="8421494" y="4868673"/>
            <a:ext cx="3311504" cy="1655752"/>
          </a:xfrm>
          <a:prstGeom prst="rect">
            <a:avLst/>
          </a:prstGeom>
        </p:spPr>
      </p:pic>
    </p:spTree>
    <p:extLst>
      <p:ext uri="{BB962C8B-B14F-4D97-AF65-F5344CB8AC3E}">
        <p14:creationId xmlns:p14="http://schemas.microsoft.com/office/powerpoint/2010/main" val="234414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333CCC-8509-4942-A4E8-B6E2083D4994}"/>
              </a:ext>
            </a:extLst>
          </p:cNvPr>
          <p:cNvSpPr/>
          <p:nvPr userDrawn="1"/>
        </p:nvSpPr>
        <p:spPr>
          <a:xfrm>
            <a:off x="0" y="185017"/>
            <a:ext cx="12192000" cy="611074"/>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367FBE-B874-4796-8466-5C75E68EA5C8}"/>
              </a:ext>
            </a:extLst>
          </p:cNvPr>
          <p:cNvSpPr>
            <a:spLocks noGrp="1"/>
          </p:cNvSpPr>
          <p:nvPr>
            <p:ph sz="half" idx="1"/>
          </p:nvPr>
        </p:nvSpPr>
        <p:spPr>
          <a:xfrm>
            <a:off x="838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0D93821-B76D-4170-9D4B-8A34C0BD13FA}"/>
              </a:ext>
            </a:extLst>
          </p:cNvPr>
          <p:cNvSpPr>
            <a:spLocks noGrp="1"/>
          </p:cNvSpPr>
          <p:nvPr>
            <p:ph sz="half" idx="2"/>
          </p:nvPr>
        </p:nvSpPr>
        <p:spPr>
          <a:xfrm>
            <a:off x="6172200" y="1825625"/>
            <a:ext cx="5181600" cy="4351338"/>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055AFC4-1F43-4710-AE03-B5D37C2F9D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A1FD32-FE47-4E72-B220-0F9CB0EE6FFD}"/>
              </a:ext>
            </a:extLst>
          </p:cNvPr>
          <p:cNvSpPr>
            <a:spLocks noGrp="1"/>
          </p:cNvSpPr>
          <p:nvPr>
            <p:ph type="ftr" sz="quarter" idx="11"/>
          </p:nvPr>
        </p:nvSpPr>
        <p:spPr/>
        <p:txBody>
          <a:bodyPr/>
          <a:lstStyle/>
          <a:p>
            <a:endParaRPr lang="en-US"/>
          </a:p>
        </p:txBody>
      </p:sp>
      <p:sp>
        <p:nvSpPr>
          <p:cNvPr id="22" name="Title 1">
            <a:extLst>
              <a:ext uri="{FF2B5EF4-FFF2-40B4-BE49-F238E27FC236}">
                <a16:creationId xmlns:a16="http://schemas.microsoft.com/office/drawing/2014/main" id="{803FAFFA-63B7-469F-A8DA-76BD31181B2A}"/>
              </a:ext>
            </a:extLst>
          </p:cNvPr>
          <p:cNvSpPr>
            <a:spLocks noGrp="1"/>
          </p:cNvSpPr>
          <p:nvPr>
            <p:ph type="ctrTitle"/>
          </p:nvPr>
        </p:nvSpPr>
        <p:spPr>
          <a:xfrm>
            <a:off x="454294" y="194434"/>
            <a:ext cx="11114854" cy="592037"/>
          </a:xfrm>
        </p:spPr>
        <p:txBody>
          <a:bodyPr anchor="b">
            <a:normAutofit/>
          </a:bodyPr>
          <a:lstStyle>
            <a:lvl1pPr algn="l">
              <a:defRPr sz="3200" cap="all" baseline="0">
                <a:solidFill>
                  <a:schemeClr val="bg1"/>
                </a:solidFill>
              </a:defRPr>
            </a:lvl1pPr>
          </a:lstStyle>
          <a:p>
            <a:r>
              <a:rPr lang="en-US" dirty="0"/>
              <a:t>Click to edit Master title style</a:t>
            </a:r>
          </a:p>
        </p:txBody>
      </p:sp>
      <p:sp>
        <p:nvSpPr>
          <p:cNvPr id="23" name="Slide Number Placeholder 5">
            <a:extLst>
              <a:ext uri="{FF2B5EF4-FFF2-40B4-BE49-F238E27FC236}">
                <a16:creationId xmlns:a16="http://schemas.microsoft.com/office/drawing/2014/main" id="{B2CD54B9-9C08-479E-AB22-1083AA8D715D}"/>
              </a:ext>
            </a:extLst>
          </p:cNvPr>
          <p:cNvSpPr>
            <a:spLocks noGrp="1"/>
          </p:cNvSpPr>
          <p:nvPr>
            <p:ph type="sldNum" sz="quarter" idx="12"/>
          </p:nvPr>
        </p:nvSpPr>
        <p:spPr>
          <a:xfrm>
            <a:off x="9273793" y="6513712"/>
            <a:ext cx="2743200" cy="365125"/>
          </a:xfrm>
        </p:spPr>
        <p:txBody>
          <a:bodyPr/>
          <a:lstStyle>
            <a:lvl1pPr>
              <a:defRPr>
                <a:solidFill>
                  <a:schemeClr val="tx2"/>
                </a:solidFill>
              </a:defRPr>
            </a:lvl1pPr>
          </a:lstStyle>
          <a:p>
            <a:fld id="{D57F1E4F-1CFF-5643-939E-217C01CDF565}" type="slidenum">
              <a:rPr lang="en-US" smtClean="0"/>
              <a:pPr/>
              <a:t>‹#›</a:t>
            </a:fld>
            <a:endParaRPr lang="en-US" dirty="0"/>
          </a:p>
        </p:txBody>
      </p:sp>
      <p:pic>
        <p:nvPicPr>
          <p:cNvPr id="15" name="Picture 14" descr="A picture containing drawing&#10;&#10;Description automatically generated">
            <a:extLst>
              <a:ext uri="{FF2B5EF4-FFF2-40B4-BE49-F238E27FC236}">
                <a16:creationId xmlns:a16="http://schemas.microsoft.com/office/drawing/2014/main" id="{8DABE6CC-2165-4237-9181-117A8F9F35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Tree>
    <p:extLst>
      <p:ext uri="{BB962C8B-B14F-4D97-AF65-F5344CB8AC3E}">
        <p14:creationId xmlns:p14="http://schemas.microsoft.com/office/powerpoint/2010/main" val="1928919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FA004F6-BCD7-4B5B-BE48-847726BCCA1D}"/>
              </a:ext>
            </a:extLst>
          </p:cNvPr>
          <p:cNvSpPr/>
          <p:nvPr userDrawn="1"/>
        </p:nvSpPr>
        <p:spPr>
          <a:xfrm>
            <a:off x="0" y="185017"/>
            <a:ext cx="12192000" cy="611074"/>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42E0C64-585C-4525-A5A4-D9A1A38BAE61}"/>
              </a:ext>
            </a:extLst>
          </p:cNvPr>
          <p:cNvSpPr>
            <a:spLocks noGrp="1"/>
          </p:cNvSpPr>
          <p:nvPr>
            <p:ph type="body" idx="1"/>
          </p:nvPr>
        </p:nvSpPr>
        <p:spPr>
          <a:xfrm>
            <a:off x="839788" y="90807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226AA7-122F-4375-BA48-BB8FB833F8DF}"/>
              </a:ext>
            </a:extLst>
          </p:cNvPr>
          <p:cNvSpPr>
            <a:spLocks noGrp="1"/>
          </p:cNvSpPr>
          <p:nvPr>
            <p:ph sz="half" idx="2"/>
          </p:nvPr>
        </p:nvSpPr>
        <p:spPr>
          <a:xfrm>
            <a:off x="839788" y="1731989"/>
            <a:ext cx="5157787" cy="4444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7D3C86-46A5-4D90-96B3-9DE10CECE06F}"/>
              </a:ext>
            </a:extLst>
          </p:cNvPr>
          <p:cNvSpPr>
            <a:spLocks noGrp="1"/>
          </p:cNvSpPr>
          <p:nvPr>
            <p:ph type="body" sz="quarter" idx="3"/>
          </p:nvPr>
        </p:nvSpPr>
        <p:spPr>
          <a:xfrm>
            <a:off x="6172200" y="90807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71C0E-B592-43CD-94DF-4FCCBD27038D}"/>
              </a:ext>
            </a:extLst>
          </p:cNvPr>
          <p:cNvSpPr>
            <a:spLocks noGrp="1"/>
          </p:cNvSpPr>
          <p:nvPr>
            <p:ph sz="quarter" idx="4"/>
          </p:nvPr>
        </p:nvSpPr>
        <p:spPr>
          <a:xfrm>
            <a:off x="6172200" y="1731988"/>
            <a:ext cx="5183188" cy="4444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8501F-47D5-4F9C-9286-65B5414CE40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9F789F3-89D0-4212-926A-781DB697B9A3}"/>
              </a:ext>
            </a:extLst>
          </p:cNvPr>
          <p:cNvSpPr>
            <a:spLocks noGrp="1"/>
          </p:cNvSpPr>
          <p:nvPr>
            <p:ph type="ftr" sz="quarter" idx="11"/>
          </p:nvPr>
        </p:nvSpPr>
        <p:spPr/>
        <p:txBody>
          <a:bodyPr/>
          <a:lstStyle/>
          <a:p>
            <a:endParaRPr lang="en-US" dirty="0"/>
          </a:p>
        </p:txBody>
      </p:sp>
      <p:sp>
        <p:nvSpPr>
          <p:cNvPr id="17" name="Title 1">
            <a:extLst>
              <a:ext uri="{FF2B5EF4-FFF2-40B4-BE49-F238E27FC236}">
                <a16:creationId xmlns:a16="http://schemas.microsoft.com/office/drawing/2014/main" id="{590957C8-1461-4641-A779-5470B133E886}"/>
              </a:ext>
            </a:extLst>
          </p:cNvPr>
          <p:cNvSpPr>
            <a:spLocks noGrp="1"/>
          </p:cNvSpPr>
          <p:nvPr>
            <p:ph type="ctrTitle"/>
          </p:nvPr>
        </p:nvSpPr>
        <p:spPr>
          <a:xfrm>
            <a:off x="454294" y="194434"/>
            <a:ext cx="11114854" cy="592037"/>
          </a:xfrm>
        </p:spPr>
        <p:txBody>
          <a:bodyPr anchor="b">
            <a:normAutofit/>
          </a:bodyPr>
          <a:lstStyle>
            <a:lvl1pPr algn="l">
              <a:defRPr sz="3200" cap="all" baseline="0">
                <a:solidFill>
                  <a:schemeClr val="bg1"/>
                </a:solidFill>
              </a:defRPr>
            </a:lvl1pPr>
          </a:lstStyle>
          <a:p>
            <a:r>
              <a:rPr lang="en-US" dirty="0"/>
              <a:t>Click to edit Master title style</a:t>
            </a:r>
          </a:p>
        </p:txBody>
      </p:sp>
      <p:sp>
        <p:nvSpPr>
          <p:cNvPr id="18" name="Slide Number Placeholder 5">
            <a:extLst>
              <a:ext uri="{FF2B5EF4-FFF2-40B4-BE49-F238E27FC236}">
                <a16:creationId xmlns:a16="http://schemas.microsoft.com/office/drawing/2014/main" id="{1996239C-2942-418C-A45D-0778E60038F0}"/>
              </a:ext>
            </a:extLst>
          </p:cNvPr>
          <p:cNvSpPr>
            <a:spLocks noGrp="1"/>
          </p:cNvSpPr>
          <p:nvPr>
            <p:ph type="sldNum" sz="quarter" idx="12"/>
          </p:nvPr>
        </p:nvSpPr>
        <p:spPr>
          <a:xfrm>
            <a:off x="9273793" y="6513712"/>
            <a:ext cx="2743200" cy="365125"/>
          </a:xfrm>
        </p:spPr>
        <p:txBody>
          <a:bodyPr/>
          <a:lstStyle>
            <a:lvl1pPr>
              <a:defRPr>
                <a:solidFill>
                  <a:schemeClr val="tx2"/>
                </a:solidFill>
              </a:defRPr>
            </a:lvl1pPr>
          </a:lstStyle>
          <a:p>
            <a:fld id="{D57F1E4F-1CFF-5643-939E-217C01CDF565}" type="slidenum">
              <a:rPr lang="en-US" smtClean="0"/>
              <a:pPr/>
              <a:t>‹#›</a:t>
            </a:fld>
            <a:endParaRPr lang="en-US" dirty="0"/>
          </a:p>
        </p:txBody>
      </p:sp>
      <p:pic>
        <p:nvPicPr>
          <p:cNvPr id="20" name="Picture 19" descr="A picture containing drawing&#10;&#10;Description automatically generated">
            <a:extLst>
              <a:ext uri="{FF2B5EF4-FFF2-40B4-BE49-F238E27FC236}">
                <a16:creationId xmlns:a16="http://schemas.microsoft.com/office/drawing/2014/main" id="{F749DC10-35DB-4DC5-894F-46CCB097CF5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Tree>
    <p:extLst>
      <p:ext uri="{BB962C8B-B14F-4D97-AF65-F5344CB8AC3E}">
        <p14:creationId xmlns:p14="http://schemas.microsoft.com/office/powerpoint/2010/main" val="376449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7C6220-D187-40A0-9356-4B836B14274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10D6212-2BCB-4094-8343-C3A86CF74C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C0AB0-DBE8-492C-B6D3-E751CD18A5DC}"/>
              </a:ext>
            </a:extLst>
          </p:cNvPr>
          <p:cNvSpPr>
            <a:spLocks noGrp="1"/>
          </p:cNvSpPr>
          <p:nvPr>
            <p:ph type="sldNum" sz="quarter" idx="12"/>
          </p:nvPr>
        </p:nvSpPr>
        <p:spPr/>
        <p:txBody>
          <a:bodyPr/>
          <a:lstStyle/>
          <a:p>
            <a:fld id="{94E0494F-D9D9-4FE9-B19B-AC7F2920D1CD}" type="slidenum">
              <a:rPr lang="en-US" smtClean="0"/>
              <a:pPr/>
              <a:t>‹#›</a:t>
            </a:fld>
            <a:endParaRPr lang="en-US" dirty="0"/>
          </a:p>
        </p:txBody>
      </p:sp>
      <p:pic>
        <p:nvPicPr>
          <p:cNvPr id="10" name="Picture 9" descr="A picture containing drawing&#10;&#10;Description automatically generated">
            <a:extLst>
              <a:ext uri="{FF2B5EF4-FFF2-40B4-BE49-F238E27FC236}">
                <a16:creationId xmlns:a16="http://schemas.microsoft.com/office/drawing/2014/main" id="{12130030-BF1D-4301-846C-4F968C3512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
        <p:nvSpPr>
          <p:cNvPr id="11" name="Rectangle 10">
            <a:extLst>
              <a:ext uri="{FF2B5EF4-FFF2-40B4-BE49-F238E27FC236}">
                <a16:creationId xmlns:a16="http://schemas.microsoft.com/office/drawing/2014/main" id="{1B8D0DB2-2D4B-48DD-8556-41C4901CFDB8}"/>
              </a:ext>
            </a:extLst>
          </p:cNvPr>
          <p:cNvSpPr/>
          <p:nvPr userDrawn="1"/>
        </p:nvSpPr>
        <p:spPr>
          <a:xfrm>
            <a:off x="0" y="185017"/>
            <a:ext cx="12192000" cy="611074"/>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E73A127-CCDA-4939-A521-1AAA31174FF1}"/>
              </a:ext>
            </a:extLst>
          </p:cNvPr>
          <p:cNvSpPr>
            <a:spLocks noGrp="1"/>
          </p:cNvSpPr>
          <p:nvPr>
            <p:ph type="ctrTitle"/>
          </p:nvPr>
        </p:nvSpPr>
        <p:spPr>
          <a:xfrm>
            <a:off x="454294" y="194434"/>
            <a:ext cx="11114854" cy="592037"/>
          </a:xfrm>
        </p:spPr>
        <p:txBody>
          <a:bodyPr anchor="b">
            <a:normAutofit/>
          </a:bodyPr>
          <a:lstStyle>
            <a:lvl1pPr algn="l">
              <a:defRPr sz="32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1054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8308C-D9B5-44A5-9340-F2ECD990496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2369FB-10F0-4ACE-8CDA-DA149BBC4FD6}"/>
              </a:ext>
            </a:extLst>
          </p:cNvPr>
          <p:cNvSpPr>
            <a:spLocks noGrp="1"/>
          </p:cNvSpPr>
          <p:nvPr>
            <p:ph type="ftr" sz="quarter" idx="11"/>
          </p:nvPr>
        </p:nvSpPr>
        <p:spPr/>
        <p:txBody>
          <a:bodyPr/>
          <a:lstStyle/>
          <a:p>
            <a:endParaRPr lang="en-US"/>
          </a:p>
        </p:txBody>
      </p:sp>
      <p:sp>
        <p:nvSpPr>
          <p:cNvPr id="8" name="Rectangle 7">
            <a:extLst>
              <a:ext uri="{FF2B5EF4-FFF2-40B4-BE49-F238E27FC236}">
                <a16:creationId xmlns:a16="http://schemas.microsoft.com/office/drawing/2014/main" id="{CDAF73BA-ED72-4254-9B85-BA6305E4E72F}"/>
              </a:ext>
            </a:extLst>
          </p:cNvPr>
          <p:cNvSpPr/>
          <p:nvPr userDrawn="1"/>
        </p:nvSpPr>
        <p:spPr>
          <a:xfrm>
            <a:off x="317703" y="0"/>
            <a:ext cx="3786402" cy="6858000"/>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142B58C-96C3-470F-B3CE-5060CFC85064}"/>
              </a:ext>
            </a:extLst>
          </p:cNvPr>
          <p:cNvSpPr>
            <a:spLocks noGrp="1"/>
          </p:cNvSpPr>
          <p:nvPr>
            <p:ph type="ctrTitle"/>
          </p:nvPr>
        </p:nvSpPr>
        <p:spPr>
          <a:xfrm>
            <a:off x="454294" y="501650"/>
            <a:ext cx="3406506" cy="2927350"/>
          </a:xfrm>
        </p:spPr>
        <p:txBody>
          <a:bodyPr anchor="b">
            <a:normAutofit/>
          </a:bodyPr>
          <a:lstStyle>
            <a:lvl1pPr algn="l">
              <a:defRPr sz="3200" cap="all" baseline="0">
                <a:solidFill>
                  <a:schemeClr val="bg1"/>
                </a:solidFill>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F757B53-7E95-4ADC-B03D-074870E6B59C}"/>
              </a:ext>
            </a:extLst>
          </p:cNvPr>
          <p:cNvSpPr>
            <a:spLocks noGrp="1"/>
          </p:cNvSpPr>
          <p:nvPr>
            <p:ph type="sldNum" sz="quarter" idx="12"/>
          </p:nvPr>
        </p:nvSpPr>
        <p:spPr>
          <a:xfrm>
            <a:off x="9273793" y="6513712"/>
            <a:ext cx="2743200" cy="365125"/>
          </a:xfrm>
        </p:spPr>
        <p:txBody>
          <a:bodyPr/>
          <a:lstStyle>
            <a:lvl1pPr>
              <a:defRPr>
                <a:solidFill>
                  <a:schemeClr val="tx2"/>
                </a:solidFill>
              </a:defRPr>
            </a:lvl1pPr>
          </a:lstStyle>
          <a:p>
            <a:fld id="{D57F1E4F-1CFF-5643-939E-217C01CDF565}" type="slidenum">
              <a:rPr lang="en-US" smtClean="0"/>
              <a:pPr/>
              <a:t>‹#›</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0C672CFB-2241-4CF5-8B0E-55B1DC3923C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Tree>
    <p:extLst>
      <p:ext uri="{BB962C8B-B14F-4D97-AF65-F5344CB8AC3E}">
        <p14:creationId xmlns:p14="http://schemas.microsoft.com/office/powerpoint/2010/main" val="305551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87C6220-D187-40A0-9356-4B836B14274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10D6212-2BCB-4094-8343-C3A86CF74C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C0AB0-DBE8-492C-B6D3-E751CD18A5DC}"/>
              </a:ext>
            </a:extLst>
          </p:cNvPr>
          <p:cNvSpPr>
            <a:spLocks noGrp="1"/>
          </p:cNvSpPr>
          <p:nvPr>
            <p:ph type="sldNum" sz="quarter" idx="12"/>
          </p:nvPr>
        </p:nvSpPr>
        <p:spPr/>
        <p:txBody>
          <a:bodyPr/>
          <a:lstStyle/>
          <a:p>
            <a:fld id="{94E0494F-D9D9-4FE9-B19B-AC7F2920D1CD}" type="slidenum">
              <a:rPr lang="en-US" smtClean="0"/>
              <a:pPr/>
              <a:t>‹#›</a:t>
            </a:fld>
            <a:endParaRPr lang="en-US" dirty="0"/>
          </a:p>
        </p:txBody>
      </p:sp>
      <p:sp>
        <p:nvSpPr>
          <p:cNvPr id="16" name="Rectangle 15">
            <a:extLst>
              <a:ext uri="{FF2B5EF4-FFF2-40B4-BE49-F238E27FC236}">
                <a16:creationId xmlns:a16="http://schemas.microsoft.com/office/drawing/2014/main" id="{CDDD656B-DBFA-4EE8-A859-1D510836F39F}"/>
              </a:ext>
            </a:extLst>
          </p:cNvPr>
          <p:cNvSpPr/>
          <p:nvPr userDrawn="1"/>
        </p:nvSpPr>
        <p:spPr>
          <a:xfrm>
            <a:off x="1" y="81895"/>
            <a:ext cx="12295162" cy="171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12130030-BF1D-4301-846C-4F968C3512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Tree>
    <p:extLst>
      <p:ext uri="{BB962C8B-B14F-4D97-AF65-F5344CB8AC3E}">
        <p14:creationId xmlns:p14="http://schemas.microsoft.com/office/powerpoint/2010/main" val="320813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3F70EDD-B213-4182-9C7B-75355EB2465D}"/>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60756BF-5D03-4C61-BCF0-8EC035458B3A}"/>
              </a:ext>
            </a:extLst>
          </p:cNvPr>
          <p:cNvSpPr>
            <a:spLocks noGrp="1"/>
          </p:cNvSpPr>
          <p:nvPr>
            <p:ph type="body" sz="half" idx="2"/>
          </p:nvPr>
        </p:nvSpPr>
        <p:spPr>
          <a:xfrm>
            <a:off x="839788" y="1732666"/>
            <a:ext cx="3932237" cy="41363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3B471A-438D-473A-8F84-2F8C617D4D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E62377A-1FD9-4148-9B17-886F20855477}"/>
              </a:ext>
            </a:extLst>
          </p:cNvPr>
          <p:cNvSpPr>
            <a:spLocks noGrp="1"/>
          </p:cNvSpPr>
          <p:nvPr>
            <p:ph type="ftr" sz="quarter" idx="11"/>
          </p:nvPr>
        </p:nvSpPr>
        <p:spPr/>
        <p:txBody>
          <a:bodyPr/>
          <a:lstStyle/>
          <a:p>
            <a:endParaRPr lang="en-US"/>
          </a:p>
        </p:txBody>
      </p:sp>
      <p:sp>
        <p:nvSpPr>
          <p:cNvPr id="11" name="Rectangle 10">
            <a:extLst>
              <a:ext uri="{FF2B5EF4-FFF2-40B4-BE49-F238E27FC236}">
                <a16:creationId xmlns:a16="http://schemas.microsoft.com/office/drawing/2014/main" id="{F543A827-9DE0-4167-AD37-A702C72D6B9A}"/>
              </a:ext>
            </a:extLst>
          </p:cNvPr>
          <p:cNvSpPr/>
          <p:nvPr userDrawn="1"/>
        </p:nvSpPr>
        <p:spPr>
          <a:xfrm>
            <a:off x="281354" y="0"/>
            <a:ext cx="4535674" cy="1669745"/>
          </a:xfrm>
          <a:prstGeom prst="rect">
            <a:avLst/>
          </a:prstGeom>
          <a:solidFill>
            <a:srgbClr val="01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a:extLst>
              <a:ext uri="{FF2B5EF4-FFF2-40B4-BE49-F238E27FC236}">
                <a16:creationId xmlns:a16="http://schemas.microsoft.com/office/drawing/2014/main" id="{16D9B05B-FA09-473B-B9FB-FE7CD1CC0598}"/>
              </a:ext>
            </a:extLst>
          </p:cNvPr>
          <p:cNvSpPr>
            <a:spLocks noGrp="1"/>
          </p:cNvSpPr>
          <p:nvPr>
            <p:ph type="sldNum" sz="quarter" idx="12"/>
          </p:nvPr>
        </p:nvSpPr>
        <p:spPr>
          <a:xfrm>
            <a:off x="9273793" y="6513712"/>
            <a:ext cx="2743200" cy="365125"/>
          </a:xfrm>
        </p:spPr>
        <p:txBody>
          <a:bodyPr/>
          <a:lstStyle>
            <a:lvl1pPr>
              <a:defRPr>
                <a:solidFill>
                  <a:schemeClr val="tx2"/>
                </a:solidFill>
              </a:defRPr>
            </a:lvl1pPr>
          </a:lstStyle>
          <a:p>
            <a:fld id="{D57F1E4F-1CFF-5643-939E-217C01CDF565}" type="slidenum">
              <a:rPr lang="en-US" smtClean="0"/>
              <a:pPr/>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2AF103C7-15CD-4A58-A27B-3BCB8E4B73D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06108" y="6257126"/>
            <a:ext cx="1463040" cy="731520"/>
          </a:xfrm>
          <a:prstGeom prst="rect">
            <a:avLst/>
          </a:prstGeom>
        </p:spPr>
      </p:pic>
      <p:sp>
        <p:nvSpPr>
          <p:cNvPr id="17" name="Title 1">
            <a:extLst>
              <a:ext uri="{FF2B5EF4-FFF2-40B4-BE49-F238E27FC236}">
                <a16:creationId xmlns:a16="http://schemas.microsoft.com/office/drawing/2014/main" id="{8CBF4A04-EC44-4357-BC40-4608ECAE4148}"/>
              </a:ext>
            </a:extLst>
          </p:cNvPr>
          <p:cNvSpPr>
            <a:spLocks noGrp="1"/>
          </p:cNvSpPr>
          <p:nvPr>
            <p:ph type="ctrTitle"/>
          </p:nvPr>
        </p:nvSpPr>
        <p:spPr>
          <a:xfrm>
            <a:off x="849437" y="265223"/>
            <a:ext cx="3406506" cy="1355285"/>
          </a:xfrm>
        </p:spPr>
        <p:txBody>
          <a:bodyPr anchor="b">
            <a:normAutofit/>
          </a:bodyPr>
          <a:lstStyle>
            <a:lvl1pPr algn="l">
              <a:defRPr sz="32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6052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30B04-0465-469C-95A7-660A1BE12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A7876D-A96F-4A92-8125-D7A71DB1A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1928F3-464D-480C-BB92-4E5DDF3035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33993A9-1305-4D8D-966E-16D4E4268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D60A7D-F737-4D5A-8638-85A0BCB7D965}"/>
              </a:ext>
            </a:extLst>
          </p:cNvPr>
          <p:cNvSpPr>
            <a:spLocks noGrp="1"/>
          </p:cNvSpPr>
          <p:nvPr>
            <p:ph type="sldNum" sz="quarter" idx="4"/>
          </p:nvPr>
        </p:nvSpPr>
        <p:spPr>
          <a:xfrm>
            <a:off x="9273793" y="6389024"/>
            <a:ext cx="2743200" cy="365125"/>
          </a:xfrm>
          <a:prstGeom prst="rect">
            <a:avLst/>
          </a:prstGeom>
        </p:spPr>
        <p:txBody>
          <a:bodyPr vert="horz" lIns="91440" tIns="45720" rIns="91440" bIns="45720" rtlCol="0" anchor="ctr"/>
          <a:lstStyle>
            <a:lvl1pPr algn="r">
              <a:defRPr sz="2000">
                <a:solidFill>
                  <a:schemeClr val="tx1">
                    <a:lumMod val="75000"/>
                    <a:lumOff val="25000"/>
                  </a:schemeClr>
                </a:solidFill>
              </a:defRPr>
            </a:lvl1pPr>
          </a:lstStyle>
          <a:p>
            <a:fld id="{94E0494F-D9D9-4FE9-B19B-AC7F2920D1CD}" type="slidenum">
              <a:rPr lang="en-US" smtClean="0"/>
              <a:pPr/>
              <a:t>‹#›</a:t>
            </a:fld>
            <a:endParaRPr lang="en-US" dirty="0"/>
          </a:p>
        </p:txBody>
      </p:sp>
    </p:spTree>
    <p:extLst>
      <p:ext uri="{BB962C8B-B14F-4D97-AF65-F5344CB8AC3E}">
        <p14:creationId xmlns:p14="http://schemas.microsoft.com/office/powerpoint/2010/main" val="33321004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701" r:id="rId6"/>
    <p:sldLayoutId id="2147483690" r:id="rId7"/>
    <p:sldLayoutId id="2147483705" r:id="rId8"/>
    <p:sldLayoutId id="2147483692" r:id="rId9"/>
    <p:sldLayoutId id="2147483668" r:id="rId10"/>
    <p:sldLayoutId id="2147483672" r:id="rId11"/>
    <p:sldLayoutId id="2147483673" r:id="rId12"/>
    <p:sldLayoutId id="2147483674" r:id="rId13"/>
    <p:sldLayoutId id="2147483675" r:id="rId14"/>
    <p:sldLayoutId id="2147483677" r:id="rId15"/>
    <p:sldLayoutId id="2147483678" r:id="rId16"/>
    <p:sldLayoutId id="2147483679" r:id="rId17"/>
    <p:sldLayoutId id="2147483681" r:id="rId18"/>
    <p:sldLayoutId id="2147483670" r:id="rId19"/>
    <p:sldLayoutId id="2147483707" r:id="rId20"/>
    <p:sldLayoutId id="2147483708" r:id="rId21"/>
    <p:sldLayoutId id="2147483709" r:id="rId22"/>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Gill Sans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Gill Sans Nova"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Gill Sans Nova"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Gill Sans Nova"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ill Sans Nova"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Gill Sans Nova"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1.xml"/><Relationship Id="rId4" Type="http://schemas.openxmlformats.org/officeDocument/2006/relationships/image" Target="../media/image44.emf"/></Relationships>
</file>

<file path=ppt/slides/_rels/slide24.xml.rels><?xml version="1.0" encoding="UTF-8" standalone="yes"?>
<Relationships xmlns="http://schemas.openxmlformats.org/package/2006/relationships"><Relationship Id="rId3" Type="http://schemas.openxmlformats.org/officeDocument/2006/relationships/hyperlink" Target="https://www.jointcommission.org/standards_information/jcfaqdetails.aspx?StandardsFaqId=1201&amp;ProgramId=46" TargetMode="External"/><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www.briteprosolo.com/images/downloads/Cost%20of%20Reprocessing.pdf"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www.welchallyn.com/content/dam/welchallyn/documents/sap-documents/LIT/80021/80021285LITPDF.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elchallyn.com/content/dam/welchallyn/documents/sap-documents/LIT/80021/80021285LITPDF.pdf"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1.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21.xml"/><Relationship Id="rId6" Type="http://schemas.openxmlformats.org/officeDocument/2006/relationships/image" Target="../media/image71.jpe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jpeg"/><Relationship Id="rId7" Type="http://schemas.openxmlformats.org/officeDocument/2006/relationships/image" Target="../media/image56.png"/><Relationship Id="rId12" Type="http://schemas.openxmlformats.org/officeDocument/2006/relationships/image" Target="../media/image63.png"/><Relationship Id="rId2" Type="http://schemas.openxmlformats.org/officeDocument/2006/relationships/image" Target="../media/image74.png"/><Relationship Id="rId1" Type="http://schemas.openxmlformats.org/officeDocument/2006/relationships/slideLayout" Target="../slideLayouts/slideLayout21.xml"/><Relationship Id="rId6" Type="http://schemas.openxmlformats.org/officeDocument/2006/relationships/image" Target="../media/image61.png"/><Relationship Id="rId11" Type="http://schemas.openxmlformats.org/officeDocument/2006/relationships/image" Target="../media/image59.jpeg"/><Relationship Id="rId5" Type="http://schemas.openxmlformats.org/officeDocument/2006/relationships/image" Target="../media/image60.emf"/><Relationship Id="rId10" Type="http://schemas.openxmlformats.org/officeDocument/2006/relationships/image" Target="../media/image62.jpeg"/><Relationship Id="rId4" Type="http://schemas.openxmlformats.org/officeDocument/2006/relationships/image" Target="../media/image64.png"/><Relationship Id="rId9" Type="http://schemas.openxmlformats.org/officeDocument/2006/relationships/image" Target="../media/image5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4V_pouIbcnA"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www.youtube.com/watch?v=gnkYGRMaw7o" TargetMode="External"/><Relationship Id="rId5" Type="http://schemas.openxmlformats.org/officeDocument/2006/relationships/hyperlink" Target="https://youtu.be/iOPpSGbuYmQ" TargetMode="External"/><Relationship Id="rId4" Type="http://schemas.openxmlformats.org/officeDocument/2006/relationships/hyperlink" Target="https://www.youtube.com/watch?v=AZeBumPaj4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9.png"/><Relationship Id="rId5" Type="http://schemas.openxmlformats.org/officeDocument/2006/relationships/diagramQuickStyle" Target="../diagrams/quickStyle1.xml"/><Relationship Id="rId10" Type="http://schemas.openxmlformats.org/officeDocument/2006/relationships/image" Target="../media/image28.jpeg"/><Relationship Id="rId4" Type="http://schemas.openxmlformats.org/officeDocument/2006/relationships/diagramLayout" Target="../diagrams/layout1.xml"/><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EEB238-9514-4B81-8933-0C16CE9EB129}"/>
              </a:ext>
            </a:extLst>
          </p:cNvPr>
          <p:cNvSpPr>
            <a:spLocks noGrp="1"/>
          </p:cNvSpPr>
          <p:nvPr>
            <p:ph type="title"/>
          </p:nvPr>
        </p:nvSpPr>
        <p:spPr>
          <a:xfrm>
            <a:off x="581192" y="705124"/>
            <a:ext cx="11029616" cy="1268055"/>
          </a:xfrm>
        </p:spPr>
        <p:txBody>
          <a:bodyPr>
            <a:normAutofit fontScale="90000"/>
          </a:bodyPr>
          <a:lstStyle/>
          <a:p>
            <a:r>
              <a:rPr lang="en-US" sz="5400" b="1" dirty="0">
                <a:solidFill>
                  <a:schemeClr val="bg1"/>
                </a:solidFill>
                <a:latin typeface="Calibri" panose="020F0502020204030204" pitchFamily="34" charset="0"/>
              </a:rPr>
              <a:t>Laryngoscopes – </a:t>
            </a:r>
            <a:r>
              <a:rPr lang="en-US" sz="5400" b="1" dirty="0" err="1">
                <a:solidFill>
                  <a:schemeClr val="bg1"/>
                </a:solidFill>
                <a:latin typeface="Calibri" panose="020F0502020204030204" pitchFamily="34" charset="0"/>
              </a:rPr>
              <a:t>sunmed</a:t>
            </a:r>
            <a:r>
              <a:rPr lang="en-US" sz="5400" b="1" dirty="0">
                <a:solidFill>
                  <a:schemeClr val="bg1"/>
                </a:solidFill>
                <a:latin typeface="Calibri" panose="020F0502020204030204" pitchFamily="34" charset="0"/>
              </a:rPr>
              <a:t> portfolio</a:t>
            </a:r>
          </a:p>
        </p:txBody>
      </p:sp>
      <p:sp>
        <p:nvSpPr>
          <p:cNvPr id="4" name="Slide Number Placeholder 3">
            <a:extLst>
              <a:ext uri="{FF2B5EF4-FFF2-40B4-BE49-F238E27FC236}">
                <a16:creationId xmlns:a16="http://schemas.microsoft.com/office/drawing/2014/main" id="{1EAA55DB-3DB0-4233-AD36-0FC58B71D432}"/>
              </a:ext>
            </a:extLst>
          </p:cNvPr>
          <p:cNvSpPr>
            <a:spLocks noGrp="1"/>
          </p:cNvSpPr>
          <p:nvPr>
            <p:ph type="sldNum" sz="quarter" idx="10"/>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46481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IntuBrite Demo Kits</a:t>
            </a:r>
          </a:p>
        </p:txBody>
      </p:sp>
      <p:sp>
        <p:nvSpPr>
          <p:cNvPr id="3" name="Content Placeholder 2"/>
          <p:cNvSpPr>
            <a:spLocks noGrp="1"/>
          </p:cNvSpPr>
          <p:nvPr>
            <p:ph idx="1"/>
          </p:nvPr>
        </p:nvSpPr>
        <p:spPr/>
        <p:txBody>
          <a:bodyPr/>
          <a:lstStyle/>
          <a:p>
            <a:pPr marL="0" indent="0">
              <a:buNone/>
            </a:pPr>
            <a:r>
              <a:rPr lang="en-US" b="1" dirty="0">
                <a:solidFill>
                  <a:srgbClr val="7030A0"/>
                </a:solidFill>
              </a:rPr>
              <a:t>Demo Kit Contents:</a:t>
            </a:r>
          </a:p>
          <a:p>
            <a:r>
              <a:rPr lang="en-US" b="1" dirty="0"/>
              <a:t>Dual LED Disposable </a:t>
            </a:r>
            <a:r>
              <a:rPr lang="en-US" dirty="0"/>
              <a:t>Handles &amp; Blades</a:t>
            </a:r>
          </a:p>
          <a:p>
            <a:r>
              <a:rPr lang="en-US" b="1" dirty="0"/>
              <a:t>Greenlight Disposable </a:t>
            </a:r>
            <a:r>
              <a:rPr lang="en-US" dirty="0"/>
              <a:t>Handles &amp; Blades</a:t>
            </a:r>
          </a:p>
          <a:p>
            <a:r>
              <a:rPr lang="en-US" b="1" dirty="0" err="1"/>
              <a:t>VLS</a:t>
            </a:r>
            <a:r>
              <a:rPr lang="en-US" b="1" dirty="0"/>
              <a:t> Edge Video </a:t>
            </a:r>
            <a:r>
              <a:rPr lang="en-US" dirty="0"/>
              <a:t>Laryngoscope, Reusable Blades, Wands, Rigid Styles, Disposable Sheaths, Accessories</a:t>
            </a:r>
          </a:p>
          <a:p>
            <a:r>
              <a:rPr lang="en-US" b="1" dirty="0"/>
              <a:t>Competitive Disposable Samples</a:t>
            </a:r>
            <a:r>
              <a:rPr lang="en-US" dirty="0"/>
              <a:t>:  Flexicare, Teleflex </a:t>
            </a:r>
            <a:r>
              <a:rPr lang="en-US" dirty="0" err="1"/>
              <a:t>Rusch</a:t>
            </a:r>
            <a:endParaRPr lang="en-US" dirty="0"/>
          </a:p>
          <a:p>
            <a:r>
              <a:rPr lang="en-US" b="1" dirty="0" err="1"/>
              <a:t>Misc</a:t>
            </a:r>
            <a:r>
              <a:rPr lang="en-US" b="1" dirty="0"/>
              <a:t> accessories: </a:t>
            </a:r>
            <a:r>
              <a:rPr lang="en-US" dirty="0"/>
              <a:t>Cases, </a:t>
            </a:r>
            <a:r>
              <a:rPr lang="en-US" dirty="0" err="1"/>
              <a:t>PFHV</a:t>
            </a:r>
            <a:r>
              <a:rPr lang="en-US" dirty="0"/>
              <a:t> &amp; </a:t>
            </a:r>
            <a:r>
              <a:rPr lang="en-US" dirty="0" err="1"/>
              <a:t>STLT</a:t>
            </a:r>
            <a:r>
              <a:rPr lang="en-US" dirty="0"/>
              <a:t>, cloth</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6438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11</a:t>
            </a:fld>
            <a:endParaRPr lang="en-US" dirty="0">
              <a:solidFill>
                <a:srgbClr val="FFFFFF"/>
              </a:solidFill>
            </a:endParaRPr>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56702" y="1566003"/>
            <a:ext cx="4510137" cy="328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946901" y="2231771"/>
            <a:ext cx="769464"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7" name="Rounded Rectangle 6"/>
          <p:cNvSpPr/>
          <p:nvPr/>
        </p:nvSpPr>
        <p:spPr>
          <a:xfrm>
            <a:off x="7636986" y="2325976"/>
            <a:ext cx="984445"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8" name="Rounded Rectangle 7"/>
          <p:cNvSpPr/>
          <p:nvPr/>
        </p:nvSpPr>
        <p:spPr>
          <a:xfrm>
            <a:off x="7541452" y="2751336"/>
            <a:ext cx="1109547"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9" name="Rounded Rectangle 8"/>
          <p:cNvSpPr/>
          <p:nvPr/>
        </p:nvSpPr>
        <p:spPr>
          <a:xfrm>
            <a:off x="7379480" y="1770973"/>
            <a:ext cx="1187359"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0" name="Rounded Rectangle 9"/>
          <p:cNvSpPr/>
          <p:nvPr/>
        </p:nvSpPr>
        <p:spPr>
          <a:xfrm>
            <a:off x="3946900" y="3480645"/>
            <a:ext cx="1402340" cy="510778"/>
          </a:xfrm>
          <a:prstGeom prst="roundRect">
            <a:avLst/>
          </a:prstGeom>
          <a:solidFill>
            <a:schemeClr val="bg1"/>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200" b="1" dirty="0" err="1">
                <a:solidFill>
                  <a:schemeClr val="tx1">
                    <a:lumMod val="75000"/>
                  </a:schemeClr>
                </a:solidFill>
                <a:latin typeface="Arial Narrow" panose="020B0606020202030204" pitchFamily="34" charset="0"/>
                <a:cs typeface="Arial" panose="020B0604020202020204" pitchFamily="34" charset="0"/>
              </a:rPr>
              <a:t>Glottic</a:t>
            </a:r>
            <a:r>
              <a:rPr lang="en-US" sz="1200" b="1" dirty="0">
                <a:solidFill>
                  <a:schemeClr val="tx1">
                    <a:lumMod val="75000"/>
                  </a:schemeClr>
                </a:solidFill>
                <a:latin typeface="Arial Narrow" panose="020B0606020202030204" pitchFamily="34" charset="0"/>
                <a:cs typeface="Arial" panose="020B0604020202020204" pitchFamily="34" charset="0"/>
              </a:rPr>
              <a:t> opening</a:t>
            </a:r>
            <a:br>
              <a:rPr lang="en-US" sz="1200" b="1" dirty="0">
                <a:solidFill>
                  <a:schemeClr val="tx1">
                    <a:lumMod val="75000"/>
                  </a:schemeClr>
                </a:solidFill>
                <a:latin typeface="Arial Narrow" panose="020B0606020202030204" pitchFamily="34" charset="0"/>
                <a:cs typeface="Arial" panose="020B0604020202020204" pitchFamily="34" charset="0"/>
              </a:rPr>
            </a:br>
            <a:r>
              <a:rPr lang="en-US" sz="1200" b="1" dirty="0">
                <a:solidFill>
                  <a:schemeClr val="tx1">
                    <a:lumMod val="75000"/>
                  </a:schemeClr>
                </a:solidFill>
                <a:latin typeface="Arial Narrow" panose="020B0606020202030204" pitchFamily="34" charset="0"/>
                <a:cs typeface="Arial" panose="020B0604020202020204" pitchFamily="34" charset="0"/>
              </a:rPr>
              <a:t>(tracheal opening)</a:t>
            </a:r>
          </a:p>
        </p:txBody>
      </p:sp>
      <p:sp>
        <p:nvSpPr>
          <p:cNvPr id="11" name="Rounded Rectangle 10"/>
          <p:cNvSpPr/>
          <p:nvPr/>
        </p:nvSpPr>
        <p:spPr>
          <a:xfrm>
            <a:off x="7733121" y="4001059"/>
            <a:ext cx="769464"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12" name="Rounded Rectangle 11"/>
          <p:cNvSpPr/>
          <p:nvPr/>
        </p:nvSpPr>
        <p:spPr>
          <a:xfrm>
            <a:off x="3958125" y="2231771"/>
            <a:ext cx="769464" cy="374571"/>
          </a:xfrm>
          <a:prstGeom prst="roundRect">
            <a:avLst/>
          </a:prstGeom>
          <a:solidFill>
            <a:schemeClr val="accent5">
              <a:lumMod val="40000"/>
              <a:lumOff val="6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060606"/>
                </a:solidFill>
                <a:latin typeface="+mj-lt"/>
              </a:rPr>
              <a:t>F</a:t>
            </a:r>
          </a:p>
        </p:txBody>
      </p:sp>
      <p:sp>
        <p:nvSpPr>
          <p:cNvPr id="13" name="Rounded Rectangle 12"/>
          <p:cNvSpPr/>
          <p:nvPr/>
        </p:nvSpPr>
        <p:spPr>
          <a:xfrm>
            <a:off x="7636985" y="2325975"/>
            <a:ext cx="984445" cy="374571"/>
          </a:xfrm>
          <a:prstGeom prst="roundRect">
            <a:avLst/>
          </a:prstGeom>
          <a:solidFill>
            <a:schemeClr val="accent5">
              <a:lumMod val="40000"/>
              <a:lumOff val="6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060606"/>
                </a:solidFill>
                <a:latin typeface="+mj-lt"/>
              </a:rPr>
              <a:t>B</a:t>
            </a:r>
          </a:p>
        </p:txBody>
      </p:sp>
      <p:sp>
        <p:nvSpPr>
          <p:cNvPr id="14" name="Rounded Rectangle 13"/>
          <p:cNvSpPr/>
          <p:nvPr/>
        </p:nvSpPr>
        <p:spPr>
          <a:xfrm>
            <a:off x="7541451" y="2756459"/>
            <a:ext cx="1109547" cy="374571"/>
          </a:xfrm>
          <a:prstGeom prst="roundRect">
            <a:avLst/>
          </a:prstGeom>
          <a:solidFill>
            <a:schemeClr val="accent5">
              <a:lumMod val="40000"/>
              <a:lumOff val="6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060606"/>
                </a:solidFill>
                <a:latin typeface="+mj-lt"/>
              </a:rPr>
              <a:t>C</a:t>
            </a:r>
          </a:p>
        </p:txBody>
      </p:sp>
      <p:sp>
        <p:nvSpPr>
          <p:cNvPr id="15" name="Rounded Rectangle 14"/>
          <p:cNvSpPr/>
          <p:nvPr/>
        </p:nvSpPr>
        <p:spPr>
          <a:xfrm>
            <a:off x="7396464" y="1764723"/>
            <a:ext cx="1170374" cy="374571"/>
          </a:xfrm>
          <a:prstGeom prst="roundRect">
            <a:avLst/>
          </a:prstGeom>
          <a:solidFill>
            <a:schemeClr val="accent5">
              <a:lumMod val="40000"/>
              <a:lumOff val="6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060606"/>
                </a:solidFill>
                <a:latin typeface="+mj-lt"/>
              </a:rPr>
              <a:t>A</a:t>
            </a:r>
          </a:p>
        </p:txBody>
      </p:sp>
      <p:sp>
        <p:nvSpPr>
          <p:cNvPr id="16" name="Rounded Rectangle 15"/>
          <p:cNvSpPr/>
          <p:nvPr/>
        </p:nvSpPr>
        <p:spPr>
          <a:xfrm>
            <a:off x="7733121" y="3994273"/>
            <a:ext cx="769464" cy="374571"/>
          </a:xfrm>
          <a:prstGeom prst="roundRect">
            <a:avLst/>
          </a:prstGeom>
          <a:solidFill>
            <a:schemeClr val="accent5">
              <a:lumMod val="40000"/>
              <a:lumOff val="6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060606"/>
                </a:solidFill>
                <a:latin typeface="+mj-lt"/>
              </a:rPr>
              <a:t>D</a:t>
            </a:r>
          </a:p>
        </p:txBody>
      </p:sp>
      <p:sp>
        <p:nvSpPr>
          <p:cNvPr id="17" name="Rounded Rectangle 16"/>
          <p:cNvSpPr/>
          <p:nvPr/>
        </p:nvSpPr>
        <p:spPr>
          <a:xfrm>
            <a:off x="3972985" y="3559081"/>
            <a:ext cx="1376255" cy="374571"/>
          </a:xfrm>
          <a:prstGeom prst="roundRect">
            <a:avLst/>
          </a:prstGeom>
          <a:solidFill>
            <a:schemeClr val="accent5">
              <a:lumMod val="40000"/>
              <a:lumOff val="60000"/>
            </a:schemeClr>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dirty="0">
                <a:solidFill>
                  <a:srgbClr val="060606"/>
                </a:solidFill>
                <a:latin typeface="+mj-lt"/>
              </a:rPr>
              <a:t>E</a:t>
            </a:r>
          </a:p>
        </p:txBody>
      </p:sp>
      <p:sp>
        <p:nvSpPr>
          <p:cNvPr id="19" name="Content Placeholder 5"/>
          <p:cNvSpPr txBox="1">
            <a:spLocks/>
          </p:cNvSpPr>
          <p:nvPr/>
        </p:nvSpPr>
        <p:spPr>
          <a:xfrm>
            <a:off x="1626358" y="5163655"/>
            <a:ext cx="8856364" cy="1521803"/>
          </a:xfrm>
          <a:prstGeom prst="rect">
            <a:avLst/>
          </a:prstGeom>
        </p:spPr>
        <p:txBody>
          <a:bodyPr vert="horz" lIns="91440" tIns="45720" rIns="91440" bIns="45720" rtlCol="0">
            <a:normAutofit fontScale="92500" lnSpcReduction="10000"/>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err="1"/>
              <a:t>Glottic</a:t>
            </a:r>
            <a:r>
              <a:rPr lang="en-US" i="1" dirty="0"/>
              <a:t> opening</a:t>
            </a:r>
            <a:r>
              <a:rPr lang="en-US" dirty="0"/>
              <a:t>: the opening between the vocal cords.  This is the target for tracheal intubation. </a:t>
            </a:r>
          </a:p>
          <a:p>
            <a:r>
              <a:rPr lang="en-US" i="1" dirty="0" err="1"/>
              <a:t>Vallecula</a:t>
            </a:r>
            <a:r>
              <a:rPr lang="en-US" dirty="0"/>
              <a:t> (</a:t>
            </a:r>
            <a:r>
              <a:rPr lang="en-US" dirty="0" err="1"/>
              <a:t>val·lec·u·la</a:t>
            </a:r>
            <a:r>
              <a:rPr lang="en-US" dirty="0"/>
              <a:t>): the space between the base of the tongue and the epiglottis</a:t>
            </a:r>
          </a:p>
          <a:p>
            <a:r>
              <a:rPr lang="en-US" i="1" dirty="0"/>
              <a:t>Arytenoid cartilages </a:t>
            </a:r>
            <a:r>
              <a:rPr lang="en-US" dirty="0"/>
              <a:t>(</a:t>
            </a:r>
            <a:r>
              <a:rPr lang="en-US" dirty="0" err="1"/>
              <a:t>ar·y·te·noid</a:t>
            </a:r>
            <a:r>
              <a:rPr lang="en-US" dirty="0"/>
              <a:t>): A pair of small triangular cartilages in the larynx that help to move the vocal cords</a:t>
            </a:r>
          </a:p>
        </p:txBody>
      </p:sp>
      <p:sp>
        <p:nvSpPr>
          <p:cNvPr id="20" name="Rectangle 19"/>
          <p:cNvSpPr/>
          <p:nvPr/>
        </p:nvSpPr>
        <p:spPr>
          <a:xfrm>
            <a:off x="1981200" y="1027331"/>
            <a:ext cx="8018060" cy="369332"/>
          </a:xfrm>
          <a:prstGeom prst="rect">
            <a:avLst/>
          </a:prstGeom>
        </p:spPr>
        <p:txBody>
          <a:bodyPr wrap="square">
            <a:spAutoFit/>
          </a:bodyPr>
          <a:lstStyle/>
          <a:p>
            <a:r>
              <a:rPr lang="en-US" b="1" dirty="0"/>
              <a:t>Name the Airway Anatomy </a:t>
            </a:r>
          </a:p>
        </p:txBody>
      </p:sp>
    </p:spTree>
    <p:extLst>
      <p:ext uri="{BB962C8B-B14F-4D97-AF65-F5344CB8AC3E}">
        <p14:creationId xmlns:p14="http://schemas.microsoft.com/office/powerpoint/2010/main" val="734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a:t>
            </a:r>
          </a:p>
        </p:txBody>
      </p:sp>
      <p:sp>
        <p:nvSpPr>
          <p:cNvPr id="3" name="Content Placeholder 2"/>
          <p:cNvSpPr>
            <a:spLocks noGrp="1"/>
          </p:cNvSpPr>
          <p:nvPr>
            <p:ph idx="1"/>
          </p:nvPr>
        </p:nvSpPr>
        <p:spPr>
          <a:xfrm>
            <a:off x="1981200" y="1358154"/>
            <a:ext cx="8229600" cy="1330456"/>
          </a:xfrm>
        </p:spPr>
        <p:txBody>
          <a:bodyPr/>
          <a:lstStyle/>
          <a:p>
            <a:pPr marL="0" indent="0">
              <a:buNone/>
            </a:pPr>
            <a:r>
              <a:rPr lang="en-US" b="1" dirty="0"/>
              <a:t>Which Blade is Mac Style &amp; which is Miller Style? </a:t>
            </a:r>
          </a:p>
          <a:p>
            <a:pPr marL="0" indent="0">
              <a:buNone/>
            </a:pPr>
            <a:endParaRPr lang="en-US" dirty="0"/>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12</a:t>
            </a:fld>
            <a:endParaRPr lang="en-US" dirty="0">
              <a:solidFill>
                <a:srgbClr val="FFFFFF"/>
              </a:solidFill>
            </a:endParaRPr>
          </a:p>
        </p:txBody>
      </p:sp>
      <p:pic>
        <p:nvPicPr>
          <p:cNvPr id="5" name="Picture 4">
            <a:extLst>
              <a:ext uri="{FF2B5EF4-FFF2-40B4-BE49-F238E27FC236}">
                <a16:creationId xmlns:a16="http://schemas.microsoft.com/office/drawing/2014/main" id="{DB574F12-8BFC-4382-ACE3-88BA002BAF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891" t="14070" r="8010" b="17580"/>
          <a:stretch/>
        </p:blipFill>
        <p:spPr>
          <a:xfrm rot="10800000">
            <a:off x="2483348" y="3039856"/>
            <a:ext cx="3049127" cy="1094558"/>
          </a:xfrm>
          <a:prstGeom prst="rect">
            <a:avLst/>
          </a:prstGeom>
        </p:spPr>
      </p:pic>
      <p:pic>
        <p:nvPicPr>
          <p:cNvPr id="6" name="Picture 5">
            <a:extLst>
              <a:ext uri="{FF2B5EF4-FFF2-40B4-BE49-F238E27FC236}">
                <a16:creationId xmlns:a16="http://schemas.microsoft.com/office/drawing/2014/main" id="{C2907D5D-E727-47E0-8BC6-CAF961EB0A0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6818543" y="3039857"/>
            <a:ext cx="3540934" cy="949495"/>
          </a:xfrm>
          <a:prstGeom prst="rect">
            <a:avLst/>
          </a:prstGeom>
        </p:spPr>
      </p:pic>
      <p:sp>
        <p:nvSpPr>
          <p:cNvPr id="7" name="Content Placeholder 2"/>
          <p:cNvSpPr txBox="1">
            <a:spLocks/>
          </p:cNvSpPr>
          <p:nvPr/>
        </p:nvSpPr>
        <p:spPr>
          <a:xfrm>
            <a:off x="1981200" y="3039857"/>
            <a:ext cx="502146" cy="547279"/>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a:t>
            </a:r>
            <a:endParaRPr lang="en-US" dirty="0"/>
          </a:p>
        </p:txBody>
      </p:sp>
      <p:sp>
        <p:nvSpPr>
          <p:cNvPr id="8" name="Content Placeholder 2"/>
          <p:cNvSpPr txBox="1">
            <a:spLocks/>
          </p:cNvSpPr>
          <p:nvPr/>
        </p:nvSpPr>
        <p:spPr>
          <a:xfrm>
            <a:off x="6316397" y="3050594"/>
            <a:ext cx="502146" cy="547279"/>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B.</a:t>
            </a:r>
            <a:endParaRPr lang="en-US" dirty="0"/>
          </a:p>
        </p:txBody>
      </p:sp>
      <p:sp>
        <p:nvSpPr>
          <p:cNvPr id="9" name="Content Placeholder 2"/>
          <p:cNvSpPr txBox="1">
            <a:spLocks/>
          </p:cNvSpPr>
          <p:nvPr/>
        </p:nvSpPr>
        <p:spPr>
          <a:xfrm>
            <a:off x="6627630" y="4515892"/>
            <a:ext cx="4040371" cy="1311703"/>
          </a:xfrm>
          <a:prstGeom prst="rect">
            <a:avLst/>
          </a:prstGeom>
        </p:spPr>
        <p:txBody>
          <a:bodyPr vert="horz" lIns="91440" tIns="45720" rIns="91440" bIns="45720" rtlCol="0">
            <a:normAutofit lnSpcReduction="10000"/>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Miller Blade</a:t>
            </a:r>
          </a:p>
          <a:p>
            <a:pPr marL="0" indent="0">
              <a:buNone/>
            </a:pPr>
            <a:r>
              <a:rPr lang="en-US" b="1" dirty="0"/>
              <a:t> - Most common straight blade design</a:t>
            </a:r>
          </a:p>
          <a:p>
            <a:pPr marL="0" indent="0">
              <a:buNone/>
            </a:pPr>
            <a:r>
              <a:rPr lang="en-US" b="1" dirty="0"/>
              <a:t>- </a:t>
            </a:r>
            <a:r>
              <a:rPr lang="en-US" b="1" dirty="0" err="1"/>
              <a:t>Mi</a:t>
            </a:r>
            <a:r>
              <a:rPr lang="en-US" b="1" dirty="0" err="1">
                <a:solidFill>
                  <a:srgbClr val="FF0000"/>
                </a:solidFill>
              </a:rPr>
              <a:t>LL</a:t>
            </a:r>
            <a:r>
              <a:rPr lang="en-US" b="1" dirty="0" err="1"/>
              <a:t>er</a:t>
            </a:r>
            <a:endParaRPr lang="en-US" dirty="0"/>
          </a:p>
        </p:txBody>
      </p:sp>
      <p:sp>
        <p:nvSpPr>
          <p:cNvPr id="10" name="Content Placeholder 2"/>
          <p:cNvSpPr txBox="1">
            <a:spLocks/>
          </p:cNvSpPr>
          <p:nvPr/>
        </p:nvSpPr>
        <p:spPr>
          <a:xfrm>
            <a:off x="2276027" y="4395337"/>
            <a:ext cx="4040371" cy="1609679"/>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Mac Blade</a:t>
            </a:r>
          </a:p>
          <a:p>
            <a:pPr marL="0" indent="0">
              <a:buNone/>
            </a:pPr>
            <a:r>
              <a:rPr lang="en-US" b="1" dirty="0"/>
              <a:t> - The most common </a:t>
            </a:r>
            <a:r>
              <a:rPr lang="en-US" b="1" dirty="0">
                <a:solidFill>
                  <a:srgbClr val="FF0000"/>
                </a:solidFill>
              </a:rPr>
              <a:t>C</a:t>
            </a:r>
            <a:r>
              <a:rPr lang="en-US" b="1" dirty="0"/>
              <a:t>urved  blade design</a:t>
            </a:r>
          </a:p>
          <a:p>
            <a:pPr marL="0" indent="0">
              <a:buNone/>
            </a:pPr>
            <a:r>
              <a:rPr lang="en-US" b="1" dirty="0"/>
              <a:t>- </a:t>
            </a:r>
            <a:r>
              <a:rPr lang="en-US" b="1" dirty="0" err="1"/>
              <a:t>Ma</a:t>
            </a:r>
            <a:r>
              <a:rPr lang="en-US" b="1" dirty="0" err="1">
                <a:solidFill>
                  <a:srgbClr val="FF0000"/>
                </a:solidFill>
              </a:rPr>
              <a:t>C</a:t>
            </a:r>
            <a:endParaRPr lang="en-US" dirty="0">
              <a:solidFill>
                <a:srgbClr val="FF0000"/>
              </a:solidFill>
            </a:endParaRPr>
          </a:p>
        </p:txBody>
      </p:sp>
    </p:spTree>
    <p:extLst>
      <p:ext uri="{BB962C8B-B14F-4D97-AF65-F5344CB8AC3E}">
        <p14:creationId xmlns:p14="http://schemas.microsoft.com/office/powerpoint/2010/main" val="229907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Blade Sizes – Mac, Miller size ranges</a:t>
            </a:r>
          </a:p>
        </p:txBody>
      </p:sp>
      <p:sp>
        <p:nvSpPr>
          <p:cNvPr id="3" name="Content Placeholder 2"/>
          <p:cNvSpPr>
            <a:spLocks noGrp="1"/>
          </p:cNvSpPr>
          <p:nvPr>
            <p:ph idx="1"/>
          </p:nvPr>
        </p:nvSpPr>
        <p:spPr>
          <a:xfrm>
            <a:off x="1981200" y="1205375"/>
            <a:ext cx="8565775" cy="5176461"/>
          </a:xfrm>
        </p:spPr>
        <p:txBody>
          <a:bodyPr/>
          <a:lstStyle/>
          <a:p>
            <a:r>
              <a:rPr lang="en-US" dirty="0"/>
              <a:t>Mac and Miller blades overlap in many, but not all size offerings</a:t>
            </a:r>
          </a:p>
          <a:p>
            <a:r>
              <a:rPr lang="en-US" dirty="0"/>
              <a:t>Straight blades are preferred for NICU use – reflected in size range of Miller blades.</a:t>
            </a:r>
          </a:p>
          <a:p>
            <a:pPr lvl="1"/>
            <a:r>
              <a:rPr lang="en-US" dirty="0"/>
              <a:t>000, 00 and 1.5 are important differentiators to NICU and children’s facilities</a:t>
            </a:r>
          </a:p>
          <a:p>
            <a:pPr lvl="1"/>
            <a:endParaRPr lang="en-US" dirty="0"/>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13</a:t>
            </a:fld>
            <a:endParaRPr lang="en-US" dirty="0">
              <a:solidFill>
                <a:srgbClr val="FFFFFF"/>
              </a:solidFill>
            </a:endParaRPr>
          </a:p>
        </p:txBody>
      </p:sp>
      <p:graphicFrame>
        <p:nvGraphicFramePr>
          <p:cNvPr id="5" name="Table 4">
            <a:extLst>
              <a:ext uri="{FF2B5EF4-FFF2-40B4-BE49-F238E27FC236}">
                <a16:creationId xmlns:a16="http://schemas.microsoft.com/office/drawing/2014/main" id="{EA57AFA5-63F6-479B-94C7-707CB2F55648}"/>
              </a:ext>
            </a:extLst>
          </p:cNvPr>
          <p:cNvGraphicFramePr>
            <a:graphicFrameLocks noGrp="1"/>
          </p:cNvGraphicFramePr>
          <p:nvPr/>
        </p:nvGraphicFramePr>
        <p:xfrm>
          <a:off x="2240508" y="2793064"/>
          <a:ext cx="7732059" cy="3860496"/>
        </p:xfrm>
        <a:graphic>
          <a:graphicData uri="http://schemas.openxmlformats.org/drawingml/2006/table">
            <a:tbl>
              <a:tblPr firstRow="1" bandRow="1">
                <a:tableStyleId>{5C22544A-7EE6-4342-B048-85BDC9FD1C3A}</a:tableStyleId>
              </a:tblPr>
              <a:tblGrid>
                <a:gridCol w="975158">
                  <a:extLst>
                    <a:ext uri="{9D8B030D-6E8A-4147-A177-3AD203B41FA5}">
                      <a16:colId xmlns:a16="http://schemas.microsoft.com/office/drawing/2014/main" val="4258947687"/>
                    </a:ext>
                  </a:extLst>
                </a:gridCol>
                <a:gridCol w="2309308">
                  <a:extLst>
                    <a:ext uri="{9D8B030D-6E8A-4147-A177-3AD203B41FA5}">
                      <a16:colId xmlns:a16="http://schemas.microsoft.com/office/drawing/2014/main" val="411310812"/>
                    </a:ext>
                  </a:extLst>
                </a:gridCol>
                <a:gridCol w="1503245">
                  <a:extLst>
                    <a:ext uri="{9D8B030D-6E8A-4147-A177-3AD203B41FA5}">
                      <a16:colId xmlns:a16="http://schemas.microsoft.com/office/drawing/2014/main" val="3781136097"/>
                    </a:ext>
                  </a:extLst>
                </a:gridCol>
                <a:gridCol w="1472174">
                  <a:extLst>
                    <a:ext uri="{9D8B030D-6E8A-4147-A177-3AD203B41FA5}">
                      <a16:colId xmlns:a16="http://schemas.microsoft.com/office/drawing/2014/main" val="20003"/>
                    </a:ext>
                  </a:extLst>
                </a:gridCol>
                <a:gridCol w="1472174">
                  <a:extLst>
                    <a:ext uri="{9D8B030D-6E8A-4147-A177-3AD203B41FA5}">
                      <a16:colId xmlns:a16="http://schemas.microsoft.com/office/drawing/2014/main" val="20004"/>
                    </a:ext>
                  </a:extLst>
                </a:gridCol>
              </a:tblGrid>
              <a:tr h="156039">
                <a:tc>
                  <a:txBody>
                    <a:bodyPr/>
                    <a:lstStyle/>
                    <a:p>
                      <a:r>
                        <a:rPr lang="en-US" sz="1600" dirty="0"/>
                        <a:t>Size</a:t>
                      </a:r>
                    </a:p>
                  </a:txBody>
                  <a:tcPr anchor="b"/>
                </a:tc>
                <a:tc>
                  <a:txBody>
                    <a:bodyPr/>
                    <a:lstStyle/>
                    <a:p>
                      <a:r>
                        <a:rPr lang="en-US" sz="1600" dirty="0"/>
                        <a:t>Patient Size</a:t>
                      </a:r>
                    </a:p>
                  </a:txBody>
                  <a:tcPr anchor="b"/>
                </a:tc>
                <a:tc>
                  <a:txBody>
                    <a:bodyPr/>
                    <a:lstStyle/>
                    <a:p>
                      <a:r>
                        <a:rPr lang="en-US" sz="1600" dirty="0"/>
                        <a:t>% of market</a:t>
                      </a:r>
                    </a:p>
                  </a:txBody>
                  <a:tcPr anchor="b"/>
                </a:tc>
                <a:tc>
                  <a:txBody>
                    <a:bodyPr/>
                    <a:lstStyle/>
                    <a:p>
                      <a:pPr algn="ctr"/>
                      <a:r>
                        <a:rPr lang="en-US" sz="1600" dirty="0"/>
                        <a:t>Mac</a:t>
                      </a:r>
                    </a:p>
                  </a:txBody>
                  <a:tcPr anchor="b"/>
                </a:tc>
                <a:tc>
                  <a:txBody>
                    <a:bodyPr/>
                    <a:lstStyle/>
                    <a:p>
                      <a:pPr algn="ctr"/>
                      <a:r>
                        <a:rPr lang="en-US" sz="1600" dirty="0" err="1"/>
                        <a:t>MIller</a:t>
                      </a:r>
                      <a:endParaRPr lang="en-US" sz="1600" dirty="0"/>
                    </a:p>
                  </a:txBody>
                  <a:tcPr anchor="b"/>
                </a:tc>
                <a:extLst>
                  <a:ext uri="{0D108BD9-81ED-4DB2-BD59-A6C34878D82A}">
                    <a16:rowId xmlns:a16="http://schemas.microsoft.com/office/drawing/2014/main" val="1665540096"/>
                  </a:ext>
                </a:extLst>
              </a:tr>
              <a:tr h="341194">
                <a:tc>
                  <a:txBody>
                    <a:bodyPr/>
                    <a:lstStyle/>
                    <a:p>
                      <a:pPr algn="ctr"/>
                      <a:r>
                        <a:rPr lang="en-US" sz="1600" dirty="0"/>
                        <a:t>000</a:t>
                      </a:r>
                    </a:p>
                  </a:txBody>
                  <a:tcPr/>
                </a:tc>
                <a:tc>
                  <a:txBody>
                    <a:bodyPr/>
                    <a:lstStyle/>
                    <a:p>
                      <a:r>
                        <a:rPr lang="en-US" sz="1600" dirty="0"/>
                        <a:t>Small premature infant</a:t>
                      </a:r>
                    </a:p>
                  </a:txBody>
                  <a:tcPr/>
                </a:tc>
                <a:tc>
                  <a:txBody>
                    <a:bodyPr/>
                    <a:lstStyle/>
                    <a:p>
                      <a:r>
                        <a:rPr lang="en-US" sz="1600" dirty="0"/>
                        <a:t>Minimal</a:t>
                      </a:r>
                    </a:p>
                  </a:txBody>
                  <a:tcPr/>
                </a:tc>
                <a:tc>
                  <a:txBody>
                    <a:bodyPr/>
                    <a:lstStyle/>
                    <a:p>
                      <a:pPr algn="ctr"/>
                      <a:endParaRPr lang="en-US" sz="1600" dirty="0"/>
                    </a:p>
                  </a:txBody>
                  <a:tcPr/>
                </a:tc>
                <a:tc>
                  <a:txBody>
                    <a:bodyPr/>
                    <a:lstStyle/>
                    <a:p>
                      <a:pPr algn="ctr"/>
                      <a:r>
                        <a:rPr lang="en-US" sz="1600">
                          <a:sym typeface="Wingdings 2"/>
                        </a:rPr>
                        <a:t></a:t>
                      </a:r>
                      <a:endParaRPr lang="en-US" sz="1600" dirty="0"/>
                    </a:p>
                  </a:txBody>
                  <a:tcPr/>
                </a:tc>
                <a:extLst>
                  <a:ext uri="{0D108BD9-81ED-4DB2-BD59-A6C34878D82A}">
                    <a16:rowId xmlns:a16="http://schemas.microsoft.com/office/drawing/2014/main" val="1797456729"/>
                  </a:ext>
                </a:extLst>
              </a:tr>
              <a:tr h="316299">
                <a:tc>
                  <a:txBody>
                    <a:bodyPr/>
                    <a:lstStyle/>
                    <a:p>
                      <a:pPr algn="ctr"/>
                      <a:r>
                        <a:rPr lang="en-US" sz="1600" dirty="0"/>
                        <a:t>00</a:t>
                      </a:r>
                    </a:p>
                  </a:txBody>
                  <a:tcPr/>
                </a:tc>
                <a:tc>
                  <a:txBody>
                    <a:bodyPr/>
                    <a:lstStyle/>
                    <a:p>
                      <a:r>
                        <a:rPr lang="en-US" sz="1600" dirty="0"/>
                        <a:t>Premature infant</a:t>
                      </a:r>
                    </a:p>
                  </a:txBody>
                  <a:tcPr/>
                </a:tc>
                <a:tc>
                  <a:txBody>
                    <a:bodyPr/>
                    <a:lstStyle/>
                    <a:p>
                      <a:r>
                        <a:rPr lang="en-US" sz="1600" dirty="0"/>
                        <a:t>1.2%</a:t>
                      </a:r>
                    </a:p>
                  </a:txBody>
                  <a:tcPr/>
                </a:tc>
                <a:tc>
                  <a:txBody>
                    <a:bodyPr/>
                    <a:lstStyle/>
                    <a:p>
                      <a:pPr algn="ctr"/>
                      <a:endParaRPr lang="en-US" sz="1600" dirty="0"/>
                    </a:p>
                  </a:txBody>
                  <a:tcPr/>
                </a:tc>
                <a:tc>
                  <a:txBody>
                    <a:bodyPr/>
                    <a:lstStyle/>
                    <a:p>
                      <a:pPr algn="ctr"/>
                      <a:r>
                        <a:rPr lang="en-US" sz="1600">
                          <a:sym typeface="Wingdings 2"/>
                        </a:rPr>
                        <a:t></a:t>
                      </a:r>
                      <a:endParaRPr lang="en-US" sz="1600" dirty="0"/>
                    </a:p>
                  </a:txBody>
                  <a:tcPr/>
                </a:tc>
                <a:extLst>
                  <a:ext uri="{0D108BD9-81ED-4DB2-BD59-A6C34878D82A}">
                    <a16:rowId xmlns:a16="http://schemas.microsoft.com/office/drawing/2014/main" val="316006773"/>
                  </a:ext>
                </a:extLst>
              </a:tr>
              <a:tr h="316299">
                <a:tc>
                  <a:txBody>
                    <a:bodyPr/>
                    <a:lstStyle/>
                    <a:p>
                      <a:pPr algn="ctr"/>
                      <a:r>
                        <a:rPr lang="en-US" sz="1600" dirty="0"/>
                        <a:t>0</a:t>
                      </a:r>
                    </a:p>
                  </a:txBody>
                  <a:tcPr/>
                </a:tc>
                <a:tc>
                  <a:txBody>
                    <a:bodyPr/>
                    <a:lstStyle/>
                    <a:p>
                      <a:r>
                        <a:rPr lang="en-US" sz="1600" dirty="0"/>
                        <a:t>Neonate</a:t>
                      </a:r>
                    </a:p>
                  </a:txBody>
                  <a:tcPr/>
                </a:tc>
                <a:tc>
                  <a:txBody>
                    <a:bodyPr/>
                    <a:lstStyle/>
                    <a:p>
                      <a:r>
                        <a:rPr lang="en-US" sz="1600" dirty="0"/>
                        <a:t>2.8%</a:t>
                      </a:r>
                    </a:p>
                  </a:txBody>
                  <a:tcPr/>
                </a:tc>
                <a:tc>
                  <a:txBody>
                    <a:bodyPr/>
                    <a:lstStyle/>
                    <a:p>
                      <a:pPr algn="ctr"/>
                      <a:r>
                        <a:rPr lang="en-US" sz="1600" dirty="0">
                          <a:sym typeface="Wingdings 2"/>
                        </a:rPr>
                        <a:t></a:t>
                      </a:r>
                      <a:endParaRPr lang="en-US" sz="1600" dirty="0"/>
                    </a:p>
                  </a:txBody>
                  <a:tcPr/>
                </a:tc>
                <a:tc>
                  <a:txBody>
                    <a:bodyPr/>
                    <a:lstStyle/>
                    <a:p>
                      <a:pPr algn="ctr"/>
                      <a:r>
                        <a:rPr lang="en-US" sz="1600">
                          <a:sym typeface="Wingdings 2"/>
                        </a:rPr>
                        <a:t></a:t>
                      </a:r>
                      <a:endParaRPr lang="en-US" sz="1600" dirty="0"/>
                    </a:p>
                  </a:txBody>
                  <a:tcPr/>
                </a:tc>
                <a:extLst>
                  <a:ext uri="{0D108BD9-81ED-4DB2-BD59-A6C34878D82A}">
                    <a16:rowId xmlns:a16="http://schemas.microsoft.com/office/drawing/2014/main" val="1950741282"/>
                  </a:ext>
                </a:extLst>
              </a:tr>
              <a:tr h="316299">
                <a:tc>
                  <a:txBody>
                    <a:bodyPr/>
                    <a:lstStyle/>
                    <a:p>
                      <a:pPr algn="ctr"/>
                      <a:r>
                        <a:rPr lang="en-US" sz="1600" dirty="0"/>
                        <a:t>1</a:t>
                      </a:r>
                    </a:p>
                  </a:txBody>
                  <a:tcPr/>
                </a:tc>
                <a:tc>
                  <a:txBody>
                    <a:bodyPr/>
                    <a:lstStyle/>
                    <a:p>
                      <a:r>
                        <a:rPr lang="en-US" sz="1600" dirty="0"/>
                        <a:t>Small Child</a:t>
                      </a:r>
                    </a:p>
                  </a:txBody>
                  <a:tcPr/>
                </a:tc>
                <a:tc>
                  <a:txBody>
                    <a:bodyPr/>
                    <a:lstStyle/>
                    <a:p>
                      <a:r>
                        <a:rPr lang="en-US" sz="1600" dirty="0"/>
                        <a:t>3.7%</a:t>
                      </a:r>
                    </a:p>
                  </a:txBody>
                  <a:tcPr/>
                </a:tc>
                <a:tc>
                  <a:txBody>
                    <a:bodyPr/>
                    <a:lstStyle/>
                    <a:p>
                      <a:pPr algn="ctr"/>
                      <a:r>
                        <a:rPr lang="en-US" sz="1600">
                          <a:sym typeface="Wingdings 2"/>
                        </a:rPr>
                        <a:t></a:t>
                      </a:r>
                      <a:endParaRPr lang="en-US" sz="1600" dirty="0"/>
                    </a:p>
                  </a:txBody>
                  <a:tcPr/>
                </a:tc>
                <a:tc>
                  <a:txBody>
                    <a:bodyPr/>
                    <a:lstStyle/>
                    <a:p>
                      <a:pPr algn="ctr"/>
                      <a:r>
                        <a:rPr lang="en-US" sz="1600">
                          <a:sym typeface="Wingdings 2"/>
                        </a:rPr>
                        <a:t></a:t>
                      </a:r>
                      <a:endParaRPr lang="en-US" sz="1600" dirty="0"/>
                    </a:p>
                  </a:txBody>
                  <a:tcPr/>
                </a:tc>
                <a:extLst>
                  <a:ext uri="{0D108BD9-81ED-4DB2-BD59-A6C34878D82A}">
                    <a16:rowId xmlns:a16="http://schemas.microsoft.com/office/drawing/2014/main" val="3563710960"/>
                  </a:ext>
                </a:extLst>
              </a:tr>
              <a:tr h="316299">
                <a:tc>
                  <a:txBody>
                    <a:bodyPr/>
                    <a:lstStyle/>
                    <a:p>
                      <a:pPr algn="ctr"/>
                      <a:r>
                        <a:rPr lang="en-US" sz="1600" dirty="0"/>
                        <a:t>1.5</a:t>
                      </a:r>
                    </a:p>
                  </a:txBody>
                  <a:tcPr/>
                </a:tc>
                <a:tc>
                  <a:txBody>
                    <a:bodyPr/>
                    <a:lstStyle/>
                    <a:p>
                      <a:r>
                        <a:rPr lang="en-US" sz="1600" dirty="0"/>
                        <a:t>Child</a:t>
                      </a:r>
                    </a:p>
                  </a:txBody>
                  <a:tcPr/>
                </a:tc>
                <a:tc>
                  <a:txBody>
                    <a:bodyPr/>
                    <a:lstStyle/>
                    <a:p>
                      <a:r>
                        <a:rPr lang="en-US" sz="1600" dirty="0"/>
                        <a:t>1.2%</a:t>
                      </a:r>
                    </a:p>
                  </a:txBody>
                  <a:tcPr/>
                </a:tc>
                <a:tc>
                  <a:txBody>
                    <a:bodyPr/>
                    <a:lstStyle/>
                    <a:p>
                      <a:pPr algn="ctr"/>
                      <a:endParaRPr lang="en-US" sz="1600" dirty="0"/>
                    </a:p>
                  </a:txBody>
                  <a:tcPr/>
                </a:tc>
                <a:tc>
                  <a:txBody>
                    <a:bodyPr/>
                    <a:lstStyle/>
                    <a:p>
                      <a:pPr algn="ctr"/>
                      <a:r>
                        <a:rPr lang="en-US" sz="1600">
                          <a:sym typeface="Wingdings 2"/>
                        </a:rPr>
                        <a:t></a:t>
                      </a:r>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3920456"/>
                  </a:ext>
                </a:extLst>
              </a:tr>
              <a:tr h="316299">
                <a:tc>
                  <a:txBody>
                    <a:bodyPr/>
                    <a:lstStyle/>
                    <a:p>
                      <a:pPr algn="ctr"/>
                      <a:r>
                        <a:rPr lang="en-US" sz="1600" dirty="0"/>
                        <a:t>2</a:t>
                      </a:r>
                    </a:p>
                  </a:txBody>
                  <a:tcPr/>
                </a:tc>
                <a:tc>
                  <a:txBody>
                    <a:bodyPr/>
                    <a:lstStyle/>
                    <a:p>
                      <a:r>
                        <a:rPr lang="en-US" sz="1600" dirty="0"/>
                        <a:t>Child</a:t>
                      </a:r>
                    </a:p>
                  </a:txBody>
                  <a:tcPr/>
                </a:tc>
                <a:tc>
                  <a:txBody>
                    <a:bodyPr/>
                    <a:lstStyle/>
                    <a:p>
                      <a:r>
                        <a:rPr lang="en-US" sz="1600" dirty="0"/>
                        <a:t>19.2%</a:t>
                      </a:r>
                    </a:p>
                  </a:txBody>
                  <a:tcPr/>
                </a:tc>
                <a:tc>
                  <a:txBody>
                    <a:bodyPr/>
                    <a:lstStyle/>
                    <a:p>
                      <a:pPr algn="ctr"/>
                      <a:r>
                        <a:rPr lang="en-US" sz="1600">
                          <a:sym typeface="Wingdings 2"/>
                        </a:rPr>
                        <a:t></a:t>
                      </a:r>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900" b="1" dirty="0">
                          <a:solidFill>
                            <a:schemeClr val="tx2"/>
                          </a:solidFill>
                          <a:sym typeface="Wingdings 2"/>
                        </a:rPr>
                        <a:t></a:t>
                      </a:r>
                      <a:endParaRPr lang="en-US" sz="19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047105"/>
                  </a:ext>
                </a:extLst>
              </a:tr>
              <a:tr h="316299">
                <a:tc>
                  <a:txBody>
                    <a:bodyPr/>
                    <a:lstStyle/>
                    <a:p>
                      <a:pPr algn="ctr"/>
                      <a:r>
                        <a:rPr lang="en-US" sz="1600" dirty="0"/>
                        <a:t>3</a:t>
                      </a:r>
                    </a:p>
                  </a:txBody>
                  <a:tcPr/>
                </a:tc>
                <a:tc>
                  <a:txBody>
                    <a:bodyPr/>
                    <a:lstStyle/>
                    <a:p>
                      <a:r>
                        <a:rPr lang="en-US" sz="1600" dirty="0"/>
                        <a:t>Adult</a:t>
                      </a:r>
                    </a:p>
                  </a:txBody>
                  <a:tcPr/>
                </a:tc>
                <a:tc>
                  <a:txBody>
                    <a:bodyPr/>
                    <a:lstStyle/>
                    <a:p>
                      <a:r>
                        <a:rPr lang="en-US" sz="1600" dirty="0"/>
                        <a:t>37.5%</a:t>
                      </a:r>
                    </a:p>
                  </a:txBody>
                  <a:tcPr>
                    <a:lnR w="12700" cap="flat" cmpd="sng" algn="ctr">
                      <a:solidFill>
                        <a:schemeClr val="tx1"/>
                      </a:solidFill>
                      <a:prstDash val="solid"/>
                      <a:round/>
                      <a:headEnd type="none" w="med" len="med"/>
                      <a:tailEnd type="none" w="med" len="med"/>
                    </a:lnR>
                  </a:tcPr>
                </a:tc>
                <a:tc>
                  <a:txBody>
                    <a:bodyPr/>
                    <a:lstStyle/>
                    <a:p>
                      <a:pPr algn="ctr"/>
                      <a:r>
                        <a:rPr lang="en-US" sz="1900" b="1" dirty="0">
                          <a:solidFill>
                            <a:schemeClr val="tx2"/>
                          </a:solidFill>
                          <a:sym typeface="Wingdings 2"/>
                        </a:rPr>
                        <a:t></a:t>
                      </a:r>
                      <a:endParaRPr lang="en-US" sz="19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b="1" dirty="0">
                          <a:solidFill>
                            <a:schemeClr val="tx2"/>
                          </a:solidFill>
                          <a:sym typeface="Wingdings 2"/>
                        </a:rPr>
                        <a:t></a:t>
                      </a:r>
                      <a:endParaRPr lang="en-US" sz="19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257748"/>
                  </a:ext>
                </a:extLst>
              </a:tr>
              <a:tr h="349382">
                <a:tc>
                  <a:txBody>
                    <a:bodyPr/>
                    <a:lstStyle/>
                    <a:p>
                      <a:pPr algn="ctr"/>
                      <a:r>
                        <a:rPr lang="en-US" sz="1600" dirty="0"/>
                        <a:t>3.5</a:t>
                      </a:r>
                    </a:p>
                  </a:txBody>
                  <a:tcPr/>
                </a:tc>
                <a:tc>
                  <a:txBody>
                    <a:bodyPr/>
                    <a:lstStyle/>
                    <a:p>
                      <a:r>
                        <a:rPr lang="en-US" sz="1600" dirty="0"/>
                        <a:t>Adult</a:t>
                      </a:r>
                    </a:p>
                  </a:txBody>
                  <a:tcPr/>
                </a:tc>
                <a:tc>
                  <a:txBody>
                    <a:bodyPr/>
                    <a:lstStyle/>
                    <a:p>
                      <a:r>
                        <a:rPr lang="en-US" sz="1600" dirty="0"/>
                        <a:t>1.8%</a:t>
                      </a:r>
                    </a:p>
                  </a:txBody>
                  <a:tcPr/>
                </a:tc>
                <a:tc>
                  <a:txBody>
                    <a:bodyPr/>
                    <a:lstStyle/>
                    <a:p>
                      <a:pPr algn="ctr"/>
                      <a:r>
                        <a:rPr lang="en-US" sz="1600">
                          <a:sym typeface="Wingdings 2"/>
                        </a:rPr>
                        <a:t></a:t>
                      </a:r>
                      <a:endParaRPr lang="en-US" sz="16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82098880"/>
                  </a:ext>
                </a:extLst>
              </a:tr>
              <a:tr h="316299">
                <a:tc>
                  <a:txBody>
                    <a:bodyPr/>
                    <a:lstStyle/>
                    <a:p>
                      <a:pPr algn="ctr"/>
                      <a:r>
                        <a:rPr lang="en-US" sz="1600" dirty="0"/>
                        <a:t>4</a:t>
                      </a:r>
                    </a:p>
                  </a:txBody>
                  <a:tcPr/>
                </a:tc>
                <a:tc>
                  <a:txBody>
                    <a:bodyPr/>
                    <a:lstStyle/>
                    <a:p>
                      <a:r>
                        <a:rPr lang="en-US" sz="1600" dirty="0"/>
                        <a:t>Large adult</a:t>
                      </a:r>
                    </a:p>
                  </a:txBody>
                  <a:tcPr/>
                </a:tc>
                <a:tc>
                  <a:txBody>
                    <a:bodyPr/>
                    <a:lstStyle/>
                    <a:p>
                      <a:r>
                        <a:rPr lang="en-US" sz="1600" dirty="0"/>
                        <a:t>22.6%</a:t>
                      </a:r>
                    </a:p>
                  </a:txBody>
                  <a:tcPr>
                    <a:lnR w="12700" cap="flat" cmpd="sng" algn="ctr">
                      <a:solidFill>
                        <a:schemeClr val="tx1"/>
                      </a:solidFill>
                      <a:prstDash val="solid"/>
                      <a:round/>
                      <a:headEnd type="none" w="med" len="med"/>
                      <a:tailEnd type="none" w="med" len="med"/>
                    </a:lnR>
                  </a:tcPr>
                </a:tc>
                <a:tc>
                  <a:txBody>
                    <a:bodyPr/>
                    <a:lstStyle/>
                    <a:p>
                      <a:pPr algn="ctr"/>
                      <a:r>
                        <a:rPr lang="en-US" sz="2000" b="1" dirty="0">
                          <a:solidFill>
                            <a:schemeClr val="tx2"/>
                          </a:solidFill>
                          <a:sym typeface="Wingdings 2"/>
                        </a:rPr>
                        <a:t></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sym typeface="Wingdings 2"/>
                        </a:rPr>
                        <a:t></a:t>
                      </a:r>
                      <a:endParaRPr lang="en-US" sz="16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203583"/>
                  </a:ext>
                </a:extLst>
              </a:tr>
              <a:tr h="316299">
                <a:tc>
                  <a:txBody>
                    <a:bodyPr/>
                    <a:lstStyle/>
                    <a:p>
                      <a:pPr algn="ctr"/>
                      <a:r>
                        <a:rPr lang="en-US" sz="1600" dirty="0"/>
                        <a:t>5</a:t>
                      </a:r>
                    </a:p>
                  </a:txBody>
                  <a:tcPr/>
                </a:tc>
                <a:tc>
                  <a:txBody>
                    <a:bodyPr/>
                    <a:lstStyle/>
                    <a:p>
                      <a:r>
                        <a:rPr lang="en-US" sz="1600" dirty="0"/>
                        <a:t>Extra-large adult</a:t>
                      </a:r>
                    </a:p>
                  </a:txBody>
                  <a:tcPr/>
                </a:tc>
                <a:tc>
                  <a:txBody>
                    <a:bodyPr/>
                    <a:lstStyle/>
                    <a:p>
                      <a:r>
                        <a:rPr lang="en-US" sz="1600" dirty="0"/>
                        <a:t>Minimal</a:t>
                      </a:r>
                    </a:p>
                  </a:txBody>
                  <a:tcPr/>
                </a:tc>
                <a:tc>
                  <a:txBody>
                    <a:bodyPr/>
                    <a:lstStyle/>
                    <a:p>
                      <a:pPr algn="ctr"/>
                      <a:r>
                        <a:rPr lang="en-US" sz="1600" dirty="0">
                          <a:sym typeface="Wingdings 2"/>
                        </a:rPr>
                        <a:t></a:t>
                      </a:r>
                      <a:endParaRPr lang="en-US" sz="1600" dirty="0"/>
                    </a:p>
                  </a:txBody>
                  <a:tcPr>
                    <a:lnT w="12700" cap="flat" cmpd="sng" algn="ctr">
                      <a:solidFill>
                        <a:schemeClr val="tx1"/>
                      </a:solidFill>
                      <a:prstDash val="solid"/>
                      <a:round/>
                      <a:headEnd type="none" w="med" len="med"/>
                      <a:tailEnd type="none" w="med" len="med"/>
                    </a:lnT>
                  </a:tcPr>
                </a:tc>
                <a:tc>
                  <a:txBody>
                    <a:bodyPr/>
                    <a:lstStyle/>
                    <a:p>
                      <a:pPr algn="ctr"/>
                      <a:endParaRPr lang="en-US" sz="1600" dirty="0"/>
                    </a:p>
                  </a:txBody>
                  <a:tcPr/>
                </a:tc>
                <a:extLst>
                  <a:ext uri="{0D108BD9-81ED-4DB2-BD59-A6C34878D82A}">
                    <a16:rowId xmlns:a16="http://schemas.microsoft.com/office/drawing/2014/main" val="948340229"/>
                  </a:ext>
                </a:extLst>
              </a:tr>
            </a:tbl>
          </a:graphicData>
        </a:graphic>
      </p:graphicFrame>
    </p:spTree>
    <p:extLst>
      <p:ext uri="{BB962C8B-B14F-4D97-AF65-F5344CB8AC3E}">
        <p14:creationId xmlns:p14="http://schemas.microsoft.com/office/powerpoint/2010/main" val="2410571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1E8A939-94C1-42FC-9E18-E0D59FE17E83}"/>
              </a:ext>
            </a:extLst>
          </p:cNvPr>
          <p:cNvSpPr/>
          <p:nvPr/>
        </p:nvSpPr>
        <p:spPr>
          <a:xfrm>
            <a:off x="2175773" y="737752"/>
            <a:ext cx="2205706" cy="457200"/>
          </a:xfrm>
          <a:prstGeom prst="roundRect">
            <a:avLst/>
          </a:prstGeom>
          <a:solidFill>
            <a:schemeClr val="accent5">
              <a:lumMod val="20000"/>
              <a:lumOff val="80000"/>
            </a:schemeClr>
          </a:solid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0" name="Rectangle: Rounded Corners 19">
            <a:extLst>
              <a:ext uri="{FF2B5EF4-FFF2-40B4-BE49-F238E27FC236}">
                <a16:creationId xmlns:a16="http://schemas.microsoft.com/office/drawing/2014/main" id="{65C0BC0A-21C4-467D-82C9-2580FB968B75}"/>
              </a:ext>
            </a:extLst>
          </p:cNvPr>
          <p:cNvSpPr/>
          <p:nvPr/>
        </p:nvSpPr>
        <p:spPr>
          <a:xfrm>
            <a:off x="6613582" y="1673750"/>
            <a:ext cx="2426277" cy="457200"/>
          </a:xfrm>
          <a:prstGeom prst="roundRect">
            <a:avLst/>
          </a:prstGeom>
          <a:solidFill>
            <a:schemeClr val="accent5">
              <a:lumMod val="20000"/>
              <a:lumOff val="80000"/>
            </a:schemeClr>
          </a:solid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1" name="Rectangle: Rounded Corners 20">
            <a:extLst>
              <a:ext uri="{FF2B5EF4-FFF2-40B4-BE49-F238E27FC236}">
                <a16:creationId xmlns:a16="http://schemas.microsoft.com/office/drawing/2014/main" id="{A7CD8BC4-E865-4636-A808-0DA1D842AF55}"/>
              </a:ext>
            </a:extLst>
          </p:cNvPr>
          <p:cNvSpPr/>
          <p:nvPr/>
        </p:nvSpPr>
        <p:spPr>
          <a:xfrm>
            <a:off x="6613581" y="2143886"/>
            <a:ext cx="2426277" cy="457200"/>
          </a:xfrm>
          <a:prstGeom prst="roundRect">
            <a:avLst/>
          </a:prstGeom>
          <a:solidFill>
            <a:schemeClr val="accent5">
              <a:lumMod val="20000"/>
              <a:lumOff val="80000"/>
            </a:schemeClr>
          </a:solid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2" name="Rectangle: Rounded Corners 21">
            <a:extLst>
              <a:ext uri="{FF2B5EF4-FFF2-40B4-BE49-F238E27FC236}">
                <a16:creationId xmlns:a16="http://schemas.microsoft.com/office/drawing/2014/main" id="{39C960C3-E60D-4A25-B4C4-58398BD4E162}"/>
              </a:ext>
            </a:extLst>
          </p:cNvPr>
          <p:cNvSpPr/>
          <p:nvPr/>
        </p:nvSpPr>
        <p:spPr>
          <a:xfrm>
            <a:off x="6613580" y="796954"/>
            <a:ext cx="2426277" cy="457200"/>
          </a:xfrm>
          <a:prstGeom prst="roundRect">
            <a:avLst/>
          </a:prstGeom>
          <a:solidFill>
            <a:schemeClr val="accent5">
              <a:lumMod val="20000"/>
              <a:lumOff val="80000"/>
            </a:schemeClr>
          </a:solid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graphicFrame>
        <p:nvGraphicFramePr>
          <p:cNvPr id="5" name="Diagram 4">
            <a:extLst>
              <a:ext uri="{FF2B5EF4-FFF2-40B4-BE49-F238E27FC236}">
                <a16:creationId xmlns:a16="http://schemas.microsoft.com/office/drawing/2014/main" id="{1C7AECDB-B2A4-4AEF-9EB8-B9FDE5490893}"/>
              </a:ext>
            </a:extLst>
          </p:cNvPr>
          <p:cNvGraphicFramePr/>
          <p:nvPr/>
        </p:nvGraphicFramePr>
        <p:xfrm>
          <a:off x="1096458" y="789709"/>
          <a:ext cx="2959835" cy="5777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77A5AFDA-063C-4FEB-9960-E1B5056C9885}"/>
              </a:ext>
            </a:extLst>
          </p:cNvPr>
          <p:cNvSpPr>
            <a:spLocks noGrp="1"/>
          </p:cNvSpPr>
          <p:nvPr>
            <p:ph type="title"/>
          </p:nvPr>
        </p:nvSpPr>
        <p:spPr/>
        <p:txBody>
          <a:bodyPr anchor="t"/>
          <a:lstStyle/>
          <a:p>
            <a:r>
              <a:rPr lang="en-US" dirty="0"/>
              <a:t> More Blade shapes</a:t>
            </a:r>
          </a:p>
        </p:txBody>
      </p:sp>
      <p:sp>
        <p:nvSpPr>
          <p:cNvPr id="3" name="Footer Placeholder 2">
            <a:extLst>
              <a:ext uri="{FF2B5EF4-FFF2-40B4-BE49-F238E27FC236}">
                <a16:creationId xmlns:a16="http://schemas.microsoft.com/office/drawing/2014/main" id="{9AF2512E-9819-46C5-875F-836FB739E73B}"/>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5276A083-96B7-4001-AED3-0576F89183BE}"/>
              </a:ext>
            </a:extLst>
          </p:cNvPr>
          <p:cNvSpPr>
            <a:spLocks noGrp="1"/>
          </p:cNvSpPr>
          <p:nvPr>
            <p:ph type="sldNum" sz="quarter" idx="4"/>
          </p:nvPr>
        </p:nvSpPr>
        <p:spPr>
          <a:xfrm>
            <a:off x="10369477" y="6653561"/>
            <a:ext cx="833717" cy="204439"/>
          </a:xfrm>
        </p:spPr>
        <p:txBody>
          <a:bodyPr/>
          <a:lstStyle/>
          <a:p>
            <a:fld id="{241787B5-D4EB-443B-B5C1-5411D614CF3D}" type="slidenum">
              <a:rPr lang="en-US" smtClean="0">
                <a:solidFill>
                  <a:srgbClr val="FFFFFF"/>
                </a:solidFill>
              </a:rPr>
              <a:pPr/>
              <a:t>14</a:t>
            </a:fld>
            <a:endParaRPr lang="en-US" dirty="0">
              <a:solidFill>
                <a:srgbClr val="FFFFFF"/>
              </a:solidFill>
            </a:endParaRPr>
          </a:p>
        </p:txBody>
      </p:sp>
      <p:graphicFrame>
        <p:nvGraphicFramePr>
          <p:cNvPr id="6" name="Diagram 5">
            <a:extLst>
              <a:ext uri="{FF2B5EF4-FFF2-40B4-BE49-F238E27FC236}">
                <a16:creationId xmlns:a16="http://schemas.microsoft.com/office/drawing/2014/main" id="{A8B2A3F7-A30F-4DE9-85D6-E62F505EE2B4}"/>
              </a:ext>
            </a:extLst>
          </p:cNvPr>
          <p:cNvGraphicFramePr/>
          <p:nvPr/>
        </p:nvGraphicFramePr>
        <p:xfrm>
          <a:off x="8167194" y="812220"/>
          <a:ext cx="3255818" cy="57773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40FFFA41-BE42-4DEB-A61D-02FCCB5235CA}"/>
              </a:ext>
            </a:extLst>
          </p:cNvPr>
          <p:cNvSpPr txBox="1"/>
          <p:nvPr/>
        </p:nvSpPr>
        <p:spPr>
          <a:xfrm>
            <a:off x="3493895" y="812220"/>
            <a:ext cx="788765" cy="338554"/>
          </a:xfrm>
          <a:prstGeom prst="rect">
            <a:avLst/>
          </a:prstGeom>
          <a:solidFill>
            <a:schemeClr val="accent3">
              <a:lumMod val="50000"/>
            </a:schemeClr>
          </a:solidFill>
        </p:spPr>
        <p:txBody>
          <a:bodyPr wrap="square" rtlCol="0">
            <a:spAutoFit/>
          </a:bodyPr>
          <a:lstStyle/>
          <a:p>
            <a:pPr algn="r"/>
            <a:r>
              <a:rPr lang="en-US" sz="1600" dirty="0">
                <a:solidFill>
                  <a:schemeClr val="bg1"/>
                </a:solidFill>
              </a:rPr>
              <a:t>52.7%</a:t>
            </a:r>
          </a:p>
        </p:txBody>
      </p:sp>
      <p:sp>
        <p:nvSpPr>
          <p:cNvPr id="8" name="TextBox 7">
            <a:extLst>
              <a:ext uri="{FF2B5EF4-FFF2-40B4-BE49-F238E27FC236}">
                <a16:creationId xmlns:a16="http://schemas.microsoft.com/office/drawing/2014/main" id="{9596F46C-49D1-4397-8633-77C26B69159A}"/>
              </a:ext>
            </a:extLst>
          </p:cNvPr>
          <p:cNvSpPr txBox="1"/>
          <p:nvPr/>
        </p:nvSpPr>
        <p:spPr>
          <a:xfrm>
            <a:off x="3493895" y="1255288"/>
            <a:ext cx="788765" cy="338554"/>
          </a:xfrm>
          <a:prstGeom prst="rect">
            <a:avLst/>
          </a:prstGeom>
          <a:solidFill>
            <a:schemeClr val="accent3">
              <a:lumMod val="50000"/>
            </a:schemeClr>
          </a:solidFill>
        </p:spPr>
        <p:txBody>
          <a:bodyPr wrap="square" rtlCol="0">
            <a:spAutoFit/>
          </a:bodyPr>
          <a:lstStyle/>
          <a:p>
            <a:pPr algn="r"/>
            <a:r>
              <a:rPr lang="en-US" sz="1600" dirty="0">
                <a:solidFill>
                  <a:schemeClr val="bg1"/>
                </a:solidFill>
              </a:rPr>
              <a:t>0.8%</a:t>
            </a:r>
          </a:p>
        </p:txBody>
      </p:sp>
      <p:sp>
        <p:nvSpPr>
          <p:cNvPr id="9" name="TextBox 8">
            <a:extLst>
              <a:ext uri="{FF2B5EF4-FFF2-40B4-BE49-F238E27FC236}">
                <a16:creationId xmlns:a16="http://schemas.microsoft.com/office/drawing/2014/main" id="{48102DFE-8602-447A-AC07-FA5C4598AD38}"/>
              </a:ext>
            </a:extLst>
          </p:cNvPr>
          <p:cNvSpPr txBox="1"/>
          <p:nvPr/>
        </p:nvSpPr>
        <p:spPr>
          <a:xfrm>
            <a:off x="3488750" y="1711882"/>
            <a:ext cx="788765" cy="338554"/>
          </a:xfrm>
          <a:prstGeom prst="rect">
            <a:avLst/>
          </a:prstGeom>
          <a:solidFill>
            <a:schemeClr val="accent3">
              <a:lumMod val="50000"/>
            </a:schemeClr>
          </a:solidFill>
        </p:spPr>
        <p:txBody>
          <a:bodyPr wrap="square" rtlCol="0">
            <a:spAutoFit/>
          </a:bodyPr>
          <a:lstStyle/>
          <a:p>
            <a:pPr algn="r"/>
            <a:r>
              <a:rPr lang="en-US" sz="1600" dirty="0">
                <a:solidFill>
                  <a:schemeClr val="bg1"/>
                </a:solidFill>
              </a:rPr>
              <a:t>0.5%</a:t>
            </a:r>
          </a:p>
        </p:txBody>
      </p:sp>
      <p:sp>
        <p:nvSpPr>
          <p:cNvPr id="10" name="TextBox 9">
            <a:extLst>
              <a:ext uri="{FF2B5EF4-FFF2-40B4-BE49-F238E27FC236}">
                <a16:creationId xmlns:a16="http://schemas.microsoft.com/office/drawing/2014/main" id="{116A5F89-78A6-4251-B5A8-F0E4B5CE1957}"/>
              </a:ext>
            </a:extLst>
          </p:cNvPr>
          <p:cNvSpPr txBox="1"/>
          <p:nvPr/>
        </p:nvSpPr>
        <p:spPr>
          <a:xfrm>
            <a:off x="3493895" y="2154914"/>
            <a:ext cx="788765" cy="338554"/>
          </a:xfrm>
          <a:prstGeom prst="rect">
            <a:avLst/>
          </a:prstGeom>
          <a:solidFill>
            <a:schemeClr val="accent3">
              <a:lumMod val="50000"/>
            </a:schemeClr>
          </a:solidFill>
        </p:spPr>
        <p:txBody>
          <a:bodyPr wrap="square" rtlCol="0">
            <a:spAutoFit/>
          </a:bodyPr>
          <a:lstStyle/>
          <a:p>
            <a:pPr algn="r"/>
            <a:r>
              <a:rPr lang="en-US" sz="1600" dirty="0">
                <a:solidFill>
                  <a:schemeClr val="bg1"/>
                </a:solidFill>
              </a:rPr>
              <a:t>&lt;0.1%</a:t>
            </a:r>
          </a:p>
        </p:txBody>
      </p:sp>
      <p:graphicFrame>
        <p:nvGraphicFramePr>
          <p:cNvPr id="11" name="Diagram 10">
            <a:extLst>
              <a:ext uri="{FF2B5EF4-FFF2-40B4-BE49-F238E27FC236}">
                <a16:creationId xmlns:a16="http://schemas.microsoft.com/office/drawing/2014/main" id="{4DF0D1AF-4E58-4253-BE38-F4F5CC1A1836}"/>
              </a:ext>
            </a:extLst>
          </p:cNvPr>
          <p:cNvGraphicFramePr/>
          <p:nvPr/>
        </p:nvGraphicFramePr>
        <p:xfrm>
          <a:off x="5505626" y="812220"/>
          <a:ext cx="3255818" cy="57773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TextBox 11">
            <a:extLst>
              <a:ext uri="{FF2B5EF4-FFF2-40B4-BE49-F238E27FC236}">
                <a16:creationId xmlns:a16="http://schemas.microsoft.com/office/drawing/2014/main" id="{EBF18BEE-4F10-4C3F-A051-1EA2BD51CEEB}"/>
              </a:ext>
            </a:extLst>
          </p:cNvPr>
          <p:cNvSpPr txBox="1"/>
          <p:nvPr/>
        </p:nvSpPr>
        <p:spPr>
          <a:xfrm>
            <a:off x="8000668" y="829913"/>
            <a:ext cx="867641" cy="338554"/>
          </a:xfrm>
          <a:prstGeom prst="rect">
            <a:avLst/>
          </a:prstGeom>
          <a:solidFill>
            <a:schemeClr val="accent6">
              <a:lumMod val="50000"/>
            </a:schemeClr>
          </a:solidFill>
        </p:spPr>
        <p:txBody>
          <a:bodyPr wrap="square" rtlCol="0">
            <a:spAutoFit/>
          </a:bodyPr>
          <a:lstStyle/>
          <a:p>
            <a:pPr algn="r"/>
            <a:r>
              <a:rPr lang="en-US" sz="1600" dirty="0">
                <a:solidFill>
                  <a:schemeClr val="bg1"/>
                </a:solidFill>
              </a:rPr>
              <a:t>40.0%</a:t>
            </a:r>
          </a:p>
        </p:txBody>
      </p:sp>
      <p:sp>
        <p:nvSpPr>
          <p:cNvPr id="13" name="TextBox 12">
            <a:extLst>
              <a:ext uri="{FF2B5EF4-FFF2-40B4-BE49-F238E27FC236}">
                <a16:creationId xmlns:a16="http://schemas.microsoft.com/office/drawing/2014/main" id="{378D120B-A4C9-420C-9821-212ED02BA3EB}"/>
              </a:ext>
            </a:extLst>
          </p:cNvPr>
          <p:cNvSpPr txBox="1"/>
          <p:nvPr/>
        </p:nvSpPr>
        <p:spPr>
          <a:xfrm>
            <a:off x="8000668" y="1280948"/>
            <a:ext cx="867641" cy="338554"/>
          </a:xfrm>
          <a:prstGeom prst="rect">
            <a:avLst/>
          </a:prstGeom>
          <a:solidFill>
            <a:schemeClr val="accent6">
              <a:lumMod val="50000"/>
            </a:schemeClr>
          </a:solidFill>
        </p:spPr>
        <p:txBody>
          <a:bodyPr wrap="square" rtlCol="0">
            <a:spAutoFit/>
          </a:bodyPr>
          <a:lstStyle/>
          <a:p>
            <a:pPr algn="r"/>
            <a:r>
              <a:rPr lang="en-US" sz="1600" dirty="0">
                <a:solidFill>
                  <a:schemeClr val="bg1"/>
                </a:solidFill>
              </a:rPr>
              <a:t>1.1%</a:t>
            </a:r>
          </a:p>
        </p:txBody>
      </p:sp>
      <p:sp>
        <p:nvSpPr>
          <p:cNvPr id="14" name="TextBox 13">
            <a:extLst>
              <a:ext uri="{FF2B5EF4-FFF2-40B4-BE49-F238E27FC236}">
                <a16:creationId xmlns:a16="http://schemas.microsoft.com/office/drawing/2014/main" id="{663AF114-F641-4CE5-AB69-04B9AF5C135D}"/>
              </a:ext>
            </a:extLst>
          </p:cNvPr>
          <p:cNvSpPr txBox="1"/>
          <p:nvPr/>
        </p:nvSpPr>
        <p:spPr>
          <a:xfrm>
            <a:off x="8005961" y="1731981"/>
            <a:ext cx="867641" cy="338554"/>
          </a:xfrm>
          <a:prstGeom prst="rect">
            <a:avLst/>
          </a:prstGeom>
          <a:solidFill>
            <a:schemeClr val="accent6">
              <a:lumMod val="50000"/>
            </a:schemeClr>
          </a:solidFill>
        </p:spPr>
        <p:txBody>
          <a:bodyPr wrap="square" rtlCol="0">
            <a:spAutoFit/>
          </a:bodyPr>
          <a:lstStyle/>
          <a:p>
            <a:pPr algn="r"/>
            <a:r>
              <a:rPr lang="en-US" sz="1600" dirty="0">
                <a:solidFill>
                  <a:schemeClr val="bg1"/>
                </a:solidFill>
              </a:rPr>
              <a:t>0.3%</a:t>
            </a:r>
          </a:p>
        </p:txBody>
      </p:sp>
      <p:sp>
        <p:nvSpPr>
          <p:cNvPr id="15" name="TextBox 14">
            <a:extLst>
              <a:ext uri="{FF2B5EF4-FFF2-40B4-BE49-F238E27FC236}">
                <a16:creationId xmlns:a16="http://schemas.microsoft.com/office/drawing/2014/main" id="{722E6C8A-D48F-425E-B566-2D46019D3DF9}"/>
              </a:ext>
            </a:extLst>
          </p:cNvPr>
          <p:cNvSpPr txBox="1"/>
          <p:nvPr/>
        </p:nvSpPr>
        <p:spPr>
          <a:xfrm>
            <a:off x="8000667" y="2183014"/>
            <a:ext cx="867641" cy="338554"/>
          </a:xfrm>
          <a:prstGeom prst="rect">
            <a:avLst/>
          </a:prstGeom>
          <a:solidFill>
            <a:schemeClr val="accent6">
              <a:lumMod val="50000"/>
            </a:schemeClr>
          </a:solidFill>
        </p:spPr>
        <p:txBody>
          <a:bodyPr wrap="square" rtlCol="0">
            <a:spAutoFit/>
          </a:bodyPr>
          <a:lstStyle/>
          <a:p>
            <a:pPr algn="r"/>
            <a:r>
              <a:rPr lang="en-US" sz="1600" dirty="0">
                <a:solidFill>
                  <a:schemeClr val="bg1"/>
                </a:solidFill>
              </a:rPr>
              <a:t>&lt;0.1%</a:t>
            </a:r>
          </a:p>
        </p:txBody>
      </p:sp>
      <p:sp>
        <p:nvSpPr>
          <p:cNvPr id="16" name="TextBox 15">
            <a:extLst>
              <a:ext uri="{FF2B5EF4-FFF2-40B4-BE49-F238E27FC236}">
                <a16:creationId xmlns:a16="http://schemas.microsoft.com/office/drawing/2014/main" id="{11BF34F1-A1FF-44E5-A106-246B71837E9C}"/>
              </a:ext>
            </a:extLst>
          </p:cNvPr>
          <p:cNvSpPr txBox="1"/>
          <p:nvPr/>
        </p:nvSpPr>
        <p:spPr>
          <a:xfrm>
            <a:off x="8000666" y="2635870"/>
            <a:ext cx="867641" cy="338554"/>
          </a:xfrm>
          <a:prstGeom prst="rect">
            <a:avLst/>
          </a:prstGeom>
          <a:solidFill>
            <a:schemeClr val="accent6">
              <a:lumMod val="50000"/>
            </a:schemeClr>
          </a:solidFill>
        </p:spPr>
        <p:txBody>
          <a:bodyPr wrap="square" rtlCol="0">
            <a:spAutoFit/>
          </a:bodyPr>
          <a:lstStyle/>
          <a:p>
            <a:pPr algn="r"/>
            <a:r>
              <a:rPr lang="en-US" sz="1600" dirty="0">
                <a:solidFill>
                  <a:schemeClr val="bg1"/>
                </a:solidFill>
              </a:rPr>
              <a:t>&lt;0.1%</a:t>
            </a:r>
          </a:p>
        </p:txBody>
      </p:sp>
      <p:sp>
        <p:nvSpPr>
          <p:cNvPr id="17" name="TextBox 16">
            <a:extLst>
              <a:ext uri="{FF2B5EF4-FFF2-40B4-BE49-F238E27FC236}">
                <a16:creationId xmlns:a16="http://schemas.microsoft.com/office/drawing/2014/main" id="{2B86249B-E431-44B7-A656-E0D54AD1703A}"/>
              </a:ext>
            </a:extLst>
          </p:cNvPr>
          <p:cNvSpPr txBox="1"/>
          <p:nvPr/>
        </p:nvSpPr>
        <p:spPr>
          <a:xfrm>
            <a:off x="7995476" y="3085080"/>
            <a:ext cx="867641" cy="338554"/>
          </a:xfrm>
          <a:prstGeom prst="rect">
            <a:avLst/>
          </a:prstGeom>
          <a:solidFill>
            <a:schemeClr val="accent6">
              <a:lumMod val="50000"/>
            </a:schemeClr>
          </a:solidFill>
        </p:spPr>
        <p:txBody>
          <a:bodyPr wrap="square" rtlCol="0">
            <a:spAutoFit/>
          </a:bodyPr>
          <a:lstStyle/>
          <a:p>
            <a:pPr algn="r"/>
            <a:r>
              <a:rPr lang="en-US" sz="1600" dirty="0">
                <a:solidFill>
                  <a:schemeClr val="bg1"/>
                </a:solidFill>
              </a:rPr>
              <a:t>&lt;0.1%</a:t>
            </a:r>
          </a:p>
        </p:txBody>
      </p:sp>
      <p:sp>
        <p:nvSpPr>
          <p:cNvPr id="23" name="Rectangle: Rounded Corners 22">
            <a:extLst>
              <a:ext uri="{FF2B5EF4-FFF2-40B4-BE49-F238E27FC236}">
                <a16:creationId xmlns:a16="http://schemas.microsoft.com/office/drawing/2014/main" id="{4DDBF4EF-876B-4930-B9E9-FAC6E6F108E0}"/>
              </a:ext>
            </a:extLst>
          </p:cNvPr>
          <p:cNvSpPr/>
          <p:nvPr/>
        </p:nvSpPr>
        <p:spPr>
          <a:xfrm>
            <a:off x="3661255" y="2759247"/>
            <a:ext cx="2395660" cy="2776895"/>
          </a:xfrm>
          <a:prstGeom prst="roundRect">
            <a:avLst/>
          </a:prstGeom>
          <a:solidFill>
            <a:schemeClr val="accent5">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u="sng" dirty="0">
                <a:solidFill>
                  <a:schemeClr val="tx1"/>
                </a:solidFill>
                <a:latin typeface="+mj-lt"/>
              </a:rPr>
              <a:t>Key Takeaways</a:t>
            </a:r>
          </a:p>
          <a:p>
            <a:pPr marL="174625" indent="-174625">
              <a:buFont typeface="Arial" panose="020B0604020202020204" pitchFamily="34" charset="0"/>
              <a:buChar char="•"/>
            </a:pPr>
            <a:r>
              <a:rPr lang="en-US" sz="1600" dirty="0">
                <a:solidFill>
                  <a:schemeClr val="tx1"/>
                </a:solidFill>
              </a:rPr>
              <a:t>&gt; 90% of intubations are done with Mac and Miller blades</a:t>
            </a:r>
          </a:p>
          <a:p>
            <a:pPr marL="174625" indent="-174625">
              <a:buFont typeface="Arial" panose="020B0604020202020204" pitchFamily="34" charset="0"/>
              <a:buChar char="•"/>
            </a:pPr>
            <a:r>
              <a:rPr lang="en-US" sz="1600" dirty="0">
                <a:solidFill>
                  <a:schemeClr val="tx1"/>
                </a:solidFill>
              </a:rPr>
              <a:t>Many specialty blades are for Ped/NICU</a:t>
            </a:r>
          </a:p>
          <a:p>
            <a:pPr marL="174625" indent="-174625">
              <a:buFont typeface="Arial" panose="020B0604020202020204" pitchFamily="34" charset="0"/>
              <a:buChar char="•"/>
            </a:pPr>
            <a:r>
              <a:rPr lang="en-US" sz="1600" dirty="0">
                <a:solidFill>
                  <a:schemeClr val="tx1"/>
                </a:solidFill>
              </a:rPr>
              <a:t>IntuBrite blades cover &gt; 93% of all intubations</a:t>
            </a:r>
          </a:p>
        </p:txBody>
      </p:sp>
      <p:sp>
        <p:nvSpPr>
          <p:cNvPr id="24" name="Rectangle: Rounded Corners 23">
            <a:extLst>
              <a:ext uri="{FF2B5EF4-FFF2-40B4-BE49-F238E27FC236}">
                <a16:creationId xmlns:a16="http://schemas.microsoft.com/office/drawing/2014/main" id="{31EFDB8D-2AD4-42D0-AECF-2AD8FE1E2153}"/>
              </a:ext>
            </a:extLst>
          </p:cNvPr>
          <p:cNvSpPr/>
          <p:nvPr/>
        </p:nvSpPr>
        <p:spPr>
          <a:xfrm>
            <a:off x="4161085" y="6239437"/>
            <a:ext cx="1870370" cy="301198"/>
          </a:xfrm>
          <a:prstGeom prst="roundRect">
            <a:avLst/>
          </a:prstGeom>
          <a:solidFill>
            <a:schemeClr val="accent5">
              <a:lumMod val="20000"/>
              <a:lumOff val="80000"/>
            </a:schemeClr>
          </a:solidFill>
          <a:ln w="28575">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dirty="0">
                <a:solidFill>
                  <a:schemeClr val="tx1"/>
                </a:solidFill>
                <a:latin typeface="+mj-lt"/>
              </a:rPr>
              <a:t>IntuBrite Configuration</a:t>
            </a:r>
          </a:p>
        </p:txBody>
      </p:sp>
      <p:sp>
        <p:nvSpPr>
          <p:cNvPr id="25" name="TextBox 24">
            <a:extLst>
              <a:ext uri="{FF2B5EF4-FFF2-40B4-BE49-F238E27FC236}">
                <a16:creationId xmlns:a16="http://schemas.microsoft.com/office/drawing/2014/main" id="{8D3FDA9D-7AAB-4E23-B646-BE93D2885ED6}"/>
              </a:ext>
            </a:extLst>
          </p:cNvPr>
          <p:cNvSpPr txBox="1"/>
          <p:nvPr/>
        </p:nvSpPr>
        <p:spPr>
          <a:xfrm>
            <a:off x="4056293" y="5775449"/>
            <a:ext cx="2065815" cy="461665"/>
          </a:xfrm>
          <a:prstGeom prst="rect">
            <a:avLst/>
          </a:prstGeom>
          <a:noFill/>
        </p:spPr>
        <p:txBody>
          <a:bodyPr wrap="square" rtlCol="0">
            <a:spAutoFit/>
          </a:bodyPr>
          <a:lstStyle/>
          <a:p>
            <a:r>
              <a:rPr lang="en-US" sz="1200" dirty="0"/>
              <a:t>Percentages indicate 2017 sales (by % of intubations) </a:t>
            </a:r>
          </a:p>
        </p:txBody>
      </p:sp>
    </p:spTree>
    <p:extLst>
      <p:ext uri="{BB962C8B-B14F-4D97-AF65-F5344CB8AC3E}">
        <p14:creationId xmlns:p14="http://schemas.microsoft.com/office/powerpoint/2010/main" val="367032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Blade Design impacts technique</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15</a:t>
            </a:fld>
            <a:endParaRPr lang="en-US" dirty="0">
              <a:solidFill>
                <a:srgbClr val="FFFFFF"/>
              </a:solidFill>
            </a:endParaRPr>
          </a:p>
        </p:txBody>
      </p:sp>
      <p:sp>
        <p:nvSpPr>
          <p:cNvPr id="6" name="Content Placeholder 2"/>
          <p:cNvSpPr txBox="1">
            <a:spLocks/>
          </p:cNvSpPr>
          <p:nvPr/>
        </p:nvSpPr>
        <p:spPr>
          <a:xfrm>
            <a:off x="5846373" y="1704453"/>
            <a:ext cx="4040371" cy="978771"/>
          </a:xfrm>
          <a:prstGeom prst="rect">
            <a:avLst/>
          </a:prstGeom>
        </p:spPr>
        <p:txBody>
          <a:bodyPr vert="horz" lIns="91440" tIns="45720" rIns="91440" bIns="45720" rtlCol="0">
            <a:normAutofit lnSpcReduction="10000"/>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Straight blade (e.g. Miller): </a:t>
            </a:r>
            <a:r>
              <a:rPr lang="en-US" dirty="0"/>
              <a:t>Tip goes </a:t>
            </a:r>
            <a:r>
              <a:rPr lang="en-US" i="1" dirty="0"/>
              <a:t>under the epiglottis</a:t>
            </a:r>
            <a:r>
              <a:rPr lang="en-US" dirty="0"/>
              <a:t> and lifts it directly</a:t>
            </a:r>
          </a:p>
        </p:txBody>
      </p:sp>
      <p:sp>
        <p:nvSpPr>
          <p:cNvPr id="8" name="Content Placeholder 2"/>
          <p:cNvSpPr txBox="1">
            <a:spLocks/>
          </p:cNvSpPr>
          <p:nvPr/>
        </p:nvSpPr>
        <p:spPr>
          <a:xfrm>
            <a:off x="5846372" y="4880417"/>
            <a:ext cx="4297742" cy="1037997"/>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Curved blade (e.g. Mac) : </a:t>
            </a:r>
            <a:r>
              <a:rPr lang="en-US" dirty="0"/>
              <a:t>Tip fits </a:t>
            </a:r>
            <a:r>
              <a:rPr lang="en-US" i="1" dirty="0"/>
              <a:t>into the </a:t>
            </a:r>
            <a:r>
              <a:rPr lang="en-US" i="1" dirty="0" err="1"/>
              <a:t>vallecula</a:t>
            </a:r>
            <a:r>
              <a:rPr lang="en-US" dirty="0"/>
              <a:t> and indirectly lifts the epiglottis </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70467" y="1276266"/>
            <a:ext cx="3295163" cy="533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9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Fiber Optic (or </a:t>
            </a:r>
            <a:r>
              <a:rPr lang="en-US" dirty="0" err="1"/>
              <a:t>Greenline</a:t>
            </a:r>
            <a:r>
              <a:rPr lang="en-US" dirty="0"/>
              <a:t>) Lighting Systems</a:t>
            </a:r>
          </a:p>
        </p:txBody>
      </p:sp>
      <p:sp>
        <p:nvSpPr>
          <p:cNvPr id="3" name="Content Placeholder 2"/>
          <p:cNvSpPr>
            <a:spLocks noGrp="1"/>
          </p:cNvSpPr>
          <p:nvPr>
            <p:ph idx="1"/>
          </p:nvPr>
        </p:nvSpPr>
        <p:spPr>
          <a:xfrm>
            <a:off x="1981201" y="1358154"/>
            <a:ext cx="4974609" cy="5176461"/>
          </a:xfrm>
        </p:spPr>
        <p:txBody>
          <a:bodyPr>
            <a:normAutofit fontScale="92500" lnSpcReduction="20000"/>
          </a:bodyPr>
          <a:lstStyle/>
          <a:p>
            <a:r>
              <a:rPr lang="en-US" dirty="0"/>
              <a:t>&gt;90% of market</a:t>
            </a:r>
          </a:p>
          <a:p>
            <a:endParaRPr lang="en-US" dirty="0"/>
          </a:p>
          <a:p>
            <a:r>
              <a:rPr lang="en-US" dirty="0"/>
              <a:t>Handles and blades built to the Green ISO Standard 7376 can use the term Green, Green System </a:t>
            </a:r>
          </a:p>
          <a:p>
            <a:pPr marL="0" indent="0">
              <a:buNone/>
            </a:pPr>
            <a:endParaRPr lang="en-US" dirty="0"/>
          </a:p>
          <a:p>
            <a:r>
              <a:rPr lang="en-US" dirty="0"/>
              <a:t>Indicated by green color coding on blade and handle</a:t>
            </a:r>
          </a:p>
          <a:p>
            <a:endParaRPr lang="en-US" dirty="0"/>
          </a:p>
          <a:p>
            <a:r>
              <a:rPr lang="en-US" dirty="0"/>
              <a:t>Why is this important?</a:t>
            </a:r>
          </a:p>
          <a:p>
            <a:pPr lvl="1"/>
            <a:r>
              <a:rPr lang="en-US" dirty="0"/>
              <a:t>Indicates compatibility with any other handle or blade that is also “Green”</a:t>
            </a:r>
          </a:p>
          <a:p>
            <a:pPr lvl="1"/>
            <a:r>
              <a:rPr lang="en-US" dirty="0"/>
              <a:t>Can mix &amp; match disposable &amp; reusable</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16</a:t>
            </a:fld>
            <a:endParaRPr lang="en-US" dirty="0">
              <a:solidFill>
                <a:srgbClr val="FFFFFF"/>
              </a:solidFill>
            </a:endParaRPr>
          </a:p>
        </p:txBody>
      </p:sp>
      <p:sp>
        <p:nvSpPr>
          <p:cNvPr id="5" name="Rectangle 4">
            <a:extLst>
              <a:ext uri="{FF2B5EF4-FFF2-40B4-BE49-F238E27FC236}">
                <a16:creationId xmlns:a16="http://schemas.microsoft.com/office/drawing/2014/main" id="{42028D3F-5094-4D95-9DBC-4C10B9F1FFDE}"/>
              </a:ext>
            </a:extLst>
          </p:cNvPr>
          <p:cNvSpPr/>
          <p:nvPr/>
        </p:nvSpPr>
        <p:spPr>
          <a:xfrm>
            <a:off x="7636598" y="1523729"/>
            <a:ext cx="2574202" cy="488773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pic>
        <p:nvPicPr>
          <p:cNvPr id="6" name="Picture 2" descr="http://www.sun-med.com/images/products/360/5-5332-03__large.jpg">
            <a:extLst>
              <a:ext uri="{FF2B5EF4-FFF2-40B4-BE49-F238E27FC236}">
                <a16:creationId xmlns:a16="http://schemas.microsoft.com/office/drawing/2014/main" id="{5DBE300C-E06D-4887-B29B-1E2A9D3E87B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flipH="1">
            <a:off x="7790587" y="3150079"/>
            <a:ext cx="2354093" cy="763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EF454E0-C3AF-4F78-BE94-E1692B5E31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50779" y="3651829"/>
            <a:ext cx="684306" cy="2587197"/>
          </a:xfrm>
          <a:prstGeom prst="rect">
            <a:avLst/>
          </a:prstGeom>
        </p:spPr>
      </p:pic>
      <p:sp>
        <p:nvSpPr>
          <p:cNvPr id="8" name="Rectangle: Rounded Corners 11">
            <a:extLst>
              <a:ext uri="{FF2B5EF4-FFF2-40B4-BE49-F238E27FC236}">
                <a16:creationId xmlns:a16="http://schemas.microsoft.com/office/drawing/2014/main" id="{3AF4048B-D47E-45EC-B905-24750373CB5E}"/>
              </a:ext>
            </a:extLst>
          </p:cNvPr>
          <p:cNvSpPr/>
          <p:nvPr/>
        </p:nvSpPr>
        <p:spPr>
          <a:xfrm>
            <a:off x="7985093" y="1616734"/>
            <a:ext cx="1901536" cy="442674"/>
          </a:xfrm>
          <a:prstGeom prst="roundRect">
            <a:avLst/>
          </a:prstGeom>
          <a:solidFill>
            <a:schemeClr val="accent5">
              <a:lumMod val="7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err="1">
                <a:latin typeface="+mj-lt"/>
              </a:rPr>
              <a:t>Fiberoptic</a:t>
            </a:r>
            <a:r>
              <a:rPr lang="en-US" sz="2000" dirty="0">
                <a:latin typeface="+mj-lt"/>
              </a:rPr>
              <a:t> LED</a:t>
            </a:r>
          </a:p>
        </p:txBody>
      </p:sp>
      <p:sp>
        <p:nvSpPr>
          <p:cNvPr id="9" name="TextBox 8">
            <a:extLst>
              <a:ext uri="{FF2B5EF4-FFF2-40B4-BE49-F238E27FC236}">
                <a16:creationId xmlns:a16="http://schemas.microsoft.com/office/drawing/2014/main" id="{08DD335B-E91A-4370-A64F-1D0EF22555FE}"/>
              </a:ext>
            </a:extLst>
          </p:cNvPr>
          <p:cNvSpPr txBox="1"/>
          <p:nvPr/>
        </p:nvSpPr>
        <p:spPr>
          <a:xfrm>
            <a:off x="7916270" y="2114641"/>
            <a:ext cx="2294530" cy="1169551"/>
          </a:xfrm>
          <a:prstGeom prst="rect">
            <a:avLst/>
          </a:prstGeom>
          <a:noFill/>
        </p:spPr>
        <p:txBody>
          <a:bodyPr wrap="square" rtlCol="0">
            <a:spAutoFit/>
          </a:bodyPr>
          <a:lstStyle/>
          <a:p>
            <a:r>
              <a:rPr lang="en-US" sz="1400" b="1" dirty="0"/>
              <a:t>AKA: Green Line, Green system</a:t>
            </a:r>
          </a:p>
          <a:p>
            <a:endParaRPr lang="en-US" sz="1400" b="1" dirty="0"/>
          </a:p>
          <a:p>
            <a:r>
              <a:rPr lang="en-US" sz="1400" b="1" dirty="0" err="1"/>
              <a:t>Greenline</a:t>
            </a:r>
            <a:r>
              <a:rPr lang="en-US" sz="1400" b="1" dirty="0"/>
              <a:t> = ISO </a:t>
            </a:r>
            <a:r>
              <a:rPr lang="en-US" sz="1400" b="1" dirty="0">
                <a:sym typeface="Wingdings 2"/>
              </a:rPr>
              <a:t>7376</a:t>
            </a:r>
          </a:p>
          <a:p>
            <a:endParaRPr lang="en-US" sz="1400" b="1" dirty="0"/>
          </a:p>
        </p:txBody>
      </p:sp>
      <p:sp>
        <p:nvSpPr>
          <p:cNvPr id="10" name="TextBox 9">
            <a:extLst>
              <a:ext uri="{FF2B5EF4-FFF2-40B4-BE49-F238E27FC236}">
                <a16:creationId xmlns:a16="http://schemas.microsoft.com/office/drawing/2014/main" id="{A359EC8F-3939-466E-8B59-269B746438BF}"/>
              </a:ext>
            </a:extLst>
          </p:cNvPr>
          <p:cNvSpPr txBox="1"/>
          <p:nvPr/>
        </p:nvSpPr>
        <p:spPr>
          <a:xfrm>
            <a:off x="8701066" y="4731679"/>
            <a:ext cx="1509734" cy="307777"/>
          </a:xfrm>
          <a:prstGeom prst="rect">
            <a:avLst/>
          </a:prstGeom>
          <a:noFill/>
        </p:spPr>
        <p:txBody>
          <a:bodyPr wrap="square" rtlCol="0">
            <a:spAutoFit/>
          </a:bodyPr>
          <a:lstStyle/>
          <a:p>
            <a:r>
              <a:rPr lang="en-US" sz="1400" dirty="0">
                <a:solidFill>
                  <a:schemeClr val="accent5">
                    <a:lumMod val="50000"/>
                  </a:schemeClr>
                </a:solidFill>
              </a:rPr>
              <a:t>Bulb is in handle</a:t>
            </a:r>
          </a:p>
        </p:txBody>
      </p:sp>
      <p:cxnSp>
        <p:nvCxnSpPr>
          <p:cNvPr id="11" name="Straight Connector 10">
            <a:extLst>
              <a:ext uri="{FF2B5EF4-FFF2-40B4-BE49-F238E27FC236}">
                <a16:creationId xmlns:a16="http://schemas.microsoft.com/office/drawing/2014/main" id="{AA34757F-5431-441F-9DAF-27B6F9E48307}"/>
              </a:ext>
            </a:extLst>
          </p:cNvPr>
          <p:cNvCxnSpPr>
            <a:cxnSpLocks/>
            <a:stCxn id="10" idx="1"/>
          </p:cNvCxnSpPr>
          <p:nvPr/>
        </p:nvCxnSpPr>
        <p:spPr>
          <a:xfrm flipH="1" flipV="1">
            <a:off x="8092932" y="3851591"/>
            <a:ext cx="608134" cy="103397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A82C066-FB81-4672-8A1F-33C2C0252C5A}"/>
              </a:ext>
            </a:extLst>
          </p:cNvPr>
          <p:cNvSpPr txBox="1"/>
          <p:nvPr/>
        </p:nvSpPr>
        <p:spPr>
          <a:xfrm>
            <a:off x="8882634" y="5368013"/>
            <a:ext cx="1001599" cy="523220"/>
          </a:xfrm>
          <a:prstGeom prst="rect">
            <a:avLst/>
          </a:prstGeom>
          <a:noFill/>
        </p:spPr>
        <p:txBody>
          <a:bodyPr wrap="square" rtlCol="0">
            <a:spAutoFit/>
          </a:bodyPr>
          <a:lstStyle/>
          <a:p>
            <a:r>
              <a:rPr lang="en-US" sz="1400" dirty="0">
                <a:solidFill>
                  <a:schemeClr val="accent5">
                    <a:lumMod val="50000"/>
                  </a:schemeClr>
                </a:solidFill>
              </a:rPr>
              <a:t>Battery is in handle</a:t>
            </a:r>
          </a:p>
        </p:txBody>
      </p:sp>
      <p:cxnSp>
        <p:nvCxnSpPr>
          <p:cNvPr id="13" name="Straight Connector 12">
            <a:extLst>
              <a:ext uri="{FF2B5EF4-FFF2-40B4-BE49-F238E27FC236}">
                <a16:creationId xmlns:a16="http://schemas.microsoft.com/office/drawing/2014/main" id="{0465AA9F-5835-4587-B043-9AFFA26A8AC6}"/>
              </a:ext>
            </a:extLst>
          </p:cNvPr>
          <p:cNvCxnSpPr>
            <a:cxnSpLocks/>
            <a:stCxn id="12" idx="1"/>
          </p:cNvCxnSpPr>
          <p:nvPr/>
        </p:nvCxnSpPr>
        <p:spPr>
          <a:xfrm flipH="1" flipV="1">
            <a:off x="8143185" y="4966689"/>
            <a:ext cx="739448" cy="66293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00F9955-1381-4228-8CBD-B369F107FD24}"/>
              </a:ext>
            </a:extLst>
          </p:cNvPr>
          <p:cNvSpPr txBox="1"/>
          <p:nvPr/>
        </p:nvSpPr>
        <p:spPr>
          <a:xfrm>
            <a:off x="8565388" y="3692113"/>
            <a:ext cx="1517147" cy="738664"/>
          </a:xfrm>
          <a:prstGeom prst="rect">
            <a:avLst/>
          </a:prstGeom>
          <a:noFill/>
        </p:spPr>
        <p:txBody>
          <a:bodyPr wrap="square" rtlCol="0">
            <a:spAutoFit/>
          </a:bodyPr>
          <a:lstStyle/>
          <a:p>
            <a:r>
              <a:rPr lang="en-US" sz="1400" dirty="0">
                <a:solidFill>
                  <a:schemeClr val="accent5">
                    <a:lumMod val="50000"/>
                  </a:schemeClr>
                </a:solidFill>
              </a:rPr>
              <a:t>Clear “fiberoptic” tube runs light from bulb to tip </a:t>
            </a:r>
          </a:p>
        </p:txBody>
      </p:sp>
      <p:cxnSp>
        <p:nvCxnSpPr>
          <p:cNvPr id="15" name="Straight Connector 14">
            <a:extLst>
              <a:ext uri="{FF2B5EF4-FFF2-40B4-BE49-F238E27FC236}">
                <a16:creationId xmlns:a16="http://schemas.microsoft.com/office/drawing/2014/main" id="{B538FECD-358E-4801-B454-4797A70024BB}"/>
              </a:ext>
            </a:extLst>
          </p:cNvPr>
          <p:cNvCxnSpPr>
            <a:cxnSpLocks/>
            <a:stCxn id="14" idx="0"/>
          </p:cNvCxnSpPr>
          <p:nvPr/>
        </p:nvCxnSpPr>
        <p:spPr>
          <a:xfrm flipH="1" flipV="1">
            <a:off x="9063535" y="3468659"/>
            <a:ext cx="260426" cy="22345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486899" y="4744023"/>
            <a:ext cx="1723272" cy="338554"/>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7" name="Rectangle 16"/>
          <p:cNvSpPr/>
          <p:nvPr/>
        </p:nvSpPr>
        <p:spPr>
          <a:xfrm>
            <a:off x="8462324" y="3909682"/>
            <a:ext cx="1723272" cy="338554"/>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Tree>
    <p:extLst>
      <p:ext uri="{BB962C8B-B14F-4D97-AF65-F5344CB8AC3E}">
        <p14:creationId xmlns:p14="http://schemas.microsoft.com/office/powerpoint/2010/main" val="418835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LED Lighting Systems</a:t>
            </a:r>
          </a:p>
        </p:txBody>
      </p:sp>
      <p:sp>
        <p:nvSpPr>
          <p:cNvPr id="3" name="Content Placeholder 2"/>
          <p:cNvSpPr>
            <a:spLocks noGrp="1"/>
          </p:cNvSpPr>
          <p:nvPr>
            <p:ph idx="1"/>
          </p:nvPr>
        </p:nvSpPr>
        <p:spPr>
          <a:xfrm>
            <a:off x="1981201" y="1358154"/>
            <a:ext cx="4742597" cy="5176461"/>
          </a:xfrm>
        </p:spPr>
        <p:txBody>
          <a:bodyPr/>
          <a:lstStyle/>
          <a:p>
            <a:r>
              <a:rPr lang="en-US" dirty="0"/>
              <a:t>&lt;10% of market</a:t>
            </a:r>
          </a:p>
          <a:p>
            <a:endParaRPr lang="en-US" dirty="0"/>
          </a:p>
          <a:p>
            <a:r>
              <a:rPr lang="en-US" dirty="0"/>
              <a:t>Generally have a superior lighting system than </a:t>
            </a:r>
            <a:r>
              <a:rPr lang="en-US" dirty="0" err="1"/>
              <a:t>fiberoptics</a:t>
            </a:r>
            <a:r>
              <a:rPr lang="en-US" dirty="0"/>
              <a:t> </a:t>
            </a:r>
          </a:p>
          <a:p>
            <a:pPr lvl="1"/>
            <a:r>
              <a:rPr lang="en-US" dirty="0"/>
              <a:t>fiber optic pipe degrades light quality </a:t>
            </a:r>
          </a:p>
          <a:p>
            <a:endParaRPr lang="en-US" dirty="0"/>
          </a:p>
          <a:p>
            <a:r>
              <a:rPr lang="en-US" dirty="0"/>
              <a:t>Not compatible with Green systems</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17</a:t>
            </a:fld>
            <a:endParaRPr lang="en-US" dirty="0">
              <a:solidFill>
                <a:srgbClr val="FFFFFF"/>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440456" y="3174993"/>
            <a:ext cx="819795" cy="2699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3100CFB9-CB9A-428E-8D29-D85D8858261C}"/>
              </a:ext>
            </a:extLst>
          </p:cNvPr>
          <p:cNvSpPr/>
          <p:nvPr/>
        </p:nvSpPr>
        <p:spPr>
          <a:xfrm>
            <a:off x="7475049" y="1198371"/>
            <a:ext cx="2574202" cy="4887738"/>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7" name="Rectangle: Rounded Corners 10">
            <a:extLst>
              <a:ext uri="{FF2B5EF4-FFF2-40B4-BE49-F238E27FC236}">
                <a16:creationId xmlns:a16="http://schemas.microsoft.com/office/drawing/2014/main" id="{3C0D60B8-2322-4B61-9499-D7D6D22979BA}"/>
              </a:ext>
            </a:extLst>
          </p:cNvPr>
          <p:cNvSpPr/>
          <p:nvPr/>
        </p:nvSpPr>
        <p:spPr>
          <a:xfrm>
            <a:off x="7672471" y="1291376"/>
            <a:ext cx="1901536" cy="442674"/>
          </a:xfrm>
          <a:prstGeom prst="roundRect">
            <a:avLst/>
          </a:prstGeom>
          <a:solidFill>
            <a:schemeClr val="accent5">
              <a:lumMod val="7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a:latin typeface="+mj-lt"/>
              </a:rPr>
              <a:t>Standard LED</a:t>
            </a:r>
          </a:p>
        </p:txBody>
      </p:sp>
      <p:sp>
        <p:nvSpPr>
          <p:cNvPr id="8" name="TextBox 7">
            <a:extLst>
              <a:ext uri="{FF2B5EF4-FFF2-40B4-BE49-F238E27FC236}">
                <a16:creationId xmlns:a16="http://schemas.microsoft.com/office/drawing/2014/main" id="{65CDD9FC-F73B-450F-A6C9-4FFB206DA02A}"/>
              </a:ext>
            </a:extLst>
          </p:cNvPr>
          <p:cNvSpPr txBox="1"/>
          <p:nvPr/>
        </p:nvSpPr>
        <p:spPr>
          <a:xfrm>
            <a:off x="7617774" y="1734051"/>
            <a:ext cx="2431477" cy="307777"/>
          </a:xfrm>
          <a:prstGeom prst="rect">
            <a:avLst/>
          </a:prstGeom>
          <a:noFill/>
        </p:spPr>
        <p:txBody>
          <a:bodyPr wrap="square" rtlCol="0">
            <a:spAutoFit/>
          </a:bodyPr>
          <a:lstStyle/>
          <a:p>
            <a:r>
              <a:rPr lang="en-US" sz="1400" b="1" dirty="0"/>
              <a:t>AKA: Conventional</a:t>
            </a:r>
          </a:p>
        </p:txBody>
      </p:sp>
      <p:pic>
        <p:nvPicPr>
          <p:cNvPr id="9" name="Picture 8">
            <a:extLst>
              <a:ext uri="{FF2B5EF4-FFF2-40B4-BE49-F238E27FC236}">
                <a16:creationId xmlns:a16="http://schemas.microsoft.com/office/drawing/2014/main" id="{5A1D5094-CA82-48F8-BFE4-0E41A038CD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7601221" y="2742640"/>
            <a:ext cx="2213264" cy="710660"/>
          </a:xfrm>
          <a:prstGeom prst="rect">
            <a:avLst/>
          </a:prstGeom>
        </p:spPr>
      </p:pic>
      <p:sp>
        <p:nvSpPr>
          <p:cNvPr id="10" name="TextBox 9">
            <a:extLst>
              <a:ext uri="{FF2B5EF4-FFF2-40B4-BE49-F238E27FC236}">
                <a16:creationId xmlns:a16="http://schemas.microsoft.com/office/drawing/2014/main" id="{1AAB1D0D-0CC1-4DE8-992B-F71F6059F3A2}"/>
              </a:ext>
            </a:extLst>
          </p:cNvPr>
          <p:cNvSpPr txBox="1"/>
          <p:nvPr/>
        </p:nvSpPr>
        <p:spPr>
          <a:xfrm>
            <a:off x="8322419" y="2171867"/>
            <a:ext cx="1726833" cy="307777"/>
          </a:xfrm>
          <a:prstGeom prst="rect">
            <a:avLst/>
          </a:prstGeom>
          <a:noFill/>
        </p:spPr>
        <p:txBody>
          <a:bodyPr wrap="square" rtlCol="0">
            <a:spAutoFit/>
          </a:bodyPr>
          <a:lstStyle/>
          <a:p>
            <a:r>
              <a:rPr lang="en-US" sz="1400" dirty="0">
                <a:solidFill>
                  <a:schemeClr val="accent5">
                    <a:lumMod val="50000"/>
                  </a:schemeClr>
                </a:solidFill>
              </a:rPr>
              <a:t>Bulb is in blade</a:t>
            </a:r>
          </a:p>
        </p:txBody>
      </p:sp>
      <p:cxnSp>
        <p:nvCxnSpPr>
          <p:cNvPr id="11" name="Straight Connector 10">
            <a:extLst>
              <a:ext uri="{FF2B5EF4-FFF2-40B4-BE49-F238E27FC236}">
                <a16:creationId xmlns:a16="http://schemas.microsoft.com/office/drawing/2014/main" id="{F9D2B734-7E7B-4D1A-8CB9-9A8DE3FB1DF9}"/>
              </a:ext>
            </a:extLst>
          </p:cNvPr>
          <p:cNvCxnSpPr>
            <a:cxnSpLocks/>
            <a:stCxn id="10" idx="2"/>
          </p:cNvCxnSpPr>
          <p:nvPr/>
        </p:nvCxnSpPr>
        <p:spPr>
          <a:xfrm flipH="1">
            <a:off x="9039903" y="2479644"/>
            <a:ext cx="145932" cy="35686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A25758B-1D87-4C2A-A9B1-0AFA107576DA}"/>
              </a:ext>
            </a:extLst>
          </p:cNvPr>
          <p:cNvSpPr/>
          <p:nvPr/>
        </p:nvSpPr>
        <p:spPr>
          <a:xfrm>
            <a:off x="8097132" y="3358465"/>
            <a:ext cx="844406" cy="158781"/>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13" name="TextBox 12">
            <a:extLst>
              <a:ext uri="{FF2B5EF4-FFF2-40B4-BE49-F238E27FC236}">
                <a16:creationId xmlns:a16="http://schemas.microsoft.com/office/drawing/2014/main" id="{7482D898-1A6E-4F68-A023-81BAFF7195EC}"/>
              </a:ext>
            </a:extLst>
          </p:cNvPr>
          <p:cNvSpPr txBox="1"/>
          <p:nvPr/>
        </p:nvSpPr>
        <p:spPr>
          <a:xfrm>
            <a:off x="8519336" y="5008968"/>
            <a:ext cx="1001599" cy="523220"/>
          </a:xfrm>
          <a:prstGeom prst="rect">
            <a:avLst/>
          </a:prstGeom>
          <a:noFill/>
        </p:spPr>
        <p:txBody>
          <a:bodyPr wrap="square" rtlCol="0">
            <a:spAutoFit/>
          </a:bodyPr>
          <a:lstStyle/>
          <a:p>
            <a:r>
              <a:rPr lang="en-US" sz="1400" dirty="0">
                <a:solidFill>
                  <a:schemeClr val="accent5">
                    <a:lumMod val="50000"/>
                  </a:schemeClr>
                </a:solidFill>
              </a:rPr>
              <a:t>Battery is in handle</a:t>
            </a:r>
          </a:p>
        </p:txBody>
      </p:sp>
      <p:sp>
        <p:nvSpPr>
          <p:cNvPr id="14" name="TextBox 13">
            <a:extLst>
              <a:ext uri="{FF2B5EF4-FFF2-40B4-BE49-F238E27FC236}">
                <a16:creationId xmlns:a16="http://schemas.microsoft.com/office/drawing/2014/main" id="{E25DC195-8AF0-4169-8E58-6234BA640398}"/>
              </a:ext>
            </a:extLst>
          </p:cNvPr>
          <p:cNvSpPr txBox="1"/>
          <p:nvPr/>
        </p:nvSpPr>
        <p:spPr>
          <a:xfrm>
            <a:off x="8353257" y="3709618"/>
            <a:ext cx="1570606" cy="738664"/>
          </a:xfrm>
          <a:prstGeom prst="rect">
            <a:avLst/>
          </a:prstGeom>
          <a:noFill/>
        </p:spPr>
        <p:txBody>
          <a:bodyPr wrap="square" rtlCol="0">
            <a:spAutoFit/>
          </a:bodyPr>
          <a:lstStyle/>
          <a:p>
            <a:r>
              <a:rPr lang="en-US" sz="1400" dirty="0">
                <a:solidFill>
                  <a:schemeClr val="accent5">
                    <a:lumMod val="50000"/>
                  </a:schemeClr>
                </a:solidFill>
              </a:rPr>
              <a:t>Electric conduit runs current from handle to bulb</a:t>
            </a:r>
          </a:p>
        </p:txBody>
      </p:sp>
      <p:cxnSp>
        <p:nvCxnSpPr>
          <p:cNvPr id="15" name="Straight Connector 14">
            <a:extLst>
              <a:ext uri="{FF2B5EF4-FFF2-40B4-BE49-F238E27FC236}">
                <a16:creationId xmlns:a16="http://schemas.microsoft.com/office/drawing/2014/main" id="{E717723B-0C6D-41A7-8FB2-46BB56B5FDBF}"/>
              </a:ext>
            </a:extLst>
          </p:cNvPr>
          <p:cNvCxnSpPr>
            <a:cxnSpLocks/>
            <a:stCxn id="14" idx="0"/>
          </p:cNvCxnSpPr>
          <p:nvPr/>
        </p:nvCxnSpPr>
        <p:spPr>
          <a:xfrm flipH="1" flipV="1">
            <a:off x="8519336" y="2836506"/>
            <a:ext cx="619225" cy="87311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BA4457-C60D-4582-9547-6B2FB95562D2}"/>
              </a:ext>
            </a:extLst>
          </p:cNvPr>
          <p:cNvCxnSpPr>
            <a:cxnSpLocks/>
            <a:stCxn id="13" idx="1"/>
          </p:cNvCxnSpPr>
          <p:nvPr/>
        </p:nvCxnSpPr>
        <p:spPr>
          <a:xfrm flipH="1" flipV="1">
            <a:off x="7881817" y="4684922"/>
            <a:ext cx="637518" cy="585656"/>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097132" y="2206282"/>
            <a:ext cx="1723272" cy="338554"/>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8" name="Rectangle 17"/>
          <p:cNvSpPr/>
          <p:nvPr/>
        </p:nvSpPr>
        <p:spPr>
          <a:xfrm>
            <a:off x="8259323" y="3913245"/>
            <a:ext cx="1723272" cy="338554"/>
          </a:xfrm>
          <a:prstGeom prst="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Tree>
    <p:extLst>
      <p:ext uri="{BB962C8B-B14F-4D97-AF65-F5344CB8AC3E}">
        <p14:creationId xmlns:p14="http://schemas.microsoft.com/office/powerpoint/2010/main" val="407492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 QUIZ  </a:t>
            </a:r>
          </a:p>
        </p:txBody>
      </p:sp>
      <p:sp>
        <p:nvSpPr>
          <p:cNvPr id="3" name="Content Placeholder 2"/>
          <p:cNvSpPr>
            <a:spLocks noGrp="1"/>
          </p:cNvSpPr>
          <p:nvPr>
            <p:ph idx="1"/>
          </p:nvPr>
        </p:nvSpPr>
        <p:spPr/>
        <p:txBody>
          <a:bodyPr/>
          <a:lstStyle/>
          <a:p>
            <a:pPr marL="0" indent="0">
              <a:buNone/>
            </a:pPr>
            <a:r>
              <a:rPr lang="en-US" dirty="0"/>
              <a:t>Which illustrates use of Direct Laryngoscopy  _____?</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18</a:t>
            </a:fld>
            <a:endParaRPr lang="en-US" dirty="0">
              <a:solidFill>
                <a:srgbClr val="FFFFFF"/>
              </a:solidFill>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69927" y="2866031"/>
            <a:ext cx="3016325" cy="226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2273" y="2866031"/>
            <a:ext cx="3975817" cy="232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3950247" y="2331030"/>
            <a:ext cx="502146" cy="547279"/>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A.</a:t>
            </a:r>
            <a:endParaRPr lang="en-US" dirty="0"/>
          </a:p>
        </p:txBody>
      </p:sp>
      <p:sp>
        <p:nvSpPr>
          <p:cNvPr id="8" name="Content Placeholder 2"/>
          <p:cNvSpPr txBox="1">
            <a:spLocks/>
          </p:cNvSpPr>
          <p:nvPr/>
        </p:nvSpPr>
        <p:spPr>
          <a:xfrm>
            <a:off x="8327016" y="2318752"/>
            <a:ext cx="502146" cy="547279"/>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B.</a:t>
            </a:r>
            <a:endParaRPr lang="en-US" dirty="0"/>
          </a:p>
        </p:txBody>
      </p:sp>
      <p:sp>
        <p:nvSpPr>
          <p:cNvPr id="9" name="Content Placeholder 2"/>
          <p:cNvSpPr txBox="1">
            <a:spLocks/>
          </p:cNvSpPr>
          <p:nvPr/>
        </p:nvSpPr>
        <p:spPr>
          <a:xfrm>
            <a:off x="6818544" y="5125794"/>
            <a:ext cx="3016944" cy="1311703"/>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Indirect, or Video Laryngoscopy</a:t>
            </a:r>
            <a:endParaRPr lang="en-US" dirty="0"/>
          </a:p>
        </p:txBody>
      </p:sp>
      <p:sp>
        <p:nvSpPr>
          <p:cNvPr id="10" name="Content Placeholder 2"/>
          <p:cNvSpPr txBox="1">
            <a:spLocks/>
          </p:cNvSpPr>
          <p:nvPr/>
        </p:nvSpPr>
        <p:spPr>
          <a:xfrm>
            <a:off x="2232273" y="5333975"/>
            <a:ext cx="4040371" cy="492470"/>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Direct Laryngoscopy</a:t>
            </a:r>
            <a:endParaRPr lang="en-US" dirty="0">
              <a:solidFill>
                <a:srgbClr val="FF0000"/>
              </a:solidFill>
            </a:endParaRPr>
          </a:p>
        </p:txBody>
      </p:sp>
    </p:spTree>
    <p:extLst>
      <p:ext uri="{BB962C8B-B14F-4D97-AF65-F5344CB8AC3E}">
        <p14:creationId xmlns:p14="http://schemas.microsoft.com/office/powerpoint/2010/main" val="8298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a:t>Laryngoscopy Market</a:t>
            </a:r>
          </a:p>
        </p:txBody>
      </p:sp>
      <p:sp>
        <p:nvSpPr>
          <p:cNvPr id="4" name="Slide Number Placeholder 3"/>
          <p:cNvSpPr>
            <a:spLocks noGrp="1"/>
          </p:cNvSpPr>
          <p:nvPr>
            <p:ph type="sldNum" sz="quarter" idx="4294967295"/>
          </p:nvPr>
        </p:nvSpPr>
        <p:spPr>
          <a:xfrm>
            <a:off x="9834564" y="6653214"/>
            <a:ext cx="833437" cy="204787"/>
          </a:xfrm>
        </p:spPr>
        <p:txBody>
          <a:bodyPr/>
          <a:lstStyle/>
          <a:p>
            <a:fld id="{241787B5-D4EB-443B-B5C1-5411D614CF3D}" type="slidenum">
              <a:rPr lang="en-US" smtClean="0">
                <a:solidFill>
                  <a:srgbClr val="FFFFFF"/>
                </a:solidFill>
              </a:rPr>
              <a:pPr/>
              <a:t>19</a:t>
            </a:fld>
            <a:endParaRPr lang="en-US" dirty="0">
              <a:solidFill>
                <a:srgbClr val="FFFFFF"/>
              </a:solidFill>
            </a:endParaRPr>
          </a:p>
        </p:txBody>
      </p:sp>
      <p:sp>
        <p:nvSpPr>
          <p:cNvPr id="5" name="Footer Placeholder 1"/>
          <p:cNvSpPr txBox="1">
            <a:spLocks/>
          </p:cNvSpPr>
          <p:nvPr/>
        </p:nvSpPr>
        <p:spPr>
          <a:xfrm>
            <a:off x="1981200" y="6653561"/>
            <a:ext cx="5822577" cy="20443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solidFill>
              </a:rPr>
              <a:t>SALTER LABS CONFIDENTIAL</a:t>
            </a:r>
            <a:endParaRPr lang="en-US" dirty="0">
              <a:solidFill>
                <a:srgbClr val="FFFFFF"/>
              </a:solidFill>
            </a:endParaRPr>
          </a:p>
        </p:txBody>
      </p:sp>
    </p:spTree>
    <p:extLst>
      <p:ext uri="{BB962C8B-B14F-4D97-AF65-F5344CB8AC3E}">
        <p14:creationId xmlns:p14="http://schemas.microsoft.com/office/powerpoint/2010/main" val="185659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Intro to Laryngoscopy</a:t>
            </a:r>
          </a:p>
        </p:txBody>
      </p:sp>
      <p:sp>
        <p:nvSpPr>
          <p:cNvPr id="6" name="Content Placeholder 5"/>
          <p:cNvSpPr>
            <a:spLocks noGrp="1"/>
          </p:cNvSpPr>
          <p:nvPr>
            <p:ph idx="1"/>
          </p:nvPr>
        </p:nvSpPr>
        <p:spPr>
          <a:xfrm>
            <a:off x="210207" y="1358154"/>
            <a:ext cx="6853357" cy="5176461"/>
          </a:xfrm>
        </p:spPr>
        <p:txBody>
          <a:bodyPr>
            <a:normAutofit/>
          </a:bodyPr>
          <a:lstStyle/>
          <a:p>
            <a:pPr marL="0" indent="0" fontAlgn="t">
              <a:buNone/>
            </a:pPr>
            <a:r>
              <a:rPr lang="en-US" b="1" dirty="0"/>
              <a:t>Laryngoscopy </a:t>
            </a:r>
            <a:r>
              <a:rPr lang="en-US" dirty="0"/>
              <a:t>(</a:t>
            </a:r>
            <a:r>
              <a:rPr lang="en-US" dirty="0" err="1"/>
              <a:t>la·ryn·go·sco·pi</a:t>
            </a:r>
            <a:r>
              <a:rPr lang="en-US" dirty="0"/>
              <a:t> ):  Laryngoscopy is a term describing the visualization or examination of the larynx by distraction of the upper airway structures.  </a:t>
            </a:r>
          </a:p>
          <a:p>
            <a:pPr marL="0" indent="0" fontAlgn="t">
              <a:buNone/>
            </a:pPr>
            <a:endParaRPr lang="en-US" dirty="0"/>
          </a:p>
          <a:p>
            <a:pPr marL="0" indent="0" fontAlgn="t">
              <a:buNone/>
            </a:pPr>
            <a:r>
              <a:rPr lang="en-US" dirty="0"/>
              <a:t>It is typically used to enable intubation and airway management in anesthesia, critical care, and trauma scenarios. </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a:t>
            </a:fld>
            <a:endParaRPr lang="en-US" dirty="0">
              <a:solidFill>
                <a:srgbClr val="FFFFFF"/>
              </a:solidFill>
            </a:endParaRPr>
          </a:p>
        </p:txBody>
      </p:sp>
      <p:pic>
        <p:nvPicPr>
          <p:cNvPr id="7" name="Picture 6"/>
          <p:cNvPicPr/>
          <p:nvPr/>
        </p:nvPicPr>
        <p:blipFill>
          <a:blip r:embed="rId3"/>
          <a:stretch>
            <a:fillRect/>
          </a:stretch>
        </p:blipFill>
        <p:spPr>
          <a:xfrm>
            <a:off x="7168667" y="996678"/>
            <a:ext cx="4813126" cy="5136159"/>
          </a:xfrm>
          <a:prstGeom prst="rect">
            <a:avLst/>
          </a:prstGeom>
        </p:spPr>
      </p:pic>
    </p:spTree>
    <p:extLst>
      <p:ext uri="{BB962C8B-B14F-4D97-AF65-F5344CB8AC3E}">
        <p14:creationId xmlns:p14="http://schemas.microsoft.com/office/powerpoint/2010/main" val="1845100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1"/>
            <a:ext cx="8229600" cy="983396"/>
          </a:xfrm>
        </p:spPr>
        <p:txBody>
          <a:bodyPr/>
          <a:lstStyle/>
          <a:p>
            <a:r>
              <a:rPr lang="en-US" dirty="0"/>
              <a:t>Major Competitor Product Offerings</a:t>
            </a:r>
          </a:p>
        </p:txBody>
      </p:sp>
      <p:graphicFrame>
        <p:nvGraphicFramePr>
          <p:cNvPr id="5" name="Content Placeholder 4"/>
          <p:cNvGraphicFramePr>
            <a:graphicFrameLocks noGrp="1"/>
          </p:cNvGraphicFramePr>
          <p:nvPr>
            <p:ph idx="1"/>
          </p:nvPr>
        </p:nvGraphicFramePr>
        <p:xfrm>
          <a:off x="1896140" y="1382513"/>
          <a:ext cx="8474144" cy="5126932"/>
        </p:xfrm>
        <a:graphic>
          <a:graphicData uri="http://schemas.openxmlformats.org/drawingml/2006/table">
            <a:tbl>
              <a:tblPr firstRow="1" bandRow="1">
                <a:tableStyleId>{5940675A-B579-460E-94D1-54222C63F5DA}</a:tableStyleId>
              </a:tblPr>
              <a:tblGrid>
                <a:gridCol w="1210592">
                  <a:extLst>
                    <a:ext uri="{9D8B030D-6E8A-4147-A177-3AD203B41FA5}">
                      <a16:colId xmlns:a16="http://schemas.microsoft.com/office/drawing/2014/main" val="20000"/>
                    </a:ext>
                  </a:extLst>
                </a:gridCol>
                <a:gridCol w="1210592">
                  <a:extLst>
                    <a:ext uri="{9D8B030D-6E8A-4147-A177-3AD203B41FA5}">
                      <a16:colId xmlns:a16="http://schemas.microsoft.com/office/drawing/2014/main" val="20001"/>
                    </a:ext>
                  </a:extLst>
                </a:gridCol>
                <a:gridCol w="1210592">
                  <a:extLst>
                    <a:ext uri="{9D8B030D-6E8A-4147-A177-3AD203B41FA5}">
                      <a16:colId xmlns:a16="http://schemas.microsoft.com/office/drawing/2014/main" val="20002"/>
                    </a:ext>
                  </a:extLst>
                </a:gridCol>
                <a:gridCol w="1210592">
                  <a:extLst>
                    <a:ext uri="{9D8B030D-6E8A-4147-A177-3AD203B41FA5}">
                      <a16:colId xmlns:a16="http://schemas.microsoft.com/office/drawing/2014/main" val="20003"/>
                    </a:ext>
                  </a:extLst>
                </a:gridCol>
                <a:gridCol w="1210592">
                  <a:extLst>
                    <a:ext uri="{9D8B030D-6E8A-4147-A177-3AD203B41FA5}">
                      <a16:colId xmlns:a16="http://schemas.microsoft.com/office/drawing/2014/main" val="20004"/>
                    </a:ext>
                  </a:extLst>
                </a:gridCol>
                <a:gridCol w="1210592">
                  <a:extLst>
                    <a:ext uri="{9D8B030D-6E8A-4147-A177-3AD203B41FA5}">
                      <a16:colId xmlns:a16="http://schemas.microsoft.com/office/drawing/2014/main" val="20005"/>
                    </a:ext>
                  </a:extLst>
                </a:gridCol>
                <a:gridCol w="1210592">
                  <a:extLst>
                    <a:ext uri="{9D8B030D-6E8A-4147-A177-3AD203B41FA5}">
                      <a16:colId xmlns:a16="http://schemas.microsoft.com/office/drawing/2014/main" val="20006"/>
                    </a:ext>
                  </a:extLst>
                </a:gridCol>
              </a:tblGrid>
              <a:tr h="370840">
                <a:tc>
                  <a:txBody>
                    <a:bodyPr/>
                    <a:lstStyle/>
                    <a:p>
                      <a:endParaRPr lang="en-US" sz="1700" dirty="0"/>
                    </a:p>
                  </a:txBody>
                  <a:tcPr/>
                </a:tc>
                <a:tc gridSpan="4">
                  <a:txBody>
                    <a:bodyPr/>
                    <a:lstStyle/>
                    <a:p>
                      <a:pPr algn="ctr"/>
                      <a:r>
                        <a:rPr lang="en-US" sz="1700" b="1" dirty="0"/>
                        <a:t>Direct</a:t>
                      </a:r>
                    </a:p>
                  </a:txBody>
                  <a:tcPr anchor="ctr">
                    <a:lnR w="5715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US" sz="1700" dirty="0"/>
                    </a:p>
                  </a:txBody>
                  <a:tcPr/>
                </a:tc>
                <a:tc hMerge="1">
                  <a:txBody>
                    <a:bodyPr/>
                    <a:lstStyle/>
                    <a:p>
                      <a:endParaRPr lang="en-US" sz="1700" dirty="0"/>
                    </a:p>
                  </a:txBody>
                  <a:tcPr/>
                </a:tc>
                <a:tc hMerge="1">
                  <a:txBody>
                    <a:bodyPr/>
                    <a:lstStyle/>
                    <a:p>
                      <a:endParaRPr lang="en-US" sz="1700"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1" dirty="0"/>
                        <a:t>Video</a:t>
                      </a:r>
                    </a:p>
                  </a:txBody>
                  <a:tcPr>
                    <a:lnL w="57150" cap="flat" cmpd="sng" algn="ctr">
                      <a:solidFill>
                        <a:schemeClr val="tx1"/>
                      </a:solidFill>
                      <a:prstDash val="solid"/>
                      <a:round/>
                      <a:headEnd type="none" w="med" len="med"/>
                      <a:tailEnd type="none" w="med" len="med"/>
                    </a:lnL>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a:p>
                  </a:txBody>
                  <a:tcPr/>
                </a:tc>
                <a:extLst>
                  <a:ext uri="{0D108BD9-81ED-4DB2-BD59-A6C34878D82A}">
                    <a16:rowId xmlns:a16="http://schemas.microsoft.com/office/drawing/2014/main" val="10000"/>
                  </a:ext>
                </a:extLst>
              </a:tr>
              <a:tr h="370840">
                <a:tc>
                  <a:txBody>
                    <a:bodyPr/>
                    <a:lstStyle/>
                    <a:p>
                      <a:endParaRPr lang="en-US" sz="1700" dirty="0"/>
                    </a:p>
                  </a:txBody>
                  <a:tcPr/>
                </a:tc>
                <a:tc gridSpan="2">
                  <a:txBody>
                    <a:bodyPr/>
                    <a:lstStyle/>
                    <a:p>
                      <a:pPr algn="ctr"/>
                      <a:r>
                        <a:rPr lang="en-US" sz="1600" b="1" dirty="0"/>
                        <a:t>Standard LED or Proprietary</a:t>
                      </a:r>
                    </a:p>
                  </a:txBody>
                  <a:tcPr anchor="ctr">
                    <a:lnR w="28575" cap="flat" cmpd="sng" algn="ctr">
                      <a:solidFill>
                        <a:schemeClr val="tx1"/>
                      </a:solidFill>
                      <a:prstDash val="sysDash"/>
                      <a:round/>
                      <a:headEnd type="none" w="med" len="med"/>
                      <a:tailEnd type="none" w="med" len="med"/>
                    </a:lnR>
                    <a:solidFill>
                      <a:schemeClr val="bg1">
                        <a:lumMod val="85000"/>
                      </a:schemeClr>
                    </a:solidFill>
                  </a:tcPr>
                </a:tc>
                <a:tc hMerge="1">
                  <a:txBody>
                    <a:bodyPr/>
                    <a:lstStyle/>
                    <a:p>
                      <a:endParaRPr lang="en-US" sz="1700" dirty="0"/>
                    </a:p>
                  </a:txBody>
                  <a:tcPr/>
                </a:tc>
                <a:tc gridSpan="2">
                  <a:txBody>
                    <a:bodyPr/>
                    <a:lstStyle/>
                    <a:p>
                      <a:pPr algn="ctr"/>
                      <a:r>
                        <a:rPr lang="en-US" sz="1600" b="1" dirty="0" err="1"/>
                        <a:t>Greenline</a:t>
                      </a:r>
                      <a:r>
                        <a:rPr lang="en-US" sz="1600" b="1" baseline="0" dirty="0"/>
                        <a:t> </a:t>
                      </a:r>
                      <a:br>
                        <a:rPr lang="en-US" sz="1600" b="1" baseline="0" dirty="0"/>
                      </a:br>
                      <a:r>
                        <a:rPr lang="en-US" sz="1600" b="1" dirty="0"/>
                        <a:t>(</a:t>
                      </a:r>
                      <a:r>
                        <a:rPr lang="en-US" sz="1600" b="1" dirty="0" err="1"/>
                        <a:t>FiberOptic</a:t>
                      </a:r>
                      <a:r>
                        <a:rPr lang="en-US" sz="1600" b="1" baseline="0" dirty="0"/>
                        <a:t> LED)</a:t>
                      </a:r>
                      <a:endParaRPr lang="en-US" sz="1600" b="1" dirty="0"/>
                    </a:p>
                  </a:txBody>
                  <a:tcPr anchor="ctr">
                    <a:lnL w="28575" cap="flat" cmpd="sng" algn="ctr">
                      <a:solidFill>
                        <a:schemeClr val="tx1"/>
                      </a:solidFill>
                      <a:prstDash val="sysDash"/>
                      <a:round/>
                      <a:headEnd type="none" w="med" len="med"/>
                      <a:tailEnd type="none" w="med" len="med"/>
                    </a:lnL>
                    <a:lnR w="5715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US" sz="1700" dirty="0"/>
                    </a:p>
                  </a:txBody>
                  <a:tcPr/>
                </a:tc>
                <a:tc rowSpan="2">
                  <a:txBody>
                    <a:bodyPr/>
                    <a:lstStyle/>
                    <a:p>
                      <a:pPr algn="ctr"/>
                      <a:r>
                        <a:rPr lang="en-US" sz="1600" dirty="0"/>
                        <a:t>Handheld</a:t>
                      </a:r>
                    </a:p>
                  </a:txBody>
                  <a:tcPr anchor="ctr">
                    <a:lnL w="57150" cap="flat" cmpd="sng" algn="ctr">
                      <a:solidFill>
                        <a:schemeClr val="tx1"/>
                      </a:solidFill>
                      <a:prstDash val="solid"/>
                      <a:round/>
                      <a:headEnd type="none" w="med" len="med"/>
                      <a:tailEnd type="none" w="med" len="med"/>
                    </a:lnL>
                    <a:solidFill>
                      <a:schemeClr val="bg1">
                        <a:lumMod val="85000"/>
                      </a:schemeClr>
                    </a:solidFill>
                  </a:tcPr>
                </a:tc>
                <a:tc rowSpan="2">
                  <a:txBody>
                    <a:bodyPr/>
                    <a:lstStyle/>
                    <a:p>
                      <a:r>
                        <a:rPr lang="en-US" sz="1600" dirty="0" err="1"/>
                        <a:t>Rollstand</a:t>
                      </a:r>
                      <a:endParaRPr lang="en-US" sz="1600" dirty="0"/>
                    </a:p>
                  </a:txBody>
                  <a:tcPr anchor="ctr">
                    <a:solidFill>
                      <a:schemeClr val="bg1">
                        <a:lumMod val="85000"/>
                      </a:schemeClr>
                    </a:solidFill>
                  </a:tcPr>
                </a:tc>
                <a:extLst>
                  <a:ext uri="{0D108BD9-81ED-4DB2-BD59-A6C34878D82A}">
                    <a16:rowId xmlns:a16="http://schemas.microsoft.com/office/drawing/2014/main" val="10001"/>
                  </a:ext>
                </a:extLst>
              </a:tr>
              <a:tr h="370840">
                <a:tc>
                  <a:txBody>
                    <a:bodyPr/>
                    <a:lstStyle/>
                    <a:p>
                      <a:endParaRPr lang="en-US" sz="1700" dirty="0"/>
                    </a:p>
                  </a:txBody>
                  <a:tcPr/>
                </a:tc>
                <a:tc>
                  <a:txBody>
                    <a:bodyPr/>
                    <a:lstStyle/>
                    <a:p>
                      <a:r>
                        <a:rPr lang="en-US" sz="1600" dirty="0"/>
                        <a:t>Reusable</a:t>
                      </a:r>
                    </a:p>
                  </a:txBody>
                  <a:tcPr>
                    <a:solidFill>
                      <a:schemeClr val="bg1">
                        <a:lumMod val="85000"/>
                      </a:schemeClr>
                    </a:solidFill>
                  </a:tcPr>
                </a:tc>
                <a:tc>
                  <a:txBody>
                    <a:bodyPr/>
                    <a:lstStyle/>
                    <a:p>
                      <a:r>
                        <a:rPr lang="en-US" sz="1600" dirty="0"/>
                        <a:t>Disposable</a:t>
                      </a:r>
                    </a:p>
                  </a:txBody>
                  <a:tcPr>
                    <a:lnR w="28575" cap="flat" cmpd="sng" algn="ctr">
                      <a:solidFill>
                        <a:schemeClr val="tx1"/>
                      </a:solidFill>
                      <a:prstDash val="sysDash"/>
                      <a:round/>
                      <a:headEnd type="none" w="med" len="med"/>
                      <a:tailEnd type="none" w="med" len="med"/>
                    </a:lnR>
                    <a:solidFill>
                      <a:schemeClr val="bg1">
                        <a:lumMod val="85000"/>
                      </a:schemeClr>
                    </a:solidFill>
                  </a:tcPr>
                </a:tc>
                <a:tc>
                  <a:txBody>
                    <a:bodyPr/>
                    <a:lstStyle/>
                    <a:p>
                      <a:r>
                        <a:rPr lang="en-US" sz="1600" dirty="0"/>
                        <a:t>Reusable</a:t>
                      </a:r>
                    </a:p>
                  </a:txBody>
                  <a:tcPr>
                    <a:lnL w="28575" cap="flat" cmpd="sng" algn="ctr">
                      <a:solidFill>
                        <a:schemeClr val="tx1"/>
                      </a:solidFill>
                      <a:prstDash val="sysDash"/>
                      <a:round/>
                      <a:headEnd type="none" w="med" len="med"/>
                      <a:tailEnd type="none" w="med" len="med"/>
                    </a:lnL>
                    <a:solidFill>
                      <a:schemeClr val="bg1">
                        <a:lumMod val="85000"/>
                      </a:schemeClr>
                    </a:solidFill>
                  </a:tcPr>
                </a:tc>
                <a:tc>
                  <a:txBody>
                    <a:bodyPr/>
                    <a:lstStyle/>
                    <a:p>
                      <a:r>
                        <a:rPr lang="en-US" sz="1600" dirty="0"/>
                        <a:t>Disposable</a:t>
                      </a:r>
                    </a:p>
                  </a:txBody>
                  <a:tcPr>
                    <a:lnR w="57150" cap="flat" cmpd="sng" algn="ctr">
                      <a:solidFill>
                        <a:schemeClr val="tx1"/>
                      </a:solidFill>
                      <a:prstDash val="solid"/>
                      <a:round/>
                      <a:headEnd type="none" w="med" len="med"/>
                      <a:tailEnd type="none" w="med" len="med"/>
                    </a:lnR>
                    <a:solidFill>
                      <a:schemeClr val="bg1">
                        <a:lumMod val="85000"/>
                      </a:schemeClr>
                    </a:solidFill>
                  </a:tcPr>
                </a:tc>
                <a:tc vMerge="1">
                  <a:txBody>
                    <a:bodyPr/>
                    <a:lstStyle/>
                    <a:p>
                      <a:endParaRPr lang="en-US" sz="1600" dirty="0"/>
                    </a:p>
                  </a:txBody>
                  <a:tcPr>
                    <a:lnL w="57150" cap="flat" cmpd="sng" algn="ctr">
                      <a:solidFill>
                        <a:schemeClr val="tx1"/>
                      </a:solidFill>
                      <a:prstDash val="solid"/>
                      <a:round/>
                      <a:headEnd type="none" w="med" len="med"/>
                      <a:tailEnd type="none" w="med" len="med"/>
                    </a:lnL>
                  </a:tcPr>
                </a:tc>
                <a:tc vMerge="1">
                  <a:txBody>
                    <a:bodyPr/>
                    <a:lstStyle/>
                    <a:p>
                      <a:endParaRPr lang="en-US" sz="1600" dirty="0"/>
                    </a:p>
                  </a:txBody>
                  <a:tcPr/>
                </a:tc>
                <a:extLst>
                  <a:ext uri="{0D108BD9-81ED-4DB2-BD59-A6C34878D82A}">
                    <a16:rowId xmlns:a16="http://schemas.microsoft.com/office/drawing/2014/main" val="10002"/>
                  </a:ext>
                </a:extLst>
              </a:tr>
              <a:tr h="370840">
                <a:tc>
                  <a:txBody>
                    <a:bodyPr/>
                    <a:lstStyle/>
                    <a:p>
                      <a:r>
                        <a:rPr lang="en-US" sz="1600" dirty="0"/>
                        <a:t>IntuBrite</a:t>
                      </a:r>
                    </a:p>
                  </a:txBody>
                  <a:tcPr>
                    <a:solidFill>
                      <a:schemeClr val="accent5">
                        <a:lumMod val="60000"/>
                        <a:lumOff val="40000"/>
                      </a:schemeClr>
                    </a:solidFill>
                  </a:tcPr>
                </a:tc>
                <a:tc>
                  <a:txBody>
                    <a:bodyPr/>
                    <a:lstStyle/>
                    <a:p>
                      <a:r>
                        <a:rPr lang="en-US" sz="2000" dirty="0">
                          <a:sym typeface="Wingdings 2"/>
                        </a:rPr>
                        <a:t></a:t>
                      </a:r>
                      <a:r>
                        <a:rPr lang="en-US" sz="1800" dirty="0">
                          <a:sym typeface="Wingdings 2"/>
                        </a:rPr>
                        <a:t>Handle</a:t>
                      </a:r>
                      <a:endParaRPr lang="en-US" sz="1800" dirty="0"/>
                    </a:p>
                  </a:txBody>
                  <a:tcPr>
                    <a:solidFill>
                      <a:schemeClr val="accent5">
                        <a:lumMod val="60000"/>
                        <a:lumOff val="40000"/>
                      </a:schemeClr>
                    </a:solidFill>
                  </a:tcPr>
                </a:tc>
                <a:tc>
                  <a:txBody>
                    <a:bodyPr/>
                    <a:lstStyle/>
                    <a:p>
                      <a:r>
                        <a:rPr lang="en-US" sz="2000" dirty="0">
                          <a:sym typeface="Wingdings 2"/>
                        </a:rPr>
                        <a:t></a:t>
                      </a:r>
                      <a:endParaRPr lang="en-US" sz="2000" dirty="0"/>
                    </a:p>
                  </a:txBody>
                  <a:tcPr>
                    <a:lnR w="28575" cap="flat" cmpd="sng" algn="ctr">
                      <a:solidFill>
                        <a:schemeClr val="tx1"/>
                      </a:solidFill>
                      <a:prstDash val="sysDash"/>
                      <a:round/>
                      <a:headEnd type="none" w="med" len="med"/>
                      <a:tailEnd type="none" w="med" len="med"/>
                    </a:lnR>
                    <a:solidFill>
                      <a:schemeClr val="accent5">
                        <a:lumMod val="60000"/>
                        <a:lumOff val="40000"/>
                      </a:schemeClr>
                    </a:solidFill>
                  </a:tcPr>
                </a:tc>
                <a:tc>
                  <a:txBody>
                    <a:bodyPr/>
                    <a:lstStyle/>
                    <a:p>
                      <a:endParaRPr lang="en-US" sz="2000" dirty="0"/>
                    </a:p>
                  </a:txBody>
                  <a:tcPr>
                    <a:lnL w="28575" cap="flat" cmpd="sng" algn="ctr">
                      <a:solidFill>
                        <a:schemeClr val="tx1"/>
                      </a:solidFill>
                      <a:prstDash val="sysDash"/>
                      <a:round/>
                      <a:headEnd type="none" w="med" len="med"/>
                      <a:tailEnd type="none" w="med" len="med"/>
                    </a:lnL>
                    <a:solidFill>
                      <a:schemeClr val="accent5">
                        <a:lumMod val="60000"/>
                        <a:lumOff val="40000"/>
                      </a:schemeClr>
                    </a:solidFill>
                  </a:tcPr>
                </a:tc>
                <a:tc>
                  <a:txBody>
                    <a:bodyPr/>
                    <a:lstStyle/>
                    <a:p>
                      <a:r>
                        <a:rPr lang="en-US" sz="2000" dirty="0">
                          <a:sym typeface="Wingdings 2"/>
                        </a:rPr>
                        <a:t></a:t>
                      </a:r>
                      <a:endParaRPr lang="en-US" sz="2000" dirty="0"/>
                    </a:p>
                  </a:txBody>
                  <a:tcPr>
                    <a:lnR w="57150" cap="flat" cmpd="sng" algn="ctr">
                      <a:solidFill>
                        <a:schemeClr val="tx1"/>
                      </a:solidFill>
                      <a:prstDash val="solid"/>
                      <a:round/>
                      <a:headEnd type="none" w="med" len="med"/>
                      <a:tailEnd type="none" w="med" len="med"/>
                    </a:lnR>
                    <a:solidFill>
                      <a:schemeClr val="accent5">
                        <a:lumMod val="60000"/>
                        <a:lumOff val="40000"/>
                      </a:schemeClr>
                    </a:solidFill>
                  </a:tcPr>
                </a:tc>
                <a:tc>
                  <a:txBody>
                    <a:bodyPr/>
                    <a:lstStyle/>
                    <a:p>
                      <a:r>
                        <a:rPr lang="en-US" sz="2000" dirty="0">
                          <a:sym typeface="Wingdings 2"/>
                        </a:rPr>
                        <a:t></a:t>
                      </a:r>
                      <a:endParaRPr lang="en-US" sz="2000" dirty="0"/>
                    </a:p>
                  </a:txBody>
                  <a:tcPr>
                    <a:lnL w="5715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solidFill>
                      <a:schemeClr val="accent5">
                        <a:lumMod val="60000"/>
                        <a:lumOff val="40000"/>
                      </a:schemeClr>
                    </a:solidFill>
                  </a:tcPr>
                </a:tc>
                <a:extLst>
                  <a:ext uri="{0D108BD9-81ED-4DB2-BD59-A6C34878D82A}">
                    <a16:rowId xmlns:a16="http://schemas.microsoft.com/office/drawing/2014/main" val="10003"/>
                  </a:ext>
                </a:extLst>
              </a:tr>
              <a:tr h="370840">
                <a:tc>
                  <a:txBody>
                    <a:bodyPr/>
                    <a:lstStyle/>
                    <a:p>
                      <a:r>
                        <a:rPr lang="en-US" sz="1600" dirty="0"/>
                        <a:t>Flexicare</a:t>
                      </a:r>
                    </a:p>
                  </a:txBody>
                  <a:tcPr/>
                </a:tc>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r>
                        <a:rPr lang="en-US" sz="2000" baseline="0" dirty="0">
                          <a:sym typeface="Wingdings 2"/>
                        </a:rPr>
                        <a:t> </a:t>
                      </a:r>
                      <a:r>
                        <a:rPr lang="en-US" sz="1600" b="0" i="1" baseline="0" dirty="0">
                          <a:sym typeface="Wingdings 2"/>
                        </a:rPr>
                        <a:t>(new)</a:t>
                      </a:r>
                      <a:endParaRPr lang="en-US" sz="1600" b="0" i="1" dirty="0"/>
                    </a:p>
                  </a:txBody>
                  <a:tcPr>
                    <a:lnR w="28575"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0" dirty="0"/>
                    </a:p>
                  </a:txBody>
                  <a:tcPr>
                    <a:lnL w="28575"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R w="57150" cap="flat" cmpd="sng" algn="ctr">
                      <a:solidFill>
                        <a:schemeClr val="tx1"/>
                      </a:solidFill>
                      <a:prstDash val="solid"/>
                      <a:round/>
                      <a:headEnd type="none" w="med" len="med"/>
                      <a:tailEnd type="none" w="med" len="med"/>
                    </a:lnR>
                  </a:tcPr>
                </a:tc>
                <a:tc>
                  <a:txBody>
                    <a:bodyPr/>
                    <a:lstStyle/>
                    <a:p>
                      <a:endParaRPr lang="en-US" sz="2000" dirty="0"/>
                    </a:p>
                  </a:txBody>
                  <a:tcPr>
                    <a:lnL w="57150" cap="flat" cmpd="sng" algn="ctr">
                      <a:solidFill>
                        <a:schemeClr val="tx1"/>
                      </a:solidFill>
                      <a:prstDash val="solid"/>
                      <a:round/>
                      <a:headEnd type="none" w="med" len="med"/>
                      <a:tailEnd type="none" w="med" len="med"/>
                    </a:lnL>
                  </a:tcPr>
                </a:tc>
                <a:tc>
                  <a:txBody>
                    <a:bodyPr/>
                    <a:lstStyle/>
                    <a:p>
                      <a:endParaRPr lang="en-US" sz="2000"/>
                    </a:p>
                  </a:txBody>
                  <a:tcPr/>
                </a:tc>
                <a:extLst>
                  <a:ext uri="{0D108BD9-81ED-4DB2-BD59-A6C34878D82A}">
                    <a16:rowId xmlns:a16="http://schemas.microsoft.com/office/drawing/2014/main" val="10004"/>
                  </a:ext>
                </a:extLst>
              </a:tr>
              <a:tr h="544579">
                <a:tc>
                  <a:txBody>
                    <a:bodyPr/>
                    <a:lstStyle/>
                    <a:p>
                      <a:r>
                        <a:rPr lang="en-US" sz="1600" dirty="0"/>
                        <a:t>Teleflex </a:t>
                      </a:r>
                      <a:r>
                        <a:rPr lang="en-US" sz="1600" dirty="0" err="1"/>
                        <a:t>Rusch</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R w="28575"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28575"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57150" cap="flat" cmpd="sng" algn="ctr">
                      <a:solidFill>
                        <a:schemeClr val="tx1"/>
                      </a:solidFill>
                      <a:prstDash val="solid"/>
                      <a:round/>
                      <a:headEnd type="none" w="med" len="med"/>
                      <a:tailEnd type="none" w="med" len="med"/>
                    </a:lnL>
                  </a:tcPr>
                </a:tc>
                <a:tc>
                  <a:txBody>
                    <a:bodyPr/>
                    <a:lstStyle/>
                    <a:p>
                      <a:endParaRPr lang="en-US" sz="2000" dirty="0"/>
                    </a:p>
                  </a:txBody>
                  <a:tcPr/>
                </a:tc>
                <a:extLst>
                  <a:ext uri="{0D108BD9-81ED-4DB2-BD59-A6C34878D82A}">
                    <a16:rowId xmlns:a16="http://schemas.microsoft.com/office/drawing/2014/main" val="10005"/>
                  </a:ext>
                </a:extLst>
              </a:tr>
              <a:tr h="370840">
                <a:tc>
                  <a:txBody>
                    <a:bodyPr/>
                    <a:lstStyle/>
                    <a:p>
                      <a:r>
                        <a:rPr lang="en-US" sz="1600" dirty="0" err="1"/>
                        <a:t>SunMed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r>
                        <a:rPr lang="en-US" sz="1800" dirty="0">
                          <a:sym typeface="Wingdings 2"/>
                        </a:rPr>
                        <a:t>Blade</a:t>
                      </a:r>
                      <a:endParaRPr lang="en-US" sz="1800" dirty="0"/>
                    </a:p>
                  </a:txBody>
                  <a:tcPr>
                    <a:lnR w="28575"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28575"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R w="57150" cap="flat" cmpd="sng" algn="ctr">
                      <a:solidFill>
                        <a:schemeClr val="tx1"/>
                      </a:solidFill>
                      <a:prstDash val="solid"/>
                      <a:round/>
                      <a:headEnd type="none" w="med" len="med"/>
                      <a:tailEnd type="none" w="med" len="med"/>
                    </a:lnR>
                  </a:tcPr>
                </a:tc>
                <a:tc>
                  <a:txBody>
                    <a:bodyPr/>
                    <a:lstStyle/>
                    <a:p>
                      <a:endParaRPr lang="en-US" sz="2000" dirty="0"/>
                    </a:p>
                  </a:txBody>
                  <a:tcPr>
                    <a:lnL w="57150" cap="flat" cmpd="sng" algn="ctr">
                      <a:solidFill>
                        <a:schemeClr val="tx1"/>
                      </a:solidFill>
                      <a:prstDash val="solid"/>
                      <a:round/>
                      <a:headEnd type="none" w="med" len="med"/>
                      <a:tailEnd type="none" w="med" len="med"/>
                    </a:lnL>
                  </a:tcPr>
                </a:tc>
                <a:tc>
                  <a:txBody>
                    <a:bodyPr/>
                    <a:lstStyle/>
                    <a:p>
                      <a:endParaRPr lang="en-US" sz="2000" dirty="0"/>
                    </a:p>
                  </a:txBody>
                  <a:tcPr/>
                </a:tc>
                <a:extLst>
                  <a:ext uri="{0D108BD9-81ED-4DB2-BD59-A6C34878D82A}">
                    <a16:rowId xmlns:a16="http://schemas.microsoft.com/office/drawing/2014/main" val="10006"/>
                  </a:ext>
                </a:extLst>
              </a:tr>
              <a:tr h="370840">
                <a:tc>
                  <a:txBody>
                    <a:bodyPr/>
                    <a:lstStyle/>
                    <a:p>
                      <a:r>
                        <a:rPr lang="en-US" sz="1600" dirty="0"/>
                        <a:t>Vital Signs</a:t>
                      </a:r>
                    </a:p>
                  </a:txBody>
                  <a:tcPr/>
                </a:tc>
                <a:tc>
                  <a:txBody>
                    <a:bodyPr/>
                    <a:lstStyle/>
                    <a:p>
                      <a:endParaRPr lang="en-US" sz="2000" dirty="0"/>
                    </a:p>
                  </a:txBody>
                  <a:tcPr/>
                </a:tc>
                <a:tc>
                  <a:txBody>
                    <a:bodyPr/>
                    <a:lstStyle/>
                    <a:p>
                      <a:endParaRPr lang="en-US" sz="2000" dirty="0"/>
                    </a:p>
                  </a:txBody>
                  <a:tcPr>
                    <a:lnR w="28575" cap="flat" cmpd="sng" algn="ctr">
                      <a:solidFill>
                        <a:schemeClr val="tx1"/>
                      </a:solidFill>
                      <a:prstDash val="sysDash"/>
                      <a:round/>
                      <a:headEnd type="none" w="med" len="med"/>
                      <a:tailEnd type="none" w="med" len="med"/>
                    </a:lnR>
                  </a:tcPr>
                </a:tc>
                <a:tc>
                  <a:txBody>
                    <a:bodyPr/>
                    <a:lstStyle/>
                    <a:p>
                      <a:endParaRPr lang="en-US" sz="1800" dirty="0"/>
                    </a:p>
                  </a:txBody>
                  <a:tcPr>
                    <a:lnL w="28575"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1800"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tc>
                <a:extLst>
                  <a:ext uri="{0D108BD9-81ED-4DB2-BD59-A6C34878D82A}">
                    <a16:rowId xmlns:a16="http://schemas.microsoft.com/office/drawing/2014/main" val="10007"/>
                  </a:ext>
                </a:extLst>
              </a:tr>
              <a:tr h="370840">
                <a:tc>
                  <a:txBody>
                    <a:bodyPr/>
                    <a:lstStyle/>
                    <a:p>
                      <a:r>
                        <a:rPr lang="en-US" sz="1600" dirty="0" err="1"/>
                        <a:t>Verathon</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r>
                        <a:rPr lang="en-US" sz="1800" dirty="0"/>
                        <a:t>Handle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r>
                        <a:rPr lang="en-US" sz="1800" dirty="0"/>
                        <a:t>Blade</a:t>
                      </a:r>
                    </a:p>
                  </a:txBody>
                  <a:tcPr>
                    <a:lnR w="28575" cap="flat" cmpd="sng" algn="ctr">
                      <a:solidFill>
                        <a:schemeClr val="tx1"/>
                      </a:solidFill>
                      <a:prstDash val="sysDash"/>
                      <a:round/>
                      <a:headEnd type="none" w="med" len="med"/>
                      <a:tailEnd type="none" w="med" len="med"/>
                    </a:lnR>
                  </a:tcPr>
                </a:tc>
                <a:tc>
                  <a:txBody>
                    <a:bodyPr/>
                    <a:lstStyle/>
                    <a:p>
                      <a:endParaRPr lang="en-US" sz="2000" dirty="0"/>
                    </a:p>
                  </a:txBody>
                  <a:tcPr>
                    <a:lnL w="28575"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 </a:t>
                      </a:r>
                      <a:r>
                        <a:rPr lang="en-US" sz="1600" b="0" i="1" baseline="0" dirty="0">
                          <a:sym typeface="Wingdings 2"/>
                        </a:rPr>
                        <a:t>(new)</a:t>
                      </a:r>
                      <a:endParaRPr lang="en-US" sz="1600" i="1"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tc>
                <a:extLst>
                  <a:ext uri="{0D108BD9-81ED-4DB2-BD59-A6C34878D82A}">
                    <a16:rowId xmlns:a16="http://schemas.microsoft.com/office/drawing/2014/main" val="10008"/>
                  </a:ext>
                </a:extLst>
              </a:tr>
              <a:tr h="370840">
                <a:tc>
                  <a:txBody>
                    <a:bodyPr/>
                    <a:lstStyle/>
                    <a:p>
                      <a:r>
                        <a:rPr lang="en-US" sz="1600" dirty="0"/>
                        <a:t>Medtronic</a:t>
                      </a:r>
                    </a:p>
                  </a:txBody>
                  <a:tcPr/>
                </a:tc>
                <a:tc>
                  <a:txBody>
                    <a:bodyPr/>
                    <a:lstStyle/>
                    <a:p>
                      <a:endParaRPr lang="en-US" sz="2000" dirty="0"/>
                    </a:p>
                  </a:txBody>
                  <a:tcPr/>
                </a:tc>
                <a:tc>
                  <a:txBody>
                    <a:bodyPr/>
                    <a:lstStyle/>
                    <a:p>
                      <a:endParaRPr lang="en-US" sz="2000" dirty="0"/>
                    </a:p>
                  </a:txBody>
                  <a:tcPr>
                    <a:lnR w="28575" cap="flat" cmpd="sng" algn="ctr">
                      <a:solidFill>
                        <a:schemeClr val="tx1"/>
                      </a:solidFill>
                      <a:prstDash val="sysDash"/>
                      <a:round/>
                      <a:headEnd type="none" w="med" len="med"/>
                      <a:tailEnd type="none" w="med" len="med"/>
                    </a:lnR>
                  </a:tcPr>
                </a:tc>
                <a:tc>
                  <a:txBody>
                    <a:bodyPr/>
                    <a:lstStyle/>
                    <a:p>
                      <a:endParaRPr lang="en-US" sz="2000" dirty="0"/>
                    </a:p>
                  </a:txBody>
                  <a:tcPr>
                    <a:lnL w="28575" cap="flat" cmpd="sng" algn="ctr">
                      <a:solidFill>
                        <a:schemeClr val="tx1"/>
                      </a:solidFill>
                      <a:prstDash val="sysDash"/>
                      <a:round/>
                      <a:headEnd type="none" w="med" len="med"/>
                      <a:tailEnd type="none" w="med" len="med"/>
                    </a:lnL>
                  </a:tcPr>
                </a:tc>
                <a:tc>
                  <a:txBody>
                    <a:bodyPr/>
                    <a:lstStyle/>
                    <a:p>
                      <a:endParaRPr lang="en-US" sz="2000"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57150" cap="flat" cmpd="sng" algn="ctr">
                      <a:solidFill>
                        <a:schemeClr val="tx1"/>
                      </a:solidFill>
                      <a:prstDash val="solid"/>
                      <a:round/>
                      <a:headEnd type="none" w="med" len="med"/>
                      <a:tailEnd type="none" w="med" len="med"/>
                    </a:lnL>
                  </a:tcPr>
                </a:tc>
                <a:tc>
                  <a:txBody>
                    <a:bodyPr/>
                    <a:lstStyle/>
                    <a:p>
                      <a:endParaRPr lang="en-US" sz="2000" dirty="0"/>
                    </a:p>
                  </a:txBody>
                  <a:tcPr/>
                </a:tc>
                <a:extLst>
                  <a:ext uri="{0D108BD9-81ED-4DB2-BD59-A6C34878D82A}">
                    <a16:rowId xmlns:a16="http://schemas.microsoft.com/office/drawing/2014/main" val="10009"/>
                  </a:ext>
                </a:extLst>
              </a:tr>
              <a:tr h="424786">
                <a:tc>
                  <a:txBody>
                    <a:bodyPr/>
                    <a:lstStyle/>
                    <a:p>
                      <a:r>
                        <a:rPr lang="en-US" sz="1600" dirty="0" err="1"/>
                        <a:t>Ambu</a:t>
                      </a:r>
                      <a:endParaRPr lang="en-US" sz="1600" dirty="0"/>
                    </a:p>
                  </a:txBody>
                  <a:tcPr/>
                </a:tc>
                <a:tc>
                  <a:txBody>
                    <a:bodyPr/>
                    <a:lstStyle/>
                    <a:p>
                      <a:endParaRPr lang="en-US" sz="2000" dirty="0"/>
                    </a:p>
                  </a:txBody>
                  <a:tcPr/>
                </a:tc>
                <a:tc>
                  <a:txBody>
                    <a:bodyPr/>
                    <a:lstStyle/>
                    <a:p>
                      <a:endParaRPr lang="en-US" sz="2000" dirty="0"/>
                    </a:p>
                  </a:txBody>
                  <a:tcPr>
                    <a:lnR w="28575" cap="flat" cmpd="sng" algn="ctr">
                      <a:solidFill>
                        <a:schemeClr val="tx1"/>
                      </a:solidFill>
                      <a:prstDash val="sysDash"/>
                      <a:round/>
                      <a:headEnd type="none" w="med" len="med"/>
                      <a:tailEnd type="none" w="med" len="med"/>
                    </a:lnR>
                  </a:tcPr>
                </a:tc>
                <a:tc>
                  <a:txBody>
                    <a:bodyPr/>
                    <a:lstStyle/>
                    <a:p>
                      <a:endParaRPr lang="en-US" sz="2000" dirty="0"/>
                    </a:p>
                  </a:txBody>
                  <a:tcPr>
                    <a:lnL w="28575" cap="flat" cmpd="sng" algn="ctr">
                      <a:solidFill>
                        <a:schemeClr val="tx1"/>
                      </a:solidFill>
                      <a:prstDash val="sysDash"/>
                      <a:round/>
                      <a:headEnd type="none" w="med" len="med"/>
                      <a:tailEnd type="none" w="med" len="med"/>
                    </a:lnL>
                  </a:tcPr>
                </a:tc>
                <a:tc>
                  <a:txBody>
                    <a:bodyPr/>
                    <a:lstStyle/>
                    <a:p>
                      <a:endParaRPr lang="en-US" sz="2000"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57150" cap="flat" cmpd="sng" algn="ctr">
                      <a:solidFill>
                        <a:schemeClr val="tx1"/>
                      </a:solidFill>
                      <a:prstDash val="solid"/>
                      <a:round/>
                      <a:headEnd type="none" w="med" len="med"/>
                      <a:tailEnd type="none" w="med" len="med"/>
                    </a:lnL>
                  </a:tcPr>
                </a:tc>
                <a:tc>
                  <a:txBody>
                    <a:bodyPr/>
                    <a:lstStyle/>
                    <a:p>
                      <a:endParaRPr lang="en-US" sz="2000" dirty="0"/>
                    </a:p>
                  </a:txBody>
                  <a:tcPr/>
                </a:tc>
                <a:extLst>
                  <a:ext uri="{0D108BD9-81ED-4DB2-BD59-A6C34878D82A}">
                    <a16:rowId xmlns:a16="http://schemas.microsoft.com/office/drawing/2014/main" val="10010"/>
                  </a:ext>
                </a:extLst>
              </a:tr>
              <a:tr h="424786">
                <a:tc>
                  <a:txBody>
                    <a:bodyPr/>
                    <a:lstStyle/>
                    <a:p>
                      <a:r>
                        <a:rPr lang="en-US" sz="1600" dirty="0"/>
                        <a:t>Karl</a:t>
                      </a:r>
                      <a:r>
                        <a:rPr lang="en-US" sz="1600" baseline="0" dirty="0"/>
                        <a:t> </a:t>
                      </a:r>
                      <a:r>
                        <a:rPr lang="en-US" sz="1600" baseline="0" dirty="0" err="1"/>
                        <a:t>Storz</a:t>
                      </a:r>
                      <a:endParaRPr lang="en-US" sz="1600" dirty="0"/>
                    </a:p>
                  </a:txBody>
                  <a:tcPr/>
                </a:tc>
                <a:tc>
                  <a:txBody>
                    <a:bodyPr/>
                    <a:lstStyle/>
                    <a:p>
                      <a:endParaRPr lang="en-US" sz="2000" dirty="0"/>
                    </a:p>
                  </a:txBody>
                  <a:tcPr/>
                </a:tc>
                <a:tc>
                  <a:txBody>
                    <a:bodyPr/>
                    <a:lstStyle/>
                    <a:p>
                      <a:endParaRPr lang="en-US" sz="2000" dirty="0"/>
                    </a:p>
                  </a:txBody>
                  <a:tcPr>
                    <a:lnR w="28575" cap="flat" cmpd="sng" algn="ctr">
                      <a:solidFill>
                        <a:schemeClr val="tx1"/>
                      </a:solidFill>
                      <a:prstDash val="sys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28575" cap="flat" cmpd="sng" algn="ctr">
                      <a:solidFill>
                        <a:schemeClr val="tx1"/>
                      </a:solidFill>
                      <a:prstDash val="sysDash"/>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ym typeface="Wingdings 2"/>
                        </a:rPr>
                        <a:t></a:t>
                      </a:r>
                      <a:endParaRPr lang="en-US" sz="2000" dirty="0"/>
                    </a:p>
                  </a:txBody>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20</a:t>
            </a:fld>
            <a:endParaRPr lang="en-US" dirty="0">
              <a:solidFill>
                <a:srgbClr val="FFFFFF"/>
              </a:solidFill>
            </a:endParaRPr>
          </a:p>
        </p:txBody>
      </p:sp>
    </p:spTree>
    <p:extLst>
      <p:ext uri="{BB962C8B-B14F-4D97-AF65-F5344CB8AC3E}">
        <p14:creationId xmlns:p14="http://schemas.microsoft.com/office/powerpoint/2010/main" val="3693659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411BE23A-1DAC-4902-A586-348755A1CC3E}"/>
              </a:ext>
            </a:extLst>
          </p:cNvPr>
          <p:cNvSpPr/>
          <p:nvPr/>
        </p:nvSpPr>
        <p:spPr>
          <a:xfrm>
            <a:off x="3798564" y="5762447"/>
            <a:ext cx="4235567" cy="342874"/>
          </a:xfrm>
          <a:prstGeom prst="rightArrow">
            <a:avLst>
              <a:gd name="adj1" fmla="val 50000"/>
              <a:gd name="adj2" fmla="val 63781"/>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 name="Title 1">
            <a:extLst>
              <a:ext uri="{FF2B5EF4-FFF2-40B4-BE49-F238E27FC236}">
                <a16:creationId xmlns:a16="http://schemas.microsoft.com/office/drawing/2014/main" id="{D5421216-FEAF-43A4-9F32-2EFDCBFDE731}"/>
              </a:ext>
            </a:extLst>
          </p:cNvPr>
          <p:cNvSpPr>
            <a:spLocks noGrp="1"/>
          </p:cNvSpPr>
          <p:nvPr>
            <p:ph type="title"/>
          </p:nvPr>
        </p:nvSpPr>
        <p:spPr>
          <a:xfrm>
            <a:off x="1905000" y="223975"/>
            <a:ext cx="8229600" cy="983396"/>
          </a:xfrm>
        </p:spPr>
        <p:txBody>
          <a:bodyPr>
            <a:normAutofit fontScale="90000"/>
          </a:bodyPr>
          <a:lstStyle/>
          <a:p>
            <a:r>
              <a:rPr lang="en-US" dirty="0"/>
              <a:t>Salter is positioned to take advantage of laryngoscope market trends</a:t>
            </a:r>
          </a:p>
        </p:txBody>
      </p:sp>
      <p:sp>
        <p:nvSpPr>
          <p:cNvPr id="3" name="Footer Placeholder 2">
            <a:extLst>
              <a:ext uri="{FF2B5EF4-FFF2-40B4-BE49-F238E27FC236}">
                <a16:creationId xmlns:a16="http://schemas.microsoft.com/office/drawing/2014/main" id="{1EAC90AD-24B8-491A-BA7B-9FA08EF2300B}"/>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F83605B7-A150-4870-A76A-7BB20EDF8DBF}"/>
              </a:ext>
            </a:extLst>
          </p:cNvPr>
          <p:cNvSpPr>
            <a:spLocks noGrp="1"/>
          </p:cNvSpPr>
          <p:nvPr>
            <p:ph type="sldNum" sz="quarter" idx="4"/>
          </p:nvPr>
        </p:nvSpPr>
        <p:spPr/>
        <p:txBody>
          <a:bodyPr/>
          <a:lstStyle/>
          <a:p>
            <a:fld id="{241787B5-D4EB-443B-B5C1-5411D614CF3D}" type="slidenum">
              <a:rPr lang="en-US" smtClean="0">
                <a:solidFill>
                  <a:srgbClr val="FFFFFF"/>
                </a:solidFill>
              </a:rPr>
              <a:pPr/>
              <a:t>21</a:t>
            </a:fld>
            <a:endParaRPr lang="en-US" dirty="0">
              <a:solidFill>
                <a:srgbClr val="FFFFFF"/>
              </a:solidFill>
            </a:endParaRPr>
          </a:p>
        </p:txBody>
      </p:sp>
      <p:cxnSp>
        <p:nvCxnSpPr>
          <p:cNvPr id="6" name="Straight Connector 5">
            <a:extLst>
              <a:ext uri="{FF2B5EF4-FFF2-40B4-BE49-F238E27FC236}">
                <a16:creationId xmlns:a16="http://schemas.microsoft.com/office/drawing/2014/main" id="{9402BF77-90CF-491B-82B3-191E16FA21B6}"/>
              </a:ext>
            </a:extLst>
          </p:cNvPr>
          <p:cNvCxnSpPr/>
          <p:nvPr/>
        </p:nvCxnSpPr>
        <p:spPr>
          <a:xfrm>
            <a:off x="3203338" y="1429805"/>
            <a:ext cx="0" cy="43045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404D7C7-432F-4376-A6EF-EA9A76226C83}"/>
              </a:ext>
            </a:extLst>
          </p:cNvPr>
          <p:cNvCxnSpPr>
            <a:cxnSpLocks/>
          </p:cNvCxnSpPr>
          <p:nvPr/>
        </p:nvCxnSpPr>
        <p:spPr>
          <a:xfrm flipH="1">
            <a:off x="3194714" y="5717134"/>
            <a:ext cx="544326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FCAEFF54-D08D-4968-8641-27C2342289BF}"/>
              </a:ext>
            </a:extLst>
          </p:cNvPr>
          <p:cNvSpPr/>
          <p:nvPr/>
        </p:nvSpPr>
        <p:spPr>
          <a:xfrm>
            <a:off x="3414559" y="4398406"/>
            <a:ext cx="1863305" cy="1191816"/>
          </a:xfrm>
          <a:prstGeom prst="round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u="sng" dirty="0">
                <a:solidFill>
                  <a:schemeClr val="tx1"/>
                </a:solidFill>
                <a:latin typeface="+mj-lt"/>
              </a:rPr>
              <a:t>Legacy</a:t>
            </a:r>
          </a:p>
          <a:p>
            <a:pPr algn="ctr"/>
            <a:r>
              <a:rPr lang="en-US" sz="1600" dirty="0">
                <a:solidFill>
                  <a:schemeClr val="tx1"/>
                </a:solidFill>
                <a:latin typeface="+mj-lt"/>
              </a:rPr>
              <a:t>Reusable Handle w/ Reusable or </a:t>
            </a:r>
          </a:p>
          <a:p>
            <a:pPr algn="ctr"/>
            <a:r>
              <a:rPr lang="en-US" sz="1600" dirty="0">
                <a:solidFill>
                  <a:schemeClr val="tx1"/>
                </a:solidFill>
                <a:latin typeface="+mj-lt"/>
              </a:rPr>
              <a:t>Disposable Blade</a:t>
            </a:r>
          </a:p>
        </p:txBody>
      </p:sp>
      <p:sp>
        <p:nvSpPr>
          <p:cNvPr id="10" name="Rectangle: Rounded Corners 9">
            <a:extLst>
              <a:ext uri="{FF2B5EF4-FFF2-40B4-BE49-F238E27FC236}">
                <a16:creationId xmlns:a16="http://schemas.microsoft.com/office/drawing/2014/main" id="{A596649F-4E81-4904-85F7-9918B2524AC4}"/>
              </a:ext>
            </a:extLst>
          </p:cNvPr>
          <p:cNvSpPr/>
          <p:nvPr/>
        </p:nvSpPr>
        <p:spPr>
          <a:xfrm>
            <a:off x="3414559" y="1461888"/>
            <a:ext cx="1863305" cy="1191816"/>
          </a:xfrm>
          <a:prstGeom prst="roundRect">
            <a:avLst/>
          </a:prstGeom>
          <a:solidFill>
            <a:schemeClr val="accent5">
              <a:lumMod val="7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u="sng" dirty="0">
                <a:solidFill>
                  <a:schemeClr val="bg1"/>
                </a:solidFill>
                <a:latin typeface="+mj-lt"/>
              </a:rPr>
              <a:t>Direct Laryngoscopy</a:t>
            </a:r>
          </a:p>
          <a:p>
            <a:pPr algn="ctr"/>
            <a:r>
              <a:rPr lang="en-US" sz="1600" dirty="0">
                <a:solidFill>
                  <a:schemeClr val="bg1"/>
                </a:solidFill>
                <a:latin typeface="+mj-lt"/>
              </a:rPr>
              <a:t>Fully Disposable Handle &amp; Blade</a:t>
            </a:r>
          </a:p>
        </p:txBody>
      </p:sp>
      <p:cxnSp>
        <p:nvCxnSpPr>
          <p:cNvPr id="12" name="Straight Arrow Connector 11">
            <a:extLst>
              <a:ext uri="{FF2B5EF4-FFF2-40B4-BE49-F238E27FC236}">
                <a16:creationId xmlns:a16="http://schemas.microsoft.com/office/drawing/2014/main" id="{62FEC0E6-C558-48E6-84C3-A455EF91681E}"/>
              </a:ext>
            </a:extLst>
          </p:cNvPr>
          <p:cNvCxnSpPr>
            <a:stCxn id="9" idx="0"/>
            <a:endCxn id="10" idx="2"/>
          </p:cNvCxnSpPr>
          <p:nvPr/>
        </p:nvCxnSpPr>
        <p:spPr>
          <a:xfrm flipV="1">
            <a:off x="4346211" y="2653704"/>
            <a:ext cx="0" cy="17447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C71B7420-4BAD-474E-AC32-88C949C8DEEA}"/>
              </a:ext>
            </a:extLst>
          </p:cNvPr>
          <p:cNvSpPr/>
          <p:nvPr/>
        </p:nvSpPr>
        <p:spPr>
          <a:xfrm>
            <a:off x="7076600" y="4534614"/>
            <a:ext cx="1561380" cy="919398"/>
          </a:xfrm>
          <a:prstGeom prst="roundRect">
            <a:avLst/>
          </a:prstGeom>
          <a:solidFill>
            <a:schemeClr val="accent5">
              <a:lumMod val="7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600" u="sng" dirty="0">
                <a:solidFill>
                  <a:schemeClr val="bg1"/>
                </a:solidFill>
                <a:latin typeface="+mj-lt"/>
              </a:rPr>
              <a:t>Video Laryngoscopy</a:t>
            </a:r>
          </a:p>
        </p:txBody>
      </p:sp>
      <p:cxnSp>
        <p:nvCxnSpPr>
          <p:cNvPr id="14" name="Straight Arrow Connector 13">
            <a:extLst>
              <a:ext uri="{FF2B5EF4-FFF2-40B4-BE49-F238E27FC236}">
                <a16:creationId xmlns:a16="http://schemas.microsoft.com/office/drawing/2014/main" id="{798841D7-EA20-423A-908E-ACBA20334A95}"/>
              </a:ext>
            </a:extLst>
          </p:cNvPr>
          <p:cNvCxnSpPr>
            <a:cxnSpLocks/>
            <a:stCxn id="9" idx="3"/>
            <a:endCxn id="13" idx="1"/>
          </p:cNvCxnSpPr>
          <p:nvPr/>
        </p:nvCxnSpPr>
        <p:spPr>
          <a:xfrm flipV="1">
            <a:off x="5277864" y="4994314"/>
            <a:ext cx="179873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8EB9CF-FAF7-44E6-AA19-23D3245807BA}"/>
              </a:ext>
            </a:extLst>
          </p:cNvPr>
          <p:cNvSpPr txBox="1"/>
          <p:nvPr/>
        </p:nvSpPr>
        <p:spPr>
          <a:xfrm>
            <a:off x="4673057" y="5779996"/>
            <a:ext cx="2240742" cy="307777"/>
          </a:xfrm>
          <a:prstGeom prst="rect">
            <a:avLst/>
          </a:prstGeom>
          <a:noFill/>
        </p:spPr>
        <p:txBody>
          <a:bodyPr wrap="none" rtlCol="0" anchor="ctr">
            <a:spAutoFit/>
          </a:bodyPr>
          <a:lstStyle/>
          <a:p>
            <a:r>
              <a:rPr lang="en-US" sz="1400" b="1" dirty="0"/>
              <a:t>Patient intubation difficulty</a:t>
            </a:r>
          </a:p>
        </p:txBody>
      </p:sp>
      <p:sp>
        <p:nvSpPr>
          <p:cNvPr id="20" name="TextBox 19">
            <a:extLst>
              <a:ext uri="{FF2B5EF4-FFF2-40B4-BE49-F238E27FC236}">
                <a16:creationId xmlns:a16="http://schemas.microsoft.com/office/drawing/2014/main" id="{61630813-FDBC-44D7-A164-E4563ACE928D}"/>
              </a:ext>
            </a:extLst>
          </p:cNvPr>
          <p:cNvSpPr txBox="1"/>
          <p:nvPr/>
        </p:nvSpPr>
        <p:spPr>
          <a:xfrm>
            <a:off x="8034131" y="5779996"/>
            <a:ext cx="603849" cy="307777"/>
          </a:xfrm>
          <a:prstGeom prst="rect">
            <a:avLst/>
          </a:prstGeom>
          <a:noFill/>
        </p:spPr>
        <p:txBody>
          <a:bodyPr wrap="square" lIns="0" rIns="0" rtlCol="0">
            <a:spAutoFit/>
          </a:bodyPr>
          <a:lstStyle/>
          <a:p>
            <a:pPr algn="r"/>
            <a:r>
              <a:rPr lang="en-US" sz="1400" b="1" dirty="0"/>
              <a:t>Harder</a:t>
            </a:r>
          </a:p>
        </p:txBody>
      </p:sp>
      <p:sp>
        <p:nvSpPr>
          <p:cNvPr id="21" name="TextBox 20">
            <a:extLst>
              <a:ext uri="{FF2B5EF4-FFF2-40B4-BE49-F238E27FC236}">
                <a16:creationId xmlns:a16="http://schemas.microsoft.com/office/drawing/2014/main" id="{A99DACAC-BD58-4E06-945F-C7C3682420CD}"/>
              </a:ext>
            </a:extLst>
          </p:cNvPr>
          <p:cNvSpPr txBox="1"/>
          <p:nvPr/>
        </p:nvSpPr>
        <p:spPr>
          <a:xfrm>
            <a:off x="3194715" y="5778507"/>
            <a:ext cx="603849" cy="307777"/>
          </a:xfrm>
          <a:prstGeom prst="rect">
            <a:avLst/>
          </a:prstGeom>
          <a:noFill/>
        </p:spPr>
        <p:txBody>
          <a:bodyPr wrap="square" lIns="0" rIns="0" rtlCol="0">
            <a:spAutoFit/>
          </a:bodyPr>
          <a:lstStyle/>
          <a:p>
            <a:r>
              <a:rPr lang="en-US" sz="1400" b="1" dirty="0"/>
              <a:t>Easier</a:t>
            </a:r>
          </a:p>
        </p:txBody>
      </p:sp>
      <p:sp>
        <p:nvSpPr>
          <p:cNvPr id="22" name="Arrow: Right 21">
            <a:extLst>
              <a:ext uri="{FF2B5EF4-FFF2-40B4-BE49-F238E27FC236}">
                <a16:creationId xmlns:a16="http://schemas.microsoft.com/office/drawing/2014/main" id="{9E211706-73A6-47AA-B500-4FEC34C02AE9}"/>
              </a:ext>
            </a:extLst>
          </p:cNvPr>
          <p:cNvSpPr/>
          <p:nvPr/>
        </p:nvSpPr>
        <p:spPr>
          <a:xfrm rot="16200000">
            <a:off x="1036840" y="3260326"/>
            <a:ext cx="3524305" cy="342874"/>
          </a:xfrm>
          <a:prstGeom prst="rightArrow">
            <a:avLst>
              <a:gd name="adj1" fmla="val 50000"/>
              <a:gd name="adj2" fmla="val 63781"/>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3" name="TextBox 22">
            <a:extLst>
              <a:ext uri="{FF2B5EF4-FFF2-40B4-BE49-F238E27FC236}">
                <a16:creationId xmlns:a16="http://schemas.microsoft.com/office/drawing/2014/main" id="{9E8FA7B7-B820-4F98-8976-EC383911BA2A}"/>
              </a:ext>
            </a:extLst>
          </p:cNvPr>
          <p:cNvSpPr txBox="1"/>
          <p:nvPr/>
        </p:nvSpPr>
        <p:spPr>
          <a:xfrm>
            <a:off x="2418336" y="1361834"/>
            <a:ext cx="741222" cy="307777"/>
          </a:xfrm>
          <a:prstGeom prst="rect">
            <a:avLst/>
          </a:prstGeom>
          <a:noFill/>
        </p:spPr>
        <p:txBody>
          <a:bodyPr wrap="square" lIns="0" rIns="0" rtlCol="0">
            <a:spAutoFit/>
          </a:bodyPr>
          <a:lstStyle/>
          <a:p>
            <a:pPr algn="ctr"/>
            <a:r>
              <a:rPr lang="en-US" sz="1400" b="1" dirty="0"/>
              <a:t>Safer</a:t>
            </a:r>
          </a:p>
        </p:txBody>
      </p:sp>
      <p:sp>
        <p:nvSpPr>
          <p:cNvPr id="24" name="TextBox 23">
            <a:extLst>
              <a:ext uri="{FF2B5EF4-FFF2-40B4-BE49-F238E27FC236}">
                <a16:creationId xmlns:a16="http://schemas.microsoft.com/office/drawing/2014/main" id="{ACC55480-9C07-43DA-ADCC-2FD2808BF97E}"/>
              </a:ext>
            </a:extLst>
          </p:cNvPr>
          <p:cNvSpPr txBox="1"/>
          <p:nvPr/>
        </p:nvSpPr>
        <p:spPr>
          <a:xfrm>
            <a:off x="2418336" y="5193914"/>
            <a:ext cx="741222" cy="523220"/>
          </a:xfrm>
          <a:prstGeom prst="rect">
            <a:avLst/>
          </a:prstGeom>
          <a:noFill/>
        </p:spPr>
        <p:txBody>
          <a:bodyPr wrap="square" lIns="0" rIns="0" rtlCol="0">
            <a:spAutoFit/>
          </a:bodyPr>
          <a:lstStyle/>
          <a:p>
            <a:pPr algn="ctr"/>
            <a:r>
              <a:rPr lang="en-US" sz="1400" b="1" dirty="0"/>
              <a:t>Current Practice</a:t>
            </a:r>
          </a:p>
        </p:txBody>
      </p:sp>
      <p:sp>
        <p:nvSpPr>
          <p:cNvPr id="25" name="TextBox 24">
            <a:extLst>
              <a:ext uri="{FF2B5EF4-FFF2-40B4-BE49-F238E27FC236}">
                <a16:creationId xmlns:a16="http://schemas.microsoft.com/office/drawing/2014/main" id="{54997E61-02BD-4098-9609-4C230A8387C0}"/>
              </a:ext>
            </a:extLst>
          </p:cNvPr>
          <p:cNvSpPr txBox="1"/>
          <p:nvPr/>
        </p:nvSpPr>
        <p:spPr>
          <a:xfrm>
            <a:off x="1781723" y="3062431"/>
            <a:ext cx="741222" cy="738664"/>
          </a:xfrm>
          <a:prstGeom prst="rect">
            <a:avLst/>
          </a:prstGeom>
          <a:noFill/>
        </p:spPr>
        <p:txBody>
          <a:bodyPr wrap="square" lIns="0" rIns="0" rtlCol="0">
            <a:spAutoFit/>
          </a:bodyPr>
          <a:lstStyle/>
          <a:p>
            <a:pPr algn="ctr"/>
            <a:r>
              <a:rPr lang="en-US" sz="1400" b="1" dirty="0"/>
              <a:t>Infection Control Rigor</a:t>
            </a:r>
          </a:p>
        </p:txBody>
      </p:sp>
      <p:pic>
        <p:nvPicPr>
          <p:cNvPr id="27" name="Picture 2" descr="C:\Users\sskrudland\Dropbox\IntuBrite-Salter Marcom Dropbox\Product Photos\Edge Photos\Intubrite-251-sm.pn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153401" y="3510475"/>
            <a:ext cx="1132413" cy="14533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 descr="C:\Users\sskrudland\Dropbox\_IntuBrite\DSC_014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2371" y="1344484"/>
            <a:ext cx="684861" cy="14266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C:\Users\sskrudland\Dropbox\IntuBrite-Salter Marcom Dropbox\Product Photos\VLS Photos\8800cart\8800cart(low).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91600" y="3582095"/>
            <a:ext cx="1524000" cy="228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6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Greatest Opportunity is Hospitals with Disposable Handles and Blades</a:t>
            </a:r>
          </a:p>
        </p:txBody>
      </p:sp>
      <p:sp>
        <p:nvSpPr>
          <p:cNvPr id="5" name="Text Placeholder 4"/>
          <p:cNvSpPr>
            <a:spLocks noGrp="1"/>
          </p:cNvSpPr>
          <p:nvPr>
            <p:ph type="body" idx="1"/>
          </p:nvPr>
        </p:nvSpPr>
        <p:spPr/>
        <p:txBody>
          <a:bodyPr/>
          <a:lstStyle/>
          <a:p>
            <a:r>
              <a:rPr lang="en-US" dirty="0"/>
              <a:t>Why Hospitals?</a:t>
            </a:r>
          </a:p>
        </p:txBody>
      </p:sp>
      <p:sp>
        <p:nvSpPr>
          <p:cNvPr id="4" name="Content Placeholder 3"/>
          <p:cNvSpPr>
            <a:spLocks noGrp="1"/>
          </p:cNvSpPr>
          <p:nvPr>
            <p:ph sz="half" idx="2"/>
          </p:nvPr>
        </p:nvSpPr>
        <p:spPr/>
        <p:txBody>
          <a:bodyPr/>
          <a:lstStyle/>
          <a:p>
            <a:r>
              <a:rPr lang="en-US" dirty="0"/>
              <a:t>Perform 19 out of 20 intubations annually</a:t>
            </a:r>
          </a:p>
          <a:p>
            <a:pPr marL="0" indent="0">
              <a:buNone/>
            </a:pPr>
            <a:endParaRPr lang="en-US" dirty="0"/>
          </a:p>
          <a:p>
            <a:r>
              <a:rPr lang="en-US" dirty="0"/>
              <a:t>Leverages our existing relationships</a:t>
            </a:r>
          </a:p>
          <a:p>
            <a:endParaRPr lang="en-US" dirty="0"/>
          </a:p>
          <a:p>
            <a:r>
              <a:rPr lang="en-US" dirty="0"/>
              <a:t>Leverages our acute product portfolio</a:t>
            </a:r>
          </a:p>
        </p:txBody>
      </p:sp>
      <p:sp>
        <p:nvSpPr>
          <p:cNvPr id="6" name="Text Placeholder 5"/>
          <p:cNvSpPr>
            <a:spLocks noGrp="1"/>
          </p:cNvSpPr>
          <p:nvPr>
            <p:ph type="body" sz="quarter" idx="3"/>
          </p:nvPr>
        </p:nvSpPr>
        <p:spPr/>
        <p:txBody>
          <a:bodyPr/>
          <a:lstStyle/>
          <a:p>
            <a:r>
              <a:rPr lang="en-US" dirty="0"/>
              <a:t>Why Disposable?</a:t>
            </a:r>
          </a:p>
        </p:txBody>
      </p:sp>
      <p:sp>
        <p:nvSpPr>
          <p:cNvPr id="7" name="Content Placeholder 6"/>
          <p:cNvSpPr>
            <a:spLocks noGrp="1"/>
          </p:cNvSpPr>
          <p:nvPr>
            <p:ph sz="quarter" idx="4"/>
          </p:nvPr>
        </p:nvSpPr>
        <p:spPr/>
        <p:txBody>
          <a:bodyPr/>
          <a:lstStyle/>
          <a:p>
            <a:r>
              <a:rPr lang="en-US" dirty="0" err="1"/>
              <a:t>3x</a:t>
            </a:r>
            <a:r>
              <a:rPr lang="en-US" dirty="0"/>
              <a:t> the unit growth rate of </a:t>
            </a:r>
            <a:r>
              <a:rPr lang="en-US" dirty="0" err="1"/>
              <a:t>reusables</a:t>
            </a:r>
            <a:r>
              <a:rPr lang="en-US" dirty="0"/>
              <a:t> </a:t>
            </a:r>
          </a:p>
          <a:p>
            <a:pPr lvl="1"/>
            <a:r>
              <a:rPr lang="en-US" dirty="0"/>
              <a:t>Driven by JCAHO guidelines</a:t>
            </a:r>
          </a:p>
          <a:p>
            <a:pPr lvl="1"/>
            <a:r>
              <a:rPr lang="en-US" dirty="0"/>
              <a:t>Increased focus on HAI</a:t>
            </a:r>
          </a:p>
          <a:p>
            <a:pPr marL="0" indent="0">
              <a:buNone/>
            </a:pPr>
            <a:endParaRPr lang="en-US" dirty="0"/>
          </a:p>
          <a:p>
            <a:r>
              <a:rPr lang="en-US" dirty="0"/>
              <a:t>Ongoing, consistent purchase, not a one time or infrequent purchase</a:t>
            </a:r>
          </a:p>
        </p:txBody>
      </p:sp>
      <p:sp>
        <p:nvSpPr>
          <p:cNvPr id="3" name="Slide Number Placeholder 2"/>
          <p:cNvSpPr>
            <a:spLocks noGrp="1"/>
          </p:cNvSpPr>
          <p:nvPr>
            <p:ph type="sldNum" sz="quarter" idx="14"/>
          </p:nvPr>
        </p:nvSpPr>
        <p:spPr/>
        <p:txBody>
          <a:bodyPr/>
          <a:lstStyle/>
          <a:p>
            <a:fld id="{241787B5-D4EB-443B-B5C1-5411D614CF3D}" type="slidenum">
              <a:rPr lang="en-US" smtClean="0">
                <a:solidFill>
                  <a:srgbClr val="FFFFFF"/>
                </a:solidFill>
              </a:rPr>
              <a:pPr/>
              <a:t>22</a:t>
            </a:fld>
            <a:endParaRPr lang="en-US" dirty="0">
              <a:solidFill>
                <a:srgbClr val="FFFFFF"/>
              </a:solidFill>
            </a:endParaRPr>
          </a:p>
        </p:txBody>
      </p:sp>
    </p:spTree>
    <p:extLst>
      <p:ext uri="{BB962C8B-B14F-4D97-AF65-F5344CB8AC3E}">
        <p14:creationId xmlns:p14="http://schemas.microsoft.com/office/powerpoint/2010/main" val="370070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21084D8-53F6-43D8-B6ED-0D1B4223627D}"/>
              </a:ext>
            </a:extLst>
          </p:cNvPr>
          <p:cNvSpPr/>
          <p:nvPr/>
        </p:nvSpPr>
        <p:spPr>
          <a:xfrm>
            <a:off x="1636144" y="988237"/>
            <a:ext cx="8781691" cy="3211958"/>
          </a:xfrm>
          <a:prstGeom prst="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 name="Title 1">
            <a:extLst>
              <a:ext uri="{FF2B5EF4-FFF2-40B4-BE49-F238E27FC236}">
                <a16:creationId xmlns:a16="http://schemas.microsoft.com/office/drawing/2014/main" id="{518E77C7-EEF0-490C-9D2B-3B4352BBCD2E}"/>
              </a:ext>
            </a:extLst>
          </p:cNvPr>
          <p:cNvSpPr>
            <a:spLocks noGrp="1"/>
          </p:cNvSpPr>
          <p:nvPr>
            <p:ph type="title"/>
          </p:nvPr>
        </p:nvSpPr>
        <p:spPr/>
        <p:txBody>
          <a:bodyPr anchor="t"/>
          <a:lstStyle/>
          <a:p>
            <a:r>
              <a:rPr lang="en-US" dirty="0"/>
              <a:t>Reusable </a:t>
            </a:r>
            <a:r>
              <a:rPr lang="en-US" dirty="0">
                <a:sym typeface="Wingdings" panose="05000000000000000000" pitchFamily="2" charset="2"/>
              </a:rPr>
              <a:t> Disposable: JCAHO drives change</a:t>
            </a:r>
            <a:endParaRPr lang="en-US" dirty="0"/>
          </a:p>
        </p:txBody>
      </p:sp>
      <p:sp>
        <p:nvSpPr>
          <p:cNvPr id="3" name="Footer Placeholder 2">
            <a:extLst>
              <a:ext uri="{FF2B5EF4-FFF2-40B4-BE49-F238E27FC236}">
                <a16:creationId xmlns:a16="http://schemas.microsoft.com/office/drawing/2014/main" id="{1384F23D-8BF9-4F2E-99BD-F7A8659C62B6}"/>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40CFA970-6BED-4CF7-AA1B-E4E9331213EF}"/>
              </a:ext>
            </a:extLst>
          </p:cNvPr>
          <p:cNvSpPr>
            <a:spLocks noGrp="1"/>
          </p:cNvSpPr>
          <p:nvPr>
            <p:ph type="sldNum" sz="quarter" idx="4"/>
          </p:nvPr>
        </p:nvSpPr>
        <p:spPr/>
        <p:txBody>
          <a:bodyPr/>
          <a:lstStyle/>
          <a:p>
            <a:fld id="{241787B5-D4EB-443B-B5C1-5411D614CF3D}" type="slidenum">
              <a:rPr lang="en-US" smtClean="0">
                <a:solidFill>
                  <a:srgbClr val="FFFFFF"/>
                </a:solidFill>
              </a:rPr>
              <a:pPr/>
              <a:t>23</a:t>
            </a:fld>
            <a:endParaRPr lang="en-US" dirty="0">
              <a:solidFill>
                <a:srgbClr val="FFFFFF"/>
              </a:solidFill>
            </a:endParaRPr>
          </a:p>
        </p:txBody>
      </p:sp>
      <p:graphicFrame>
        <p:nvGraphicFramePr>
          <p:cNvPr id="5" name="Table 4">
            <a:extLst>
              <a:ext uri="{FF2B5EF4-FFF2-40B4-BE49-F238E27FC236}">
                <a16:creationId xmlns:a16="http://schemas.microsoft.com/office/drawing/2014/main" id="{F9678B26-34CA-489C-A97B-23BE22C15598}"/>
              </a:ext>
            </a:extLst>
          </p:cNvPr>
          <p:cNvGraphicFramePr>
            <a:graphicFrameLocks noGrp="1"/>
          </p:cNvGraphicFramePr>
          <p:nvPr/>
        </p:nvGraphicFramePr>
        <p:xfrm>
          <a:off x="1775604" y="1528348"/>
          <a:ext cx="3289540" cy="2413000"/>
        </p:xfrm>
        <a:graphic>
          <a:graphicData uri="http://schemas.openxmlformats.org/drawingml/2006/table">
            <a:tbl>
              <a:tblPr firstRow="1" bandRow="1">
                <a:tableStyleId>{93296810-A885-4BE3-A3E7-6D5BEEA58F35}</a:tableStyleId>
              </a:tblPr>
              <a:tblGrid>
                <a:gridCol w="887211">
                  <a:extLst>
                    <a:ext uri="{9D8B030D-6E8A-4147-A177-3AD203B41FA5}">
                      <a16:colId xmlns:a16="http://schemas.microsoft.com/office/drawing/2014/main" val="2002354328"/>
                    </a:ext>
                  </a:extLst>
                </a:gridCol>
                <a:gridCol w="1216325">
                  <a:extLst>
                    <a:ext uri="{9D8B030D-6E8A-4147-A177-3AD203B41FA5}">
                      <a16:colId xmlns:a16="http://schemas.microsoft.com/office/drawing/2014/main" val="1165721186"/>
                    </a:ext>
                  </a:extLst>
                </a:gridCol>
                <a:gridCol w="1186004">
                  <a:extLst>
                    <a:ext uri="{9D8B030D-6E8A-4147-A177-3AD203B41FA5}">
                      <a16:colId xmlns:a16="http://schemas.microsoft.com/office/drawing/2014/main" val="1008943518"/>
                    </a:ext>
                  </a:extLst>
                </a:gridCol>
              </a:tblGrid>
              <a:tr h="370840">
                <a:tc>
                  <a:txBody>
                    <a:bodyPr/>
                    <a:lstStyle/>
                    <a:p>
                      <a:r>
                        <a:rPr lang="en-US" dirty="0"/>
                        <a:t>Type</a:t>
                      </a:r>
                    </a:p>
                  </a:txBody>
                  <a:tcPr/>
                </a:tc>
                <a:tc>
                  <a:txBody>
                    <a:bodyPr/>
                    <a:lstStyle/>
                    <a:p>
                      <a:r>
                        <a:rPr lang="en-US" dirty="0"/>
                        <a:t>Contact</a:t>
                      </a:r>
                    </a:p>
                  </a:txBody>
                  <a:tcPr/>
                </a:tc>
                <a:tc>
                  <a:txBody>
                    <a:bodyPr/>
                    <a:lstStyle/>
                    <a:p>
                      <a:r>
                        <a:rPr lang="en-US" dirty="0" err="1"/>
                        <a:t>Req</a:t>
                      </a:r>
                      <a:endParaRPr lang="en-US" dirty="0"/>
                    </a:p>
                  </a:txBody>
                  <a:tcPr/>
                </a:tc>
                <a:extLst>
                  <a:ext uri="{0D108BD9-81ED-4DB2-BD59-A6C34878D82A}">
                    <a16:rowId xmlns:a16="http://schemas.microsoft.com/office/drawing/2014/main" val="169670333"/>
                  </a:ext>
                </a:extLst>
              </a:tr>
              <a:tr h="370840">
                <a:tc>
                  <a:txBody>
                    <a:bodyPr/>
                    <a:lstStyle/>
                    <a:p>
                      <a:r>
                        <a:rPr lang="en-US" sz="1600" dirty="0"/>
                        <a:t>Critical</a:t>
                      </a:r>
                      <a:endParaRPr lang="en-US" sz="1600" b="1" dirty="0"/>
                    </a:p>
                  </a:txBody>
                  <a:tcPr/>
                </a:tc>
                <a:tc>
                  <a:txBody>
                    <a:bodyPr/>
                    <a:lstStyle/>
                    <a:p>
                      <a:r>
                        <a:rPr lang="en-US" sz="1400" dirty="0"/>
                        <a:t>Enters sterile tissue or blood flow</a:t>
                      </a:r>
                    </a:p>
                  </a:txBody>
                  <a:tcPr/>
                </a:tc>
                <a:tc>
                  <a:txBody>
                    <a:bodyPr/>
                    <a:lstStyle/>
                    <a:p>
                      <a:r>
                        <a:rPr lang="en-US" sz="1400" dirty="0"/>
                        <a:t>Sterilization</a:t>
                      </a:r>
                    </a:p>
                  </a:txBody>
                  <a:tcPr/>
                </a:tc>
                <a:extLst>
                  <a:ext uri="{0D108BD9-81ED-4DB2-BD59-A6C34878D82A}">
                    <a16:rowId xmlns:a16="http://schemas.microsoft.com/office/drawing/2014/main" val="170556145"/>
                  </a:ext>
                </a:extLst>
              </a:tr>
              <a:tr h="370840">
                <a:tc>
                  <a:txBody>
                    <a:bodyPr/>
                    <a:lstStyle/>
                    <a:p>
                      <a:r>
                        <a:rPr lang="en-US" sz="1600" dirty="0"/>
                        <a:t>Semi-Critical</a:t>
                      </a:r>
                      <a:endParaRPr lang="en-US" sz="1600" b="1" dirty="0"/>
                    </a:p>
                  </a:txBody>
                  <a:tcPr/>
                </a:tc>
                <a:tc>
                  <a:txBody>
                    <a:bodyPr/>
                    <a:lstStyle/>
                    <a:p>
                      <a:r>
                        <a:rPr lang="en-US" sz="1400" dirty="0"/>
                        <a:t>Contacts mucus membrane</a:t>
                      </a:r>
                    </a:p>
                  </a:txBody>
                  <a:tcPr/>
                </a:tc>
                <a:tc>
                  <a:txBody>
                    <a:bodyPr/>
                    <a:lstStyle/>
                    <a:p>
                      <a:r>
                        <a:rPr lang="en-US" sz="1400" dirty="0"/>
                        <a:t>High-level disinfection</a:t>
                      </a:r>
                    </a:p>
                  </a:txBody>
                  <a:tcPr/>
                </a:tc>
                <a:extLst>
                  <a:ext uri="{0D108BD9-81ED-4DB2-BD59-A6C34878D82A}">
                    <a16:rowId xmlns:a16="http://schemas.microsoft.com/office/drawing/2014/main" val="260502184"/>
                  </a:ext>
                </a:extLst>
              </a:tr>
              <a:tr h="370840">
                <a:tc>
                  <a:txBody>
                    <a:bodyPr/>
                    <a:lstStyle/>
                    <a:p>
                      <a:r>
                        <a:rPr lang="en-US" sz="1600" dirty="0"/>
                        <a:t>Non-critical</a:t>
                      </a:r>
                      <a:endParaRPr lang="en-US" sz="1600" b="1" dirty="0"/>
                    </a:p>
                  </a:txBody>
                  <a:tcPr/>
                </a:tc>
                <a:tc>
                  <a:txBody>
                    <a:bodyPr/>
                    <a:lstStyle/>
                    <a:p>
                      <a:r>
                        <a:rPr lang="en-US" sz="1400" dirty="0"/>
                        <a:t>No- or intact-skin contact</a:t>
                      </a:r>
                    </a:p>
                  </a:txBody>
                  <a:tcPr/>
                </a:tc>
                <a:tc>
                  <a:txBody>
                    <a:bodyPr/>
                    <a:lstStyle/>
                    <a:p>
                      <a:r>
                        <a:rPr lang="en-US" sz="1400" dirty="0"/>
                        <a:t>Low-level disinfection</a:t>
                      </a:r>
                    </a:p>
                  </a:txBody>
                  <a:tcPr/>
                </a:tc>
                <a:extLst>
                  <a:ext uri="{0D108BD9-81ED-4DB2-BD59-A6C34878D82A}">
                    <a16:rowId xmlns:a16="http://schemas.microsoft.com/office/drawing/2014/main" val="4084730865"/>
                  </a:ext>
                </a:extLst>
              </a:tr>
            </a:tbl>
          </a:graphicData>
        </a:graphic>
      </p:graphicFrame>
      <p:grpSp>
        <p:nvGrpSpPr>
          <p:cNvPr id="13" name="Group 12">
            <a:extLst>
              <a:ext uri="{FF2B5EF4-FFF2-40B4-BE49-F238E27FC236}">
                <a16:creationId xmlns:a16="http://schemas.microsoft.com/office/drawing/2014/main" id="{E81372DA-6C5B-435D-8BC0-2DC257322E08}"/>
              </a:ext>
            </a:extLst>
          </p:cNvPr>
          <p:cNvGrpSpPr/>
          <p:nvPr/>
        </p:nvGrpSpPr>
        <p:grpSpPr>
          <a:xfrm>
            <a:off x="1964639" y="4399099"/>
            <a:ext cx="7927096" cy="2180671"/>
            <a:chOff x="1169981" y="4214041"/>
            <a:chExt cx="7927096" cy="2180671"/>
          </a:xfrm>
        </p:grpSpPr>
        <p:pic>
          <p:nvPicPr>
            <p:cNvPr id="8" name="Picture 7">
              <a:extLst>
                <a:ext uri="{FF2B5EF4-FFF2-40B4-BE49-F238E27FC236}">
                  <a16:creationId xmlns:a16="http://schemas.microsoft.com/office/drawing/2014/main" id="{44097AAF-C96C-47A4-B17D-C35CBB53A1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3266"/>
            <a:stretch/>
          </p:blipFill>
          <p:spPr>
            <a:xfrm>
              <a:off x="1169981" y="4231050"/>
              <a:ext cx="1358803" cy="2163661"/>
            </a:xfrm>
            <a:prstGeom prst="rect">
              <a:avLst/>
            </a:prstGeom>
          </p:spPr>
        </p:pic>
        <p:grpSp>
          <p:nvGrpSpPr>
            <p:cNvPr id="11" name="Group 10">
              <a:extLst>
                <a:ext uri="{FF2B5EF4-FFF2-40B4-BE49-F238E27FC236}">
                  <a16:creationId xmlns:a16="http://schemas.microsoft.com/office/drawing/2014/main" id="{FC0C5732-1759-437C-BF54-564E2D59E423}"/>
                </a:ext>
              </a:extLst>
            </p:cNvPr>
            <p:cNvGrpSpPr/>
            <p:nvPr/>
          </p:nvGrpSpPr>
          <p:grpSpPr>
            <a:xfrm>
              <a:off x="2528785" y="4214041"/>
              <a:ext cx="6568292" cy="2180671"/>
              <a:chOff x="2528785" y="4214042"/>
              <a:chExt cx="4841203" cy="1607278"/>
            </a:xfrm>
          </p:grpSpPr>
          <p:pic>
            <p:nvPicPr>
              <p:cNvPr id="6" name="Picture 5">
                <a:extLst>
                  <a:ext uri="{FF2B5EF4-FFF2-40B4-BE49-F238E27FC236}">
                    <a16:creationId xmlns:a16="http://schemas.microsoft.com/office/drawing/2014/main" id="{EB56434B-A41C-4458-A8EF-A2547168133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310" r="10722" b="42136"/>
              <a:stretch/>
            </p:blipFill>
            <p:spPr>
              <a:xfrm>
                <a:off x="2528785" y="4807285"/>
                <a:ext cx="4841203" cy="1014035"/>
              </a:xfrm>
              <a:prstGeom prst="rect">
                <a:avLst/>
              </a:prstGeom>
            </p:spPr>
          </p:pic>
          <p:pic>
            <p:nvPicPr>
              <p:cNvPr id="7" name="Picture 6">
                <a:extLst>
                  <a:ext uri="{FF2B5EF4-FFF2-40B4-BE49-F238E27FC236}">
                    <a16:creationId xmlns:a16="http://schemas.microsoft.com/office/drawing/2014/main" id="{02234097-4746-48D9-99B9-25CECFE223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0311" r="10721"/>
              <a:stretch/>
            </p:blipFill>
            <p:spPr>
              <a:xfrm>
                <a:off x="2528785" y="4214042"/>
                <a:ext cx="4841203" cy="593243"/>
              </a:xfrm>
              <a:prstGeom prst="rect">
                <a:avLst/>
              </a:prstGeom>
            </p:spPr>
          </p:pic>
          <p:cxnSp>
            <p:nvCxnSpPr>
              <p:cNvPr id="10" name="Straight Connector 9">
                <a:extLst>
                  <a:ext uri="{FF2B5EF4-FFF2-40B4-BE49-F238E27FC236}">
                    <a16:creationId xmlns:a16="http://schemas.microsoft.com/office/drawing/2014/main" id="{DA56B9A3-6B30-4826-B55A-590BC9F17174}"/>
                  </a:ext>
                </a:extLst>
              </p:cNvPr>
              <p:cNvCxnSpPr>
                <a:cxnSpLocks/>
              </p:cNvCxnSpPr>
              <p:nvPr/>
            </p:nvCxnSpPr>
            <p:spPr>
              <a:xfrm>
                <a:off x="5673410" y="5188151"/>
                <a:ext cx="15219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4A94AD-D929-456B-87BE-F457838BAC93}"/>
                  </a:ext>
                </a:extLst>
              </p:cNvPr>
              <p:cNvCxnSpPr>
                <a:cxnSpLocks/>
              </p:cNvCxnSpPr>
              <p:nvPr/>
            </p:nvCxnSpPr>
            <p:spPr>
              <a:xfrm>
                <a:off x="5040239" y="5312619"/>
                <a:ext cx="10727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94007FC-128C-47E0-977B-27A1046F4BE2}"/>
                  </a:ext>
                </a:extLst>
              </p:cNvPr>
              <p:cNvCxnSpPr>
                <a:cxnSpLocks/>
              </p:cNvCxnSpPr>
              <p:nvPr/>
            </p:nvCxnSpPr>
            <p:spPr>
              <a:xfrm>
                <a:off x="2610374" y="5312619"/>
                <a:ext cx="10417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6" name="TextBox 15">
            <a:extLst>
              <a:ext uri="{FF2B5EF4-FFF2-40B4-BE49-F238E27FC236}">
                <a16:creationId xmlns:a16="http://schemas.microsoft.com/office/drawing/2014/main" id="{4EF98145-C10D-4FC6-9665-ED9BA8527EDB}"/>
              </a:ext>
            </a:extLst>
          </p:cNvPr>
          <p:cNvSpPr txBox="1"/>
          <p:nvPr/>
        </p:nvSpPr>
        <p:spPr>
          <a:xfrm>
            <a:off x="5393981" y="3420319"/>
            <a:ext cx="1782732" cy="369332"/>
          </a:xfrm>
          <a:prstGeom prst="rect">
            <a:avLst/>
          </a:prstGeom>
          <a:noFill/>
        </p:spPr>
        <p:txBody>
          <a:bodyPr wrap="none" rtlCol="0">
            <a:spAutoFit/>
          </a:bodyPr>
          <a:lstStyle/>
          <a:p>
            <a:r>
              <a:rPr lang="en-US" b="1" dirty="0"/>
              <a:t>Current Practice:</a:t>
            </a:r>
          </a:p>
        </p:txBody>
      </p:sp>
      <p:sp>
        <p:nvSpPr>
          <p:cNvPr id="17" name="TextBox 16">
            <a:extLst>
              <a:ext uri="{FF2B5EF4-FFF2-40B4-BE49-F238E27FC236}">
                <a16:creationId xmlns:a16="http://schemas.microsoft.com/office/drawing/2014/main" id="{AC5978F0-8A0C-4CAA-BE20-DD5289044843}"/>
              </a:ext>
            </a:extLst>
          </p:cNvPr>
          <p:cNvSpPr txBox="1"/>
          <p:nvPr/>
        </p:nvSpPr>
        <p:spPr>
          <a:xfrm>
            <a:off x="5393982" y="2609108"/>
            <a:ext cx="1757597" cy="369332"/>
          </a:xfrm>
          <a:prstGeom prst="rect">
            <a:avLst/>
          </a:prstGeom>
          <a:noFill/>
        </p:spPr>
        <p:txBody>
          <a:bodyPr wrap="none" rtlCol="0">
            <a:spAutoFit/>
          </a:bodyPr>
          <a:lstStyle/>
          <a:p>
            <a:r>
              <a:rPr lang="en-US" b="1" dirty="0"/>
              <a:t>Correct Practice:</a:t>
            </a:r>
          </a:p>
        </p:txBody>
      </p:sp>
      <p:sp>
        <p:nvSpPr>
          <p:cNvPr id="18" name="Arrow: Right 17">
            <a:extLst>
              <a:ext uri="{FF2B5EF4-FFF2-40B4-BE49-F238E27FC236}">
                <a16:creationId xmlns:a16="http://schemas.microsoft.com/office/drawing/2014/main" id="{908E931D-137A-402C-8290-941B6F983A86}"/>
              </a:ext>
            </a:extLst>
          </p:cNvPr>
          <p:cNvSpPr/>
          <p:nvPr/>
        </p:nvSpPr>
        <p:spPr>
          <a:xfrm rot="16200000">
            <a:off x="6154407" y="2854889"/>
            <a:ext cx="446353" cy="672525"/>
          </a:xfrm>
          <a:prstGeom prst="rightArrow">
            <a:avLst/>
          </a:prstGeom>
          <a:solidFill>
            <a:schemeClr val="accent6"/>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9" name="TextBox 18">
            <a:extLst>
              <a:ext uri="{FF2B5EF4-FFF2-40B4-BE49-F238E27FC236}">
                <a16:creationId xmlns:a16="http://schemas.microsoft.com/office/drawing/2014/main" id="{BA2C87B3-3001-45F9-BF8B-1C867A34EC49}"/>
              </a:ext>
            </a:extLst>
          </p:cNvPr>
          <p:cNvSpPr txBox="1"/>
          <p:nvPr/>
        </p:nvSpPr>
        <p:spPr>
          <a:xfrm>
            <a:off x="7397757" y="3451097"/>
            <a:ext cx="2138791" cy="307777"/>
          </a:xfrm>
          <a:prstGeom prst="rect">
            <a:avLst/>
          </a:prstGeom>
          <a:noFill/>
        </p:spPr>
        <p:txBody>
          <a:bodyPr wrap="none" rtlCol="0" anchor="ctr">
            <a:spAutoFit/>
          </a:bodyPr>
          <a:lstStyle/>
          <a:p>
            <a:r>
              <a:rPr lang="en-US" sz="1400" dirty="0"/>
              <a:t>Wipe down between cases</a:t>
            </a:r>
          </a:p>
        </p:txBody>
      </p:sp>
      <p:sp>
        <p:nvSpPr>
          <p:cNvPr id="20" name="TextBox 19">
            <a:extLst>
              <a:ext uri="{FF2B5EF4-FFF2-40B4-BE49-F238E27FC236}">
                <a16:creationId xmlns:a16="http://schemas.microsoft.com/office/drawing/2014/main" id="{2BF67158-D9CB-4A1E-9E06-A4BDD7C3A9C4}"/>
              </a:ext>
            </a:extLst>
          </p:cNvPr>
          <p:cNvSpPr txBox="1"/>
          <p:nvPr/>
        </p:nvSpPr>
        <p:spPr>
          <a:xfrm>
            <a:off x="7326080" y="2532164"/>
            <a:ext cx="2908504" cy="523220"/>
          </a:xfrm>
          <a:prstGeom prst="rect">
            <a:avLst/>
          </a:prstGeom>
          <a:noFill/>
        </p:spPr>
        <p:txBody>
          <a:bodyPr wrap="square" rtlCol="0" anchor="ctr">
            <a:spAutoFit/>
          </a:bodyPr>
          <a:lstStyle/>
          <a:p>
            <a:r>
              <a:rPr lang="en-US" sz="1400" dirty="0"/>
              <a:t>Typically, submerged in solution by central reprocessing</a:t>
            </a:r>
          </a:p>
        </p:txBody>
      </p:sp>
      <p:sp>
        <p:nvSpPr>
          <p:cNvPr id="21" name="TextBox 20">
            <a:extLst>
              <a:ext uri="{FF2B5EF4-FFF2-40B4-BE49-F238E27FC236}">
                <a16:creationId xmlns:a16="http://schemas.microsoft.com/office/drawing/2014/main" id="{DE38C931-7B24-4F65-9351-8E31B96E3F86}"/>
              </a:ext>
            </a:extLst>
          </p:cNvPr>
          <p:cNvSpPr txBox="1"/>
          <p:nvPr/>
        </p:nvSpPr>
        <p:spPr>
          <a:xfrm>
            <a:off x="6492362" y="3060179"/>
            <a:ext cx="3863246" cy="307777"/>
          </a:xfrm>
          <a:prstGeom prst="rect">
            <a:avLst/>
          </a:prstGeom>
          <a:noFill/>
        </p:spPr>
        <p:txBody>
          <a:bodyPr wrap="square" rtlCol="0" anchor="ctr">
            <a:spAutoFit/>
          </a:bodyPr>
          <a:lstStyle/>
          <a:p>
            <a:r>
              <a:rPr lang="en-US" sz="1400" b="1" dirty="0">
                <a:solidFill>
                  <a:schemeClr val="accent6"/>
                </a:solidFill>
              </a:rPr>
              <a:t>JCAHO citation</a:t>
            </a:r>
          </a:p>
        </p:txBody>
      </p:sp>
      <p:sp>
        <p:nvSpPr>
          <p:cNvPr id="25" name="TextBox 24">
            <a:extLst>
              <a:ext uri="{FF2B5EF4-FFF2-40B4-BE49-F238E27FC236}">
                <a16:creationId xmlns:a16="http://schemas.microsoft.com/office/drawing/2014/main" id="{9EC54030-6F10-4C0D-B14F-168C7281B245}"/>
              </a:ext>
            </a:extLst>
          </p:cNvPr>
          <p:cNvSpPr txBox="1"/>
          <p:nvPr/>
        </p:nvSpPr>
        <p:spPr>
          <a:xfrm>
            <a:off x="1775604" y="976551"/>
            <a:ext cx="3289540" cy="584775"/>
          </a:xfrm>
          <a:prstGeom prst="rect">
            <a:avLst/>
          </a:prstGeom>
          <a:noFill/>
        </p:spPr>
        <p:txBody>
          <a:bodyPr wrap="square" rtlCol="0" anchor="ctr">
            <a:spAutoFit/>
          </a:bodyPr>
          <a:lstStyle/>
          <a:p>
            <a:pPr algn="ctr"/>
            <a:r>
              <a:rPr lang="en-US" sz="1600" b="1" dirty="0">
                <a:solidFill>
                  <a:schemeClr val="accent6"/>
                </a:solidFill>
              </a:rPr>
              <a:t>FDA and JCAHO follow the Spaulding Classification…</a:t>
            </a:r>
          </a:p>
        </p:txBody>
      </p:sp>
      <p:cxnSp>
        <p:nvCxnSpPr>
          <p:cNvPr id="28" name="Straight Connector 27">
            <a:extLst>
              <a:ext uri="{FF2B5EF4-FFF2-40B4-BE49-F238E27FC236}">
                <a16:creationId xmlns:a16="http://schemas.microsoft.com/office/drawing/2014/main" id="{0F3CDC9A-5297-4A5D-8660-FA8C75112ABF}"/>
              </a:ext>
            </a:extLst>
          </p:cNvPr>
          <p:cNvCxnSpPr>
            <a:cxnSpLocks/>
          </p:cNvCxnSpPr>
          <p:nvPr/>
        </p:nvCxnSpPr>
        <p:spPr>
          <a:xfrm>
            <a:off x="5109535" y="2793736"/>
            <a:ext cx="328837" cy="3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BDB88CC-F18C-4627-AD97-C659E5045746}"/>
              </a:ext>
            </a:extLst>
          </p:cNvPr>
          <p:cNvCxnSpPr>
            <a:cxnSpLocks/>
          </p:cNvCxnSpPr>
          <p:nvPr/>
        </p:nvCxnSpPr>
        <p:spPr>
          <a:xfrm>
            <a:off x="5097516" y="3602016"/>
            <a:ext cx="328837" cy="3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4834C66-1C0A-4544-AF00-BBFDBF7C1FE3}"/>
              </a:ext>
            </a:extLst>
          </p:cNvPr>
          <p:cNvSpPr txBox="1"/>
          <p:nvPr/>
        </p:nvSpPr>
        <p:spPr>
          <a:xfrm>
            <a:off x="5014637" y="980318"/>
            <a:ext cx="5092646" cy="584775"/>
          </a:xfrm>
          <a:prstGeom prst="rect">
            <a:avLst/>
          </a:prstGeom>
          <a:noFill/>
        </p:spPr>
        <p:txBody>
          <a:bodyPr wrap="square" rtlCol="0" anchor="ctr">
            <a:spAutoFit/>
          </a:bodyPr>
          <a:lstStyle/>
          <a:p>
            <a:pPr algn="ctr"/>
            <a:r>
              <a:rPr lang="en-US" sz="1600" b="1" dirty="0">
                <a:solidFill>
                  <a:schemeClr val="accent6"/>
                </a:solidFill>
              </a:rPr>
              <a:t>…which results in citations when hospitals are only doing low-level disinfection on handles</a:t>
            </a:r>
          </a:p>
        </p:txBody>
      </p:sp>
    </p:spTree>
    <p:extLst>
      <p:ext uri="{BB962C8B-B14F-4D97-AF65-F5344CB8AC3E}">
        <p14:creationId xmlns:p14="http://schemas.microsoft.com/office/powerpoint/2010/main" val="111004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JCAHO Guidelines</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24</a:t>
            </a:fld>
            <a:endParaRPr lang="en-US" dirty="0">
              <a:solidFill>
                <a:srgbClr val="FFFFFF"/>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429500" y="0"/>
            <a:ext cx="3238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04915" y="5730231"/>
            <a:ext cx="8742060" cy="646331"/>
          </a:xfrm>
          <a:prstGeom prst="rect">
            <a:avLst/>
          </a:prstGeom>
        </p:spPr>
        <p:txBody>
          <a:bodyPr wrap="square">
            <a:spAutoFit/>
          </a:bodyPr>
          <a:lstStyle/>
          <a:p>
            <a:r>
              <a:rPr lang="en-US" dirty="0">
                <a:hlinkClick r:id="rId3"/>
              </a:rPr>
              <a:t>https://www.jointcommission.org/standards_information/jcfaqdetails.aspx?StandardsFaqId=1201&amp;ProgramId=46</a:t>
            </a:r>
            <a:r>
              <a:rPr lang="en-US" dirty="0"/>
              <a:t> </a:t>
            </a: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r="5621"/>
          <a:stretch/>
        </p:blipFill>
        <p:spPr bwMode="auto">
          <a:xfrm>
            <a:off x="1510353" y="917955"/>
            <a:ext cx="9267157" cy="111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47F0CAF2-F123-4E49-9B35-5AAAAE7AED1A}"/>
              </a:ext>
            </a:extLst>
          </p:cNvPr>
          <p:cNvSpPr txBox="1"/>
          <p:nvPr/>
        </p:nvSpPr>
        <p:spPr>
          <a:xfrm>
            <a:off x="1804916" y="2254520"/>
            <a:ext cx="8521891" cy="2862322"/>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60606"/>
                </a:solidFill>
              </a:rPr>
              <a:t>Laryngoscope blades </a:t>
            </a:r>
            <a:r>
              <a:rPr lang="en-US" sz="2000" dirty="0">
                <a:solidFill>
                  <a:srgbClr val="060606"/>
                </a:solidFill>
              </a:rPr>
              <a:t>are processed via either </a:t>
            </a:r>
            <a:r>
              <a:rPr lang="en-US" sz="2000" b="1" u="sng" dirty="0">
                <a:solidFill>
                  <a:srgbClr val="060606"/>
                </a:solidFill>
              </a:rPr>
              <a:t>high-level disinfection or sterilization.</a:t>
            </a:r>
          </a:p>
          <a:p>
            <a:pPr marL="342900" indent="-342900">
              <a:buFont typeface="Arial" panose="020B0604020202020204" pitchFamily="34" charset="0"/>
              <a:buChar char="•"/>
            </a:pPr>
            <a:endParaRPr lang="en-US" sz="2000" b="1" dirty="0">
              <a:solidFill>
                <a:srgbClr val="060606"/>
              </a:solidFill>
            </a:endParaRPr>
          </a:p>
          <a:p>
            <a:pPr marL="342900" indent="-342900">
              <a:buFont typeface="Arial" panose="020B0604020202020204" pitchFamily="34" charset="0"/>
              <a:buChar char="•"/>
            </a:pPr>
            <a:r>
              <a:rPr lang="en-US" sz="2000" b="1" dirty="0">
                <a:solidFill>
                  <a:srgbClr val="060606"/>
                </a:solidFill>
              </a:rPr>
              <a:t>Laryngoscope handles</a:t>
            </a:r>
            <a:r>
              <a:rPr lang="en-US" sz="2000" dirty="0">
                <a:solidFill>
                  <a:srgbClr val="060606"/>
                </a:solidFill>
              </a:rPr>
              <a:t>, the organization is following the </a:t>
            </a:r>
            <a:r>
              <a:rPr lang="en-US" sz="2000" b="1" u="sng" dirty="0">
                <a:solidFill>
                  <a:srgbClr val="060606"/>
                </a:solidFill>
              </a:rPr>
              <a:t>manufacturer's instructions-for-use for cleaning/disinfection guidance</a:t>
            </a:r>
            <a:r>
              <a:rPr lang="en-US" sz="2000" b="1" dirty="0">
                <a:solidFill>
                  <a:srgbClr val="060606"/>
                </a:solidFill>
              </a:rPr>
              <a:t>.</a:t>
            </a:r>
          </a:p>
          <a:p>
            <a:pPr marL="342900" indent="-342900">
              <a:buFont typeface="Arial" panose="020B0604020202020204" pitchFamily="34" charset="0"/>
              <a:buChar char="•"/>
            </a:pPr>
            <a:endParaRPr lang="en-US" sz="2000" b="1" u="sng" dirty="0">
              <a:solidFill>
                <a:srgbClr val="060606"/>
              </a:solidFill>
            </a:endParaRPr>
          </a:p>
          <a:p>
            <a:pPr marL="342900" indent="-342900">
              <a:buFont typeface="Arial" panose="020B0604020202020204" pitchFamily="34" charset="0"/>
              <a:buChar char="•"/>
            </a:pPr>
            <a:r>
              <a:rPr lang="en-US" sz="2000" b="1" dirty="0">
                <a:solidFill>
                  <a:srgbClr val="060606"/>
                </a:solidFill>
              </a:rPr>
              <a:t>Packaged </a:t>
            </a:r>
          </a:p>
          <a:p>
            <a:pPr marL="342900" indent="-342900">
              <a:buFont typeface="Arial" panose="020B0604020202020204" pitchFamily="34" charset="0"/>
              <a:buChar char="•"/>
            </a:pPr>
            <a:endParaRPr lang="en-US" sz="2000" b="1" dirty="0">
              <a:solidFill>
                <a:srgbClr val="060606"/>
              </a:solidFill>
            </a:endParaRPr>
          </a:p>
          <a:p>
            <a:pPr marL="342900" indent="-342900">
              <a:buFont typeface="Arial" panose="020B0604020202020204" pitchFamily="34" charset="0"/>
              <a:buChar char="•"/>
            </a:pPr>
            <a:r>
              <a:rPr lang="en-US" sz="2000" b="1" dirty="0">
                <a:solidFill>
                  <a:srgbClr val="060606"/>
                </a:solidFill>
              </a:rPr>
              <a:t>Stored in a way to prevent contamination</a:t>
            </a:r>
          </a:p>
        </p:txBody>
      </p:sp>
    </p:spTree>
    <p:extLst>
      <p:ext uri="{BB962C8B-B14F-4D97-AF65-F5344CB8AC3E}">
        <p14:creationId xmlns:p14="http://schemas.microsoft.com/office/powerpoint/2010/main" val="240623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Sterilization Steps &amp; Cost</a:t>
            </a:r>
          </a:p>
        </p:txBody>
      </p:sp>
      <p:sp>
        <p:nvSpPr>
          <p:cNvPr id="4" name="Footer Placeholder 3"/>
          <p:cNvSpPr>
            <a:spLocks noGrp="1"/>
          </p:cNvSpPr>
          <p:nvPr>
            <p:ph type="ftr" sz="quarter" idx="11"/>
          </p:nvPr>
        </p:nvSpPr>
        <p:spPr/>
        <p:txBody>
          <a:bodyPr/>
          <a:lstStyle/>
          <a:p>
            <a:r>
              <a:rPr lang="en-US">
                <a:solidFill>
                  <a:srgbClr val="FFFFFF"/>
                </a:solidFill>
              </a:rPr>
              <a:t>SALTER LABS CONFIDENTIAL</a:t>
            </a:r>
            <a:endParaRPr lang="en-US" dirty="0">
              <a:solidFill>
                <a:srgbClr val="FFFFFF"/>
              </a:solidFill>
            </a:endParaRPr>
          </a:p>
        </p:txBody>
      </p:sp>
      <p:sp>
        <p:nvSpPr>
          <p:cNvPr id="5" name="Slide Number Placeholder 4"/>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25</a:t>
            </a:fld>
            <a:endParaRPr lang="en-US" dirty="0">
              <a:solidFill>
                <a:srgbClr val="FFFFFF"/>
              </a:solidFill>
            </a:endParaRPr>
          </a:p>
        </p:txBody>
      </p:sp>
      <p:sp>
        <p:nvSpPr>
          <p:cNvPr id="6" name="TextBox 5">
            <a:extLst>
              <a:ext uri="{FF2B5EF4-FFF2-40B4-BE49-F238E27FC236}">
                <a16:creationId xmlns:a16="http://schemas.microsoft.com/office/drawing/2014/main" id="{47F0CAF2-F123-4E49-9B35-5AAAAE7AED1A}"/>
              </a:ext>
            </a:extLst>
          </p:cNvPr>
          <p:cNvSpPr txBox="1"/>
          <p:nvPr/>
        </p:nvSpPr>
        <p:spPr>
          <a:xfrm>
            <a:off x="1613847" y="1357662"/>
            <a:ext cx="3982311"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High cost per intubation: </a:t>
            </a:r>
            <a:br>
              <a:rPr lang="en-US" sz="2000" dirty="0"/>
            </a:br>
            <a:r>
              <a:rPr lang="en-US" sz="2000" dirty="0"/>
              <a:t>$17-$26 </a:t>
            </a:r>
          </a:p>
          <a:p>
            <a:pPr marL="285750" indent="-285750">
              <a:buFont typeface="Arial" panose="020B0604020202020204" pitchFamily="34" charset="0"/>
              <a:buChar char="•"/>
            </a:pPr>
            <a:r>
              <a:rPr lang="en-US" sz="2000" dirty="0"/>
              <a:t>Laryngoscope failure due to wear &amp; tear, improper re-assembly</a:t>
            </a:r>
          </a:p>
          <a:p>
            <a:pPr marL="285750" indent="-285750">
              <a:buFont typeface="Arial" panose="020B0604020202020204" pitchFamily="34" charset="0"/>
              <a:buChar char="•"/>
            </a:pPr>
            <a:r>
              <a:rPr lang="en-US" sz="2000" dirty="0"/>
              <a:t>Risk of cross-contamination resulting from poor cleaning or bacteria that remains </a:t>
            </a:r>
          </a:p>
          <a:p>
            <a:pPr marL="285750" indent="-285750">
              <a:buFont typeface="Arial" panose="020B0604020202020204" pitchFamily="34" charset="0"/>
              <a:buChar char="•"/>
            </a:pPr>
            <a:r>
              <a:rPr lang="en-US" sz="2000" dirty="0"/>
              <a:t>Loss of product , replacement</a:t>
            </a:r>
          </a:p>
          <a:p>
            <a:pPr marL="285750" indent="-285750">
              <a:buFont typeface="Arial" panose="020B0604020202020204" pitchFamily="34" charset="0"/>
              <a:buChar char="•"/>
            </a:pPr>
            <a:r>
              <a:rPr lang="en-US" sz="2000" dirty="0"/>
              <a:t>Time delays in product availability </a:t>
            </a:r>
          </a:p>
          <a:p>
            <a:pPr marL="285750" indent="-285750">
              <a:buFont typeface="Arial" panose="020B0604020202020204" pitchFamily="34" charset="0"/>
              <a:buChar char="•"/>
            </a:pPr>
            <a:r>
              <a:rPr lang="en-US" sz="2000" dirty="0"/>
              <a:t>Diminished light quality over time</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6158" y="1087352"/>
            <a:ext cx="5208323" cy="511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47F0CAF2-F123-4E49-9B35-5AAAAE7AED1A}"/>
              </a:ext>
            </a:extLst>
          </p:cNvPr>
          <p:cNvSpPr txBox="1"/>
          <p:nvPr/>
        </p:nvSpPr>
        <p:spPr>
          <a:xfrm>
            <a:off x="1613847" y="5910791"/>
            <a:ext cx="9095097" cy="584775"/>
          </a:xfrm>
          <a:prstGeom prst="rect">
            <a:avLst/>
          </a:prstGeom>
          <a:noFill/>
        </p:spPr>
        <p:txBody>
          <a:bodyPr wrap="square" rtlCol="0">
            <a:spAutoFit/>
          </a:bodyPr>
          <a:lstStyle/>
          <a:p>
            <a:r>
              <a:rPr lang="en-US" sz="1600" dirty="0"/>
              <a:t>From ‘ Flexicare Cost of Reprocessing Brochure’ </a:t>
            </a:r>
            <a:r>
              <a:rPr lang="en-US" sz="1600" dirty="0">
                <a:hlinkClick r:id="rId3"/>
              </a:rPr>
              <a:t>http://www.briteprosolo.com/images/downloads/Cost%20of%20Reprocessing.pdf</a:t>
            </a:r>
            <a:r>
              <a:rPr lang="en-US" sz="1600" dirty="0"/>
              <a:t> </a:t>
            </a:r>
            <a:endParaRPr lang="en-US" sz="1400" dirty="0"/>
          </a:p>
        </p:txBody>
      </p:sp>
    </p:spTree>
    <p:extLst>
      <p:ext uri="{BB962C8B-B14F-4D97-AF65-F5344CB8AC3E}">
        <p14:creationId xmlns:p14="http://schemas.microsoft.com/office/powerpoint/2010/main" val="1288554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26</a:t>
            </a:fld>
            <a:endParaRPr lang="en-US" dirty="0">
              <a:solidFill>
                <a:srgbClr val="FFFFFF"/>
              </a:solidFill>
            </a:endParaRPr>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524000" y="142307"/>
            <a:ext cx="5377218" cy="1475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7173178" y="415778"/>
            <a:ext cx="3534770" cy="983396"/>
          </a:xfrm>
        </p:spPr>
        <p:txBody>
          <a:bodyPr>
            <a:noAutofit/>
          </a:bodyPr>
          <a:lstStyle/>
          <a:p>
            <a:r>
              <a:rPr lang="en-US" sz="1500" dirty="0"/>
              <a:t>Accessed 9/20/2017 </a:t>
            </a:r>
            <a:r>
              <a:rPr lang="en-US" sz="1500" dirty="0">
                <a:hlinkClick r:id="rId4"/>
              </a:rPr>
              <a:t>https://www.welchallyn.com/content/dam/welchallyn/documents/sap-documents/LIT/80021/80021285LITPDF.pdf</a:t>
            </a:r>
            <a:r>
              <a:rPr lang="en-US" sz="1500" dirty="0"/>
              <a:t> </a:t>
            </a:r>
          </a:p>
        </p:txBody>
      </p:sp>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6597" y="1822135"/>
            <a:ext cx="3795642" cy="4831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2614"/>
          <a:stretch/>
        </p:blipFill>
        <p:spPr bwMode="auto">
          <a:xfrm>
            <a:off x="6512115" y="1822136"/>
            <a:ext cx="4034861" cy="4831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3987"/>
          <a:stretch/>
        </p:blipFill>
        <p:spPr bwMode="auto">
          <a:xfrm>
            <a:off x="1414820" y="2361063"/>
            <a:ext cx="9186748" cy="2825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2051"/>
                                        </p:tgtEl>
                                        <p:attrNameLst>
                                          <p:attrName>style.opacity</p:attrName>
                                        </p:attrNameLst>
                                      </p:cBhvr>
                                      <p:to>
                                        <p:strVal val="0.5"/>
                                      </p:to>
                                    </p:set>
                                    <p:animEffect filter="image" prLst="opacity: 0.5">
                                      <p:cBhvr rctx="IE">
                                        <p:cTn id="9" dur="indefinite"/>
                                        <p:tgtEl>
                                          <p:spTgt spid="2051"/>
                                        </p:tgtEl>
                                      </p:cBhvr>
                                    </p:animEffect>
                                  </p:childTnLst>
                                </p:cTn>
                              </p:par>
                              <p:par>
                                <p:cTn id="10" presetID="9" presetClass="emph" presetSubtype="0" nodeType="withEffect">
                                  <p:stCondLst>
                                    <p:cond delay="0"/>
                                  </p:stCondLst>
                                  <p:childTnLst>
                                    <p:set>
                                      <p:cBhvr rctx="PPT">
                                        <p:cTn id="11" dur="indefinite"/>
                                        <p:tgtEl>
                                          <p:spTgt spid="2052"/>
                                        </p:tgtEl>
                                        <p:attrNameLst>
                                          <p:attrName>style.opacity</p:attrName>
                                        </p:attrNameLst>
                                      </p:cBhvr>
                                      <p:to>
                                        <p:strVal val="0.5"/>
                                      </p:to>
                                    </p:set>
                                    <p:animEffect filter="image" prLst="opacity: 0.5">
                                      <p:cBhvr rctx="IE">
                                        <p:cTn id="12" dur="indefinite"/>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27</a:t>
            </a:fld>
            <a:endParaRPr lang="en-US" dirty="0">
              <a:solidFill>
                <a:srgbClr val="FFFFFF"/>
              </a:solidFill>
            </a:endParaRPr>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524000" y="142308"/>
            <a:ext cx="5363570" cy="147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7173178" y="415778"/>
            <a:ext cx="3534770" cy="983396"/>
          </a:xfrm>
        </p:spPr>
        <p:txBody>
          <a:bodyPr>
            <a:noAutofit/>
          </a:bodyPr>
          <a:lstStyle/>
          <a:p>
            <a:r>
              <a:rPr lang="en-US" sz="1500" dirty="0"/>
              <a:t>Accessed 9/20/2017 </a:t>
            </a:r>
            <a:r>
              <a:rPr lang="en-US" sz="1500" dirty="0">
                <a:hlinkClick r:id="rId3"/>
              </a:rPr>
              <a:t>https://www.welchallyn.com/content/dam/welchallyn/documents/sap-documents/LIT/80021/80021285LITPDF.pdf</a:t>
            </a:r>
            <a:r>
              <a:rPr lang="en-US" sz="1500" dirty="0"/>
              <a:t> </a:t>
            </a:r>
          </a:p>
        </p:txBody>
      </p:sp>
      <p:sp>
        <p:nvSpPr>
          <p:cNvPr id="8" name="Content Placeholder 2"/>
          <p:cNvSpPr txBox="1">
            <a:spLocks/>
          </p:cNvSpPr>
          <p:nvPr/>
        </p:nvSpPr>
        <p:spPr>
          <a:xfrm>
            <a:off x="1769659" y="1692436"/>
            <a:ext cx="7151428" cy="4247317"/>
          </a:xfrm>
          <a:prstGeom prst="rect">
            <a:avLst/>
          </a:prstGeom>
        </p:spPr>
        <p:txBody>
          <a:bodyPr vert="horz" wrap="square" lIns="91440" tIns="45720" rIns="91440" bIns="45720" rtlCol="0">
            <a:sp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rgbClr val="060606"/>
                </a:solidFill>
              </a:rPr>
              <a:t>Clean and Intermediate Level Disinfection:</a:t>
            </a:r>
          </a:p>
          <a:p>
            <a:pPr marL="0" indent="0">
              <a:buNone/>
            </a:pPr>
            <a:r>
              <a:rPr lang="en-US" sz="1500" dirty="0"/>
              <a:t>Prepare for Cleaning</a:t>
            </a:r>
          </a:p>
          <a:p>
            <a:pPr>
              <a:buFontTx/>
              <a:buChar char="-"/>
            </a:pPr>
            <a:r>
              <a:rPr lang="en-US" sz="1500" dirty="0"/>
              <a:t>Separate blade from handle</a:t>
            </a:r>
          </a:p>
          <a:p>
            <a:pPr>
              <a:buFontTx/>
              <a:buChar char="-"/>
            </a:pPr>
            <a:r>
              <a:rPr lang="en-US" sz="1500" dirty="0"/>
              <a:t>Prevent handle from drying</a:t>
            </a:r>
          </a:p>
          <a:p>
            <a:pPr>
              <a:buFontTx/>
              <a:buChar char="-"/>
            </a:pPr>
            <a:endParaRPr lang="en-US" sz="1500" dirty="0"/>
          </a:p>
          <a:p>
            <a:pPr marL="0" indent="0">
              <a:buNone/>
            </a:pPr>
            <a:r>
              <a:rPr lang="en-US" sz="1500" dirty="0"/>
              <a:t>Initial Cleaning</a:t>
            </a:r>
          </a:p>
          <a:p>
            <a:r>
              <a:rPr lang="en-US" sz="1500" dirty="0"/>
              <a:t>Remove the battery</a:t>
            </a:r>
          </a:p>
          <a:p>
            <a:r>
              <a:rPr lang="en-US" sz="1500" dirty="0"/>
              <a:t>Clean with germicidal wipe</a:t>
            </a:r>
          </a:p>
          <a:p>
            <a:r>
              <a:rPr lang="en-US" sz="1500" dirty="0"/>
              <a:t>Brush to remove any visible soil</a:t>
            </a:r>
          </a:p>
          <a:p>
            <a:r>
              <a:rPr lang="en-US" sz="1500" dirty="0"/>
              <a:t>Re-wipe with germicidal wipe and let sit per germicidal wipe instructions</a:t>
            </a:r>
          </a:p>
          <a:p>
            <a:pPr marL="0" indent="0">
              <a:buNone/>
            </a:pPr>
            <a:r>
              <a:rPr lang="en-US" sz="1500" dirty="0"/>
              <a:t>Air dry</a:t>
            </a:r>
          </a:p>
          <a:p>
            <a:pPr marL="0" indent="0">
              <a:buNone/>
            </a:pPr>
            <a:r>
              <a:rPr lang="en-US" sz="1500" dirty="0"/>
              <a:t>Inspect parts and reassemble</a:t>
            </a:r>
          </a:p>
          <a:p>
            <a:pPr marL="0" indent="0">
              <a:buNone/>
            </a:pPr>
            <a:r>
              <a:rPr lang="en-US" sz="1500" dirty="0"/>
              <a:t>Test by attaching to a clean and disinfected blade </a:t>
            </a:r>
          </a:p>
          <a:p>
            <a:pPr marL="0" indent="0">
              <a:buNone/>
            </a:pPr>
            <a:r>
              <a:rPr lang="en-US" sz="1500" dirty="0"/>
              <a:t>Re-wipe all surfaces with germicidal wipe and let sit per germicidal wipe instructions</a:t>
            </a:r>
          </a:p>
          <a:p>
            <a:pPr marL="0" indent="0">
              <a:buNone/>
            </a:pPr>
            <a:r>
              <a:rPr lang="en-US" sz="1500" dirty="0"/>
              <a:t>Store per facility practice</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511940" y="1649751"/>
            <a:ext cx="20193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937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Simplest way to keep JCAHO complaint</a:t>
            </a:r>
          </a:p>
        </p:txBody>
      </p:sp>
      <p:sp>
        <p:nvSpPr>
          <p:cNvPr id="3" name="Content Placeholder 2"/>
          <p:cNvSpPr>
            <a:spLocks noGrp="1"/>
          </p:cNvSpPr>
          <p:nvPr>
            <p:ph idx="1"/>
          </p:nvPr>
        </p:nvSpPr>
        <p:spPr/>
        <p:txBody>
          <a:bodyPr>
            <a:normAutofit/>
          </a:bodyPr>
          <a:lstStyle/>
          <a:p>
            <a:endParaRPr lang="en-US" sz="3000" dirty="0"/>
          </a:p>
          <a:p>
            <a:pPr marL="0" indent="0" algn="ctr">
              <a:buNone/>
            </a:pPr>
            <a:r>
              <a:rPr lang="en-US" sz="3000" dirty="0"/>
              <a:t>“We use disposable handles and blades” </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28</a:t>
            </a:fld>
            <a:endParaRPr lang="en-US" dirty="0">
              <a:solidFill>
                <a:srgbClr val="FFFFFF"/>
              </a:solidFill>
            </a:endParaRPr>
          </a:p>
        </p:txBody>
      </p:sp>
    </p:spTree>
    <p:extLst>
      <p:ext uri="{BB962C8B-B14F-4D97-AF65-F5344CB8AC3E}">
        <p14:creationId xmlns:p14="http://schemas.microsoft.com/office/powerpoint/2010/main" val="146717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AB34-1E91-41D0-BA9B-320B9F9AA0B0}"/>
              </a:ext>
            </a:extLst>
          </p:cNvPr>
          <p:cNvSpPr>
            <a:spLocks noGrp="1"/>
          </p:cNvSpPr>
          <p:nvPr>
            <p:ph type="title"/>
          </p:nvPr>
        </p:nvSpPr>
        <p:spPr/>
        <p:txBody>
          <a:bodyPr anchor="t"/>
          <a:lstStyle/>
          <a:p>
            <a:r>
              <a:rPr lang="en-US" dirty="0"/>
              <a:t>Direct Laryngoscopy </a:t>
            </a:r>
            <a:r>
              <a:rPr lang="en-US" dirty="0">
                <a:sym typeface="Wingdings" panose="05000000000000000000" pitchFamily="2" charset="2"/>
              </a:rPr>
              <a:t> Video Laryngoscopy</a:t>
            </a:r>
            <a:endParaRPr lang="en-US" dirty="0"/>
          </a:p>
        </p:txBody>
      </p:sp>
      <p:sp>
        <p:nvSpPr>
          <p:cNvPr id="4" name="Footer Placeholder 3">
            <a:extLst>
              <a:ext uri="{FF2B5EF4-FFF2-40B4-BE49-F238E27FC236}">
                <a16:creationId xmlns:a16="http://schemas.microsoft.com/office/drawing/2014/main" id="{C88AAF92-B293-4BBF-A314-555CBF85A19B}"/>
              </a:ext>
            </a:extLst>
          </p:cNvPr>
          <p:cNvSpPr>
            <a:spLocks noGrp="1"/>
          </p:cNvSpPr>
          <p:nvPr>
            <p:ph type="ftr" sz="quarter" idx="13"/>
          </p:nvPr>
        </p:nvSpPr>
        <p:spPr/>
        <p:txBody>
          <a:bodyPr/>
          <a:lstStyle/>
          <a:p>
            <a:r>
              <a:rPr lang="en-US" dirty="0">
                <a:solidFill>
                  <a:srgbClr val="FFFFFF"/>
                </a:solidFill>
              </a:rPr>
              <a:t>SALTER LABS CONFIDENTIAL</a:t>
            </a:r>
          </a:p>
        </p:txBody>
      </p:sp>
      <p:sp>
        <p:nvSpPr>
          <p:cNvPr id="5" name="Slide Number Placeholder 4">
            <a:extLst>
              <a:ext uri="{FF2B5EF4-FFF2-40B4-BE49-F238E27FC236}">
                <a16:creationId xmlns:a16="http://schemas.microsoft.com/office/drawing/2014/main" id="{A0971779-3330-4BEC-A176-33CE48AC4607}"/>
              </a:ext>
            </a:extLst>
          </p:cNvPr>
          <p:cNvSpPr>
            <a:spLocks noGrp="1"/>
          </p:cNvSpPr>
          <p:nvPr>
            <p:ph type="sldNum" sz="quarter" idx="4"/>
          </p:nvPr>
        </p:nvSpPr>
        <p:spPr/>
        <p:txBody>
          <a:bodyPr/>
          <a:lstStyle/>
          <a:p>
            <a:fld id="{241787B5-D4EB-443B-B5C1-5411D614CF3D}" type="slidenum">
              <a:rPr lang="en-US" smtClean="0">
                <a:solidFill>
                  <a:srgbClr val="FFFFFF"/>
                </a:solidFill>
              </a:rPr>
              <a:pPr/>
              <a:t>29</a:t>
            </a:fld>
            <a:endParaRPr lang="en-US" dirty="0">
              <a:solidFill>
                <a:srgbClr val="FFFFFF"/>
              </a:solidFill>
            </a:endParaRPr>
          </a:p>
        </p:txBody>
      </p:sp>
      <p:sp>
        <p:nvSpPr>
          <p:cNvPr id="6" name="Rectangle: Rounded Corners 5">
            <a:extLst>
              <a:ext uri="{FF2B5EF4-FFF2-40B4-BE49-F238E27FC236}">
                <a16:creationId xmlns:a16="http://schemas.microsoft.com/office/drawing/2014/main" id="{3CFBB3ED-F6C0-4C66-B0BF-7B258559EF59}"/>
              </a:ext>
            </a:extLst>
          </p:cNvPr>
          <p:cNvSpPr/>
          <p:nvPr/>
        </p:nvSpPr>
        <p:spPr>
          <a:xfrm>
            <a:off x="1793157" y="2335709"/>
            <a:ext cx="1894115" cy="1123712"/>
          </a:xfrm>
          <a:prstGeom prst="round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a:solidFill>
                  <a:schemeClr val="tx1"/>
                </a:solidFill>
                <a:latin typeface="+mj-lt"/>
              </a:rPr>
              <a:t>Drivers of conversion to Video</a:t>
            </a:r>
          </a:p>
        </p:txBody>
      </p:sp>
      <p:sp>
        <p:nvSpPr>
          <p:cNvPr id="7" name="TextBox 6">
            <a:extLst>
              <a:ext uri="{FF2B5EF4-FFF2-40B4-BE49-F238E27FC236}">
                <a16:creationId xmlns:a16="http://schemas.microsoft.com/office/drawing/2014/main" id="{70FB6702-829B-489D-8AFF-364A7F80C63F}"/>
              </a:ext>
            </a:extLst>
          </p:cNvPr>
          <p:cNvSpPr txBox="1"/>
          <p:nvPr/>
        </p:nvSpPr>
        <p:spPr>
          <a:xfrm>
            <a:off x="4012217" y="2003716"/>
            <a:ext cx="5532202" cy="2062103"/>
          </a:xfrm>
          <a:prstGeom prst="rect">
            <a:avLst/>
          </a:prstGeom>
          <a:noFill/>
        </p:spPr>
        <p:txBody>
          <a:bodyPr wrap="square" rtlCol="0">
            <a:spAutoFit/>
          </a:bodyPr>
          <a:lstStyle/>
          <a:p>
            <a:pPr marL="342900" indent="-342900">
              <a:buFont typeface="+mj-lt"/>
              <a:buAutoNum type="arabicPeriod"/>
            </a:pPr>
            <a:r>
              <a:rPr lang="en-US" sz="2000" dirty="0"/>
              <a:t>Clinical advantage of video</a:t>
            </a:r>
          </a:p>
          <a:p>
            <a:pPr marL="800059" lvl="1" indent="-342900">
              <a:buFont typeface="Arial" panose="020B0604020202020204" pitchFamily="34" charset="0"/>
              <a:buChar char="•"/>
            </a:pPr>
            <a:r>
              <a:rPr lang="en-US" sz="1600" dirty="0"/>
              <a:t>More compelling for less skilled </a:t>
            </a:r>
            <a:r>
              <a:rPr lang="en-US" sz="1600" dirty="0" err="1"/>
              <a:t>intubationists</a:t>
            </a:r>
            <a:endParaRPr lang="en-US" sz="1600" dirty="0"/>
          </a:p>
          <a:p>
            <a:pPr marL="800059" lvl="1" indent="-342900">
              <a:buFont typeface="Arial" panose="020B0604020202020204" pitchFamily="34" charset="0"/>
              <a:buChar char="•"/>
            </a:pPr>
            <a:r>
              <a:rPr lang="en-US" sz="1600" dirty="0"/>
              <a:t>Strong for EMS, ED, ICU</a:t>
            </a:r>
          </a:p>
          <a:p>
            <a:pPr marL="800059" lvl="1" indent="-342900">
              <a:buFont typeface="Arial" panose="020B0604020202020204" pitchFamily="34" charset="0"/>
              <a:buChar char="•"/>
            </a:pPr>
            <a:r>
              <a:rPr lang="en-US" sz="1600" dirty="0"/>
              <a:t>Less for anesthesiologists</a:t>
            </a:r>
            <a:endParaRPr lang="en-US" dirty="0"/>
          </a:p>
          <a:p>
            <a:pPr marL="342900" indent="-342900">
              <a:buFont typeface="+mj-lt"/>
              <a:buAutoNum type="arabicPeriod"/>
            </a:pPr>
            <a:r>
              <a:rPr lang="en-US" sz="2000" dirty="0"/>
              <a:t>Clinical advantage for difficult cases</a:t>
            </a:r>
          </a:p>
          <a:p>
            <a:pPr marL="342900" indent="-342900">
              <a:buFont typeface="+mj-lt"/>
              <a:buAutoNum type="arabicPeriod"/>
            </a:pPr>
            <a:r>
              <a:rPr lang="en-US" sz="2000" dirty="0"/>
              <a:t>Seen as best, newest technology</a:t>
            </a:r>
          </a:p>
          <a:p>
            <a:pPr marL="342900" indent="-342900">
              <a:buFont typeface="+mj-lt"/>
              <a:buAutoNum type="arabicPeriod"/>
            </a:pPr>
            <a:r>
              <a:rPr lang="en-US" sz="2000" dirty="0"/>
              <a:t>More affordable technology options</a:t>
            </a:r>
          </a:p>
        </p:txBody>
      </p:sp>
    </p:spTree>
    <p:extLst>
      <p:ext uri="{BB962C8B-B14F-4D97-AF65-F5344CB8AC3E}">
        <p14:creationId xmlns:p14="http://schemas.microsoft.com/office/powerpoint/2010/main" val="275655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094CE4-EBAB-4DDF-814F-E0FC4EBFB460}"/>
              </a:ext>
            </a:extLst>
          </p:cNvPr>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715828" y="1006475"/>
            <a:ext cx="6760343" cy="5170488"/>
          </a:xfrm>
          <a:prstGeom prst="rect">
            <a:avLst/>
          </a:prstGeom>
        </p:spPr>
      </p:pic>
      <p:sp>
        <p:nvSpPr>
          <p:cNvPr id="3" name="Title 2">
            <a:extLst>
              <a:ext uri="{FF2B5EF4-FFF2-40B4-BE49-F238E27FC236}">
                <a16:creationId xmlns:a16="http://schemas.microsoft.com/office/drawing/2014/main" id="{B81D9C97-01B0-41B6-B873-27DE36F96E6A}"/>
              </a:ext>
            </a:extLst>
          </p:cNvPr>
          <p:cNvSpPr>
            <a:spLocks noGrp="1"/>
          </p:cNvSpPr>
          <p:nvPr>
            <p:ph type="ctrTitle"/>
          </p:nvPr>
        </p:nvSpPr>
        <p:spPr/>
        <p:txBody>
          <a:bodyPr/>
          <a:lstStyle/>
          <a:p>
            <a:r>
              <a:rPr lang="en-US" dirty="0"/>
              <a:t>Airway anatomy </a:t>
            </a:r>
          </a:p>
        </p:txBody>
      </p:sp>
      <p:sp>
        <p:nvSpPr>
          <p:cNvPr id="4" name="Slide Number Placeholder 3">
            <a:extLst>
              <a:ext uri="{FF2B5EF4-FFF2-40B4-BE49-F238E27FC236}">
                <a16:creationId xmlns:a16="http://schemas.microsoft.com/office/drawing/2014/main" id="{402C02DC-3C90-48F9-A2BB-515EFAACE0F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85278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AB34-1E91-41D0-BA9B-320B9F9AA0B0}"/>
              </a:ext>
            </a:extLst>
          </p:cNvPr>
          <p:cNvSpPr>
            <a:spLocks noGrp="1"/>
          </p:cNvSpPr>
          <p:nvPr>
            <p:ph type="title"/>
          </p:nvPr>
        </p:nvSpPr>
        <p:spPr/>
        <p:txBody>
          <a:bodyPr anchor="t"/>
          <a:lstStyle/>
          <a:p>
            <a:r>
              <a:rPr lang="en-US" dirty="0">
                <a:sym typeface="Wingdings" panose="05000000000000000000" pitchFamily="2" charset="2"/>
              </a:rPr>
              <a:t>Video Laryngoscopy Competition for ‘Routine’</a:t>
            </a:r>
            <a:endParaRPr lang="en-US" dirty="0"/>
          </a:p>
        </p:txBody>
      </p:sp>
      <p:sp>
        <p:nvSpPr>
          <p:cNvPr id="5" name="Slide Number Placeholder 4">
            <a:extLst>
              <a:ext uri="{FF2B5EF4-FFF2-40B4-BE49-F238E27FC236}">
                <a16:creationId xmlns:a16="http://schemas.microsoft.com/office/drawing/2014/main" id="{A0971779-3330-4BEC-A176-33CE48AC4607}"/>
              </a:ext>
            </a:extLst>
          </p:cNvPr>
          <p:cNvSpPr>
            <a:spLocks noGrp="1"/>
          </p:cNvSpPr>
          <p:nvPr>
            <p:ph type="sldNum" sz="quarter" idx="4"/>
          </p:nvPr>
        </p:nvSpPr>
        <p:spPr>
          <a:xfrm>
            <a:off x="9625887" y="4684649"/>
            <a:ext cx="833717" cy="204439"/>
          </a:xfrm>
        </p:spPr>
        <p:txBody>
          <a:bodyPr/>
          <a:lstStyle/>
          <a:p>
            <a:fld id="{241787B5-D4EB-443B-B5C1-5411D614CF3D}" type="slidenum">
              <a:rPr lang="en-US" smtClean="0">
                <a:solidFill>
                  <a:srgbClr val="FFFFFF"/>
                </a:solidFill>
              </a:rPr>
              <a:pPr/>
              <a:t>30</a:t>
            </a:fld>
            <a:endParaRPr lang="en-US" dirty="0">
              <a:solidFill>
                <a:srgbClr val="FFFFFF"/>
              </a:solidFill>
            </a:endParaRPr>
          </a:p>
        </p:txBody>
      </p:sp>
      <p:sp>
        <p:nvSpPr>
          <p:cNvPr id="8" name="Rectangle 7">
            <a:extLst>
              <a:ext uri="{FF2B5EF4-FFF2-40B4-BE49-F238E27FC236}">
                <a16:creationId xmlns:a16="http://schemas.microsoft.com/office/drawing/2014/main" id="{27CB528A-4AB4-4D9C-8C40-7DA7F0E7DA57}"/>
              </a:ext>
            </a:extLst>
          </p:cNvPr>
          <p:cNvSpPr/>
          <p:nvPr/>
        </p:nvSpPr>
        <p:spPr>
          <a:xfrm>
            <a:off x="5002466" y="1223592"/>
            <a:ext cx="3548743" cy="338554"/>
          </a:xfrm>
          <a:prstGeom prst="rect">
            <a:avLst/>
          </a:prstGeom>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latin typeface="+mj-lt"/>
              </a:rPr>
              <a:t>Routine</a:t>
            </a:r>
          </a:p>
        </p:txBody>
      </p:sp>
      <p:sp>
        <p:nvSpPr>
          <p:cNvPr id="9" name="Rectangle 8">
            <a:extLst>
              <a:ext uri="{FF2B5EF4-FFF2-40B4-BE49-F238E27FC236}">
                <a16:creationId xmlns:a16="http://schemas.microsoft.com/office/drawing/2014/main" id="{4B311C2B-F518-459A-8240-593AFB22431E}"/>
              </a:ext>
            </a:extLst>
          </p:cNvPr>
          <p:cNvSpPr/>
          <p:nvPr/>
        </p:nvSpPr>
        <p:spPr>
          <a:xfrm>
            <a:off x="8551208" y="1223592"/>
            <a:ext cx="1162050" cy="338554"/>
          </a:xfrm>
          <a:prstGeom prst="rect">
            <a:avLst/>
          </a:prstGeom>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latin typeface="+mj-lt"/>
              </a:rPr>
              <a:t>Difficult</a:t>
            </a:r>
          </a:p>
        </p:txBody>
      </p:sp>
      <p:sp>
        <p:nvSpPr>
          <p:cNvPr id="10" name="Rectangle 9">
            <a:extLst>
              <a:ext uri="{FF2B5EF4-FFF2-40B4-BE49-F238E27FC236}">
                <a16:creationId xmlns:a16="http://schemas.microsoft.com/office/drawing/2014/main" id="{58EC1B5A-1360-4D32-8309-7DDA5439BF31}"/>
              </a:ext>
            </a:extLst>
          </p:cNvPr>
          <p:cNvSpPr/>
          <p:nvPr/>
        </p:nvSpPr>
        <p:spPr>
          <a:xfrm>
            <a:off x="3026707" y="1223592"/>
            <a:ext cx="658586" cy="338554"/>
          </a:xfrm>
          <a:prstGeom prst="rect">
            <a:avLst/>
          </a:prstGeom>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latin typeface="+mj-lt"/>
              </a:rPr>
              <a:t>EMS</a:t>
            </a:r>
          </a:p>
        </p:txBody>
      </p:sp>
      <p:sp>
        <p:nvSpPr>
          <p:cNvPr id="11" name="Rectangle 10">
            <a:extLst>
              <a:ext uri="{FF2B5EF4-FFF2-40B4-BE49-F238E27FC236}">
                <a16:creationId xmlns:a16="http://schemas.microsoft.com/office/drawing/2014/main" id="{9F11CC20-E67F-42F3-9D7D-9BD42D22C7DE}"/>
              </a:ext>
            </a:extLst>
          </p:cNvPr>
          <p:cNvSpPr/>
          <p:nvPr/>
        </p:nvSpPr>
        <p:spPr>
          <a:xfrm>
            <a:off x="3685293" y="1223592"/>
            <a:ext cx="658586" cy="338554"/>
          </a:xfrm>
          <a:prstGeom prst="rect">
            <a:avLst/>
          </a:prstGeom>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latin typeface="+mj-lt"/>
              </a:rPr>
              <a:t>ED</a:t>
            </a:r>
          </a:p>
        </p:txBody>
      </p:sp>
      <p:sp>
        <p:nvSpPr>
          <p:cNvPr id="12" name="Rectangle 11">
            <a:extLst>
              <a:ext uri="{FF2B5EF4-FFF2-40B4-BE49-F238E27FC236}">
                <a16:creationId xmlns:a16="http://schemas.microsoft.com/office/drawing/2014/main" id="{4F0FFBB3-AFC1-4598-8EFD-10D84027B024}"/>
              </a:ext>
            </a:extLst>
          </p:cNvPr>
          <p:cNvSpPr/>
          <p:nvPr/>
        </p:nvSpPr>
        <p:spPr>
          <a:xfrm>
            <a:off x="4343879" y="1223592"/>
            <a:ext cx="658586" cy="338554"/>
          </a:xfrm>
          <a:prstGeom prst="rect">
            <a:avLst/>
          </a:prstGeom>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600" dirty="0">
                <a:latin typeface="+mj-lt"/>
              </a:rPr>
              <a:t>ICU</a:t>
            </a:r>
          </a:p>
        </p:txBody>
      </p:sp>
      <p:cxnSp>
        <p:nvCxnSpPr>
          <p:cNvPr id="13" name="Straight Arrow Connector 12">
            <a:extLst>
              <a:ext uri="{FF2B5EF4-FFF2-40B4-BE49-F238E27FC236}">
                <a16:creationId xmlns:a16="http://schemas.microsoft.com/office/drawing/2014/main" id="{8ED85A05-86D1-4719-9A42-B58AD3D890E4}"/>
              </a:ext>
            </a:extLst>
          </p:cNvPr>
          <p:cNvCxnSpPr/>
          <p:nvPr/>
        </p:nvCxnSpPr>
        <p:spPr>
          <a:xfrm>
            <a:off x="4697666" y="1110391"/>
            <a:ext cx="5015593" cy="0"/>
          </a:xfrm>
          <a:prstGeom prst="straightConnector1">
            <a:avLst/>
          </a:prstGeom>
          <a:ln>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1ADD661-1B73-4C4B-9604-70CFDB1C3D3B}"/>
              </a:ext>
            </a:extLst>
          </p:cNvPr>
          <p:cNvCxnSpPr>
            <a:cxnSpLocks/>
          </p:cNvCxnSpPr>
          <p:nvPr/>
        </p:nvCxnSpPr>
        <p:spPr>
          <a:xfrm>
            <a:off x="3037595" y="1110391"/>
            <a:ext cx="1660071"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865D0BA-52CF-4426-BD30-3FEBE7382AA9}"/>
              </a:ext>
            </a:extLst>
          </p:cNvPr>
          <p:cNvSpPr txBox="1"/>
          <p:nvPr/>
        </p:nvSpPr>
        <p:spPr>
          <a:xfrm>
            <a:off x="6361384" y="785015"/>
            <a:ext cx="1688154" cy="307777"/>
          </a:xfrm>
          <a:prstGeom prst="rect">
            <a:avLst/>
          </a:prstGeom>
          <a:noFill/>
        </p:spPr>
        <p:txBody>
          <a:bodyPr wrap="none" rtlCol="0" anchor="b">
            <a:spAutoFit/>
          </a:bodyPr>
          <a:lstStyle/>
          <a:p>
            <a:pPr algn="ctr"/>
            <a:r>
              <a:rPr lang="en-US" sz="1400" b="1" dirty="0">
                <a:solidFill>
                  <a:schemeClr val="accent3"/>
                </a:solidFill>
              </a:rPr>
              <a:t>Planned Intubations</a:t>
            </a:r>
          </a:p>
        </p:txBody>
      </p:sp>
      <p:sp>
        <p:nvSpPr>
          <p:cNvPr id="16" name="TextBox 15">
            <a:extLst>
              <a:ext uri="{FF2B5EF4-FFF2-40B4-BE49-F238E27FC236}">
                <a16:creationId xmlns:a16="http://schemas.microsoft.com/office/drawing/2014/main" id="{7F42ABA2-0175-4F93-BDBC-7B9E1D8F1D4B}"/>
              </a:ext>
            </a:extLst>
          </p:cNvPr>
          <p:cNvSpPr txBox="1"/>
          <p:nvPr/>
        </p:nvSpPr>
        <p:spPr>
          <a:xfrm>
            <a:off x="2969499" y="785015"/>
            <a:ext cx="1796261" cy="307777"/>
          </a:xfrm>
          <a:prstGeom prst="rect">
            <a:avLst/>
          </a:prstGeom>
          <a:noFill/>
        </p:spPr>
        <p:txBody>
          <a:bodyPr wrap="none" rtlCol="0" anchor="b">
            <a:spAutoFit/>
          </a:bodyPr>
          <a:lstStyle/>
          <a:p>
            <a:pPr algn="ctr"/>
            <a:r>
              <a:rPr lang="en-US" sz="1400" b="1" dirty="0">
                <a:solidFill>
                  <a:schemeClr val="accent6"/>
                </a:solidFill>
              </a:rPr>
              <a:t>Emergent Intubations</a:t>
            </a:r>
          </a:p>
        </p:txBody>
      </p:sp>
      <p:pic>
        <p:nvPicPr>
          <p:cNvPr id="17" name="Picture 2" descr="http://verathon.com/wp-content/uploads/2016/04/AVL_SingleUse_system_760x922.png">
            <a:extLst>
              <a:ext uri="{FF2B5EF4-FFF2-40B4-BE49-F238E27FC236}">
                <a16:creationId xmlns:a16="http://schemas.microsoft.com/office/drawing/2014/main" id="{33D81001-096B-4A37-865C-4DBA1EF3E49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0183" b="9979"/>
          <a:stretch/>
        </p:blipFill>
        <p:spPr bwMode="auto">
          <a:xfrm>
            <a:off x="8551209" y="1848668"/>
            <a:ext cx="1441495" cy="13961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D01B1CA-67B6-4032-ABCE-DD03EDAB42D4}"/>
              </a:ext>
            </a:extLst>
          </p:cNvPr>
          <p:cNvPicPr>
            <a:picLocks noChangeAspect="1"/>
          </p:cNvPicPr>
          <p:nvPr/>
        </p:nvPicPr>
        <p:blipFill>
          <a:blip r:embed="rId3"/>
          <a:stretch>
            <a:fillRect/>
          </a:stretch>
        </p:blipFill>
        <p:spPr>
          <a:xfrm>
            <a:off x="3217570" y="1848668"/>
            <a:ext cx="1572986" cy="1396142"/>
          </a:xfrm>
          <a:prstGeom prst="rect">
            <a:avLst/>
          </a:prstGeom>
          <a:ln>
            <a:solidFill>
              <a:schemeClr val="tx1"/>
            </a:solidFill>
          </a:ln>
        </p:spPr>
      </p:pic>
      <p:sp>
        <p:nvSpPr>
          <p:cNvPr id="19" name="TextBox 18">
            <a:extLst>
              <a:ext uri="{FF2B5EF4-FFF2-40B4-BE49-F238E27FC236}">
                <a16:creationId xmlns:a16="http://schemas.microsoft.com/office/drawing/2014/main" id="{77E7A3AF-2846-46F1-8E2F-A06E9B3A5968}"/>
              </a:ext>
            </a:extLst>
          </p:cNvPr>
          <p:cNvSpPr txBox="1"/>
          <p:nvPr/>
        </p:nvSpPr>
        <p:spPr>
          <a:xfrm>
            <a:off x="8286864" y="3350118"/>
            <a:ext cx="2288720" cy="1077218"/>
          </a:xfrm>
          <a:prstGeom prst="rect">
            <a:avLst/>
          </a:prstGeom>
          <a:noFill/>
        </p:spPr>
        <p:txBody>
          <a:bodyPr wrap="square" rtlCol="0">
            <a:spAutoFit/>
          </a:bodyPr>
          <a:lstStyle/>
          <a:p>
            <a:r>
              <a:rPr lang="en-US" sz="1600" dirty="0"/>
              <a:t>Rugged, high-quality, expensive device with hyper-angled blade for difficult OR intubations.</a:t>
            </a:r>
          </a:p>
        </p:txBody>
      </p:sp>
      <p:sp>
        <p:nvSpPr>
          <p:cNvPr id="20" name="TextBox 19">
            <a:extLst>
              <a:ext uri="{FF2B5EF4-FFF2-40B4-BE49-F238E27FC236}">
                <a16:creationId xmlns:a16="http://schemas.microsoft.com/office/drawing/2014/main" id="{889BF9C6-8495-4E9C-BBA7-B8C08C2C0404}"/>
              </a:ext>
            </a:extLst>
          </p:cNvPr>
          <p:cNvSpPr txBox="1"/>
          <p:nvPr/>
        </p:nvSpPr>
        <p:spPr>
          <a:xfrm>
            <a:off x="2831127" y="3350118"/>
            <a:ext cx="2723864" cy="1077218"/>
          </a:xfrm>
          <a:prstGeom prst="rect">
            <a:avLst/>
          </a:prstGeom>
          <a:noFill/>
        </p:spPr>
        <p:txBody>
          <a:bodyPr wrap="square" rtlCol="0">
            <a:spAutoFit/>
          </a:bodyPr>
          <a:lstStyle/>
          <a:p>
            <a:r>
              <a:rPr lang="en-US" sz="1600" dirty="0"/>
              <a:t>Portable, simple, inexpensive device with standard blades for field and unexpected intubations.</a:t>
            </a:r>
          </a:p>
        </p:txBody>
      </p:sp>
      <p:sp>
        <p:nvSpPr>
          <p:cNvPr id="21" name="Right Brace 20">
            <a:extLst>
              <a:ext uri="{FF2B5EF4-FFF2-40B4-BE49-F238E27FC236}">
                <a16:creationId xmlns:a16="http://schemas.microsoft.com/office/drawing/2014/main" id="{08C2BFAE-B6D5-4EB9-A318-97B0B2DC622B}"/>
              </a:ext>
            </a:extLst>
          </p:cNvPr>
          <p:cNvSpPr/>
          <p:nvPr/>
        </p:nvSpPr>
        <p:spPr>
          <a:xfrm rot="5400000">
            <a:off x="6571129" y="1906509"/>
            <a:ext cx="239486" cy="2956113"/>
          </a:xfrm>
          <a:prstGeom prst="rightBrace">
            <a:avLst/>
          </a:prstGeom>
          <a:ln>
            <a:solidFill>
              <a:srgbClr val="65B0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754CC5A6-F7A4-4F7B-B9C2-76F6DECCB2E9}"/>
              </a:ext>
            </a:extLst>
          </p:cNvPr>
          <p:cNvSpPr txBox="1"/>
          <p:nvPr/>
        </p:nvSpPr>
        <p:spPr>
          <a:xfrm>
            <a:off x="5546512" y="3504305"/>
            <a:ext cx="2288720" cy="1077218"/>
          </a:xfrm>
          <a:prstGeom prst="rect">
            <a:avLst/>
          </a:prstGeom>
          <a:noFill/>
        </p:spPr>
        <p:txBody>
          <a:bodyPr wrap="square" rtlCol="0">
            <a:spAutoFit/>
          </a:bodyPr>
          <a:lstStyle/>
          <a:p>
            <a:pPr algn="ctr"/>
            <a:r>
              <a:rPr lang="en-US" sz="1600" dirty="0"/>
              <a:t>Video manufacturers trying to capture the big prize: routine use for all OR intubations.</a:t>
            </a:r>
          </a:p>
        </p:txBody>
      </p:sp>
      <p:sp>
        <p:nvSpPr>
          <p:cNvPr id="23" name="Arrow: Left 22">
            <a:extLst>
              <a:ext uri="{FF2B5EF4-FFF2-40B4-BE49-F238E27FC236}">
                <a16:creationId xmlns:a16="http://schemas.microsoft.com/office/drawing/2014/main" id="{79A9881E-FE43-48AB-BF34-260B89F51219}"/>
              </a:ext>
            </a:extLst>
          </p:cNvPr>
          <p:cNvSpPr/>
          <p:nvPr/>
        </p:nvSpPr>
        <p:spPr>
          <a:xfrm>
            <a:off x="6776836" y="2662235"/>
            <a:ext cx="1603828" cy="672525"/>
          </a:xfrm>
          <a:prstGeom prst="leftArrow">
            <a:avLst/>
          </a:prstGeom>
          <a:solidFill>
            <a:srgbClr val="65B09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24" name="Arrow: Left 23">
            <a:extLst>
              <a:ext uri="{FF2B5EF4-FFF2-40B4-BE49-F238E27FC236}">
                <a16:creationId xmlns:a16="http://schemas.microsoft.com/office/drawing/2014/main" id="{71A92709-1E3B-4FA4-8314-8AB9F33F734B}"/>
              </a:ext>
            </a:extLst>
          </p:cNvPr>
          <p:cNvSpPr/>
          <p:nvPr/>
        </p:nvSpPr>
        <p:spPr>
          <a:xfrm rot="10800000">
            <a:off x="4902092" y="2662234"/>
            <a:ext cx="1533939" cy="672525"/>
          </a:xfrm>
          <a:prstGeom prst="leftArrow">
            <a:avLst/>
          </a:prstGeom>
          <a:solidFill>
            <a:srgbClr val="65B09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25" name="Rectangle: Rounded Corners 24">
            <a:extLst>
              <a:ext uri="{FF2B5EF4-FFF2-40B4-BE49-F238E27FC236}">
                <a16:creationId xmlns:a16="http://schemas.microsoft.com/office/drawing/2014/main" id="{672B0F3A-61CA-423A-992E-4E4FC8A1C499}"/>
              </a:ext>
            </a:extLst>
          </p:cNvPr>
          <p:cNvSpPr/>
          <p:nvPr/>
        </p:nvSpPr>
        <p:spPr>
          <a:xfrm>
            <a:off x="1524001" y="1986474"/>
            <a:ext cx="1591915" cy="715089"/>
          </a:xfrm>
          <a:prstGeom prst="roundRect">
            <a:avLst/>
          </a:prstGeom>
          <a:solidFill>
            <a:schemeClr val="bg2"/>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schemeClr val="tx1"/>
                </a:solidFill>
                <a:latin typeface="+mj-lt"/>
              </a:rPr>
              <a:t>Two video Approaches</a:t>
            </a:r>
          </a:p>
        </p:txBody>
      </p:sp>
      <p:sp>
        <p:nvSpPr>
          <p:cNvPr id="3" name="5-Point Star 2"/>
          <p:cNvSpPr/>
          <p:nvPr/>
        </p:nvSpPr>
        <p:spPr>
          <a:xfrm>
            <a:off x="6041409" y="1861384"/>
            <a:ext cx="1164052" cy="878800"/>
          </a:xfrm>
          <a:prstGeom prst="star5">
            <a:avLst/>
          </a:prstGeom>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pic>
        <p:nvPicPr>
          <p:cNvPr id="31" name="Picture 2" descr="C-MAC® Video Laryngoscopes"/>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8702419" y="5611711"/>
            <a:ext cx="751216" cy="662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52811" y="4543406"/>
            <a:ext cx="773678" cy="691361"/>
          </a:xfrm>
          <a:prstGeom prst="rect">
            <a:avLst/>
          </a:prstGeom>
          <a:ln>
            <a:solidFill>
              <a:schemeClr val="tx1"/>
            </a:solidFill>
          </a:ln>
        </p:spPr>
      </p:pic>
      <p:pic>
        <p:nvPicPr>
          <p:cNvPr id="33" name="Picture 3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392262" y="4566556"/>
            <a:ext cx="778611" cy="645063"/>
          </a:xfrm>
          <a:prstGeom prst="rect">
            <a:avLst/>
          </a:prstGeom>
          <a:ln>
            <a:solidFill>
              <a:schemeClr val="tx1"/>
            </a:solidFill>
          </a:ln>
        </p:spPr>
      </p:pic>
      <p:pic>
        <p:nvPicPr>
          <p:cNvPr id="37" name="Picture 3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20983" y="5764682"/>
            <a:ext cx="1005507" cy="624473"/>
          </a:xfrm>
          <a:prstGeom prst="rect">
            <a:avLst/>
          </a:prstGeom>
          <a:ln>
            <a:solidFill>
              <a:schemeClr val="tx1"/>
            </a:solidFill>
          </a:ln>
        </p:spPr>
      </p:pic>
      <p:pic>
        <p:nvPicPr>
          <p:cNvPr id="38" name="Picture 2"/>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870660" y="4909366"/>
            <a:ext cx="490511" cy="6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39"/>
          <p:cNvPicPr>
            <a:picLocks noChangeAspect="1"/>
          </p:cNvPicPr>
          <p:nvPr/>
        </p:nvPicPr>
        <p:blipFill>
          <a:blip r:embed="rId9"/>
          <a:stretch>
            <a:fillRect/>
          </a:stretch>
        </p:blipFill>
        <p:spPr>
          <a:xfrm>
            <a:off x="4894966" y="5655186"/>
            <a:ext cx="680666" cy="673068"/>
          </a:xfrm>
          <a:prstGeom prst="rect">
            <a:avLst/>
          </a:prstGeom>
          <a:ln>
            <a:solidFill>
              <a:schemeClr val="tx1"/>
            </a:solidFill>
          </a:ln>
        </p:spPr>
      </p:pic>
      <p:pic>
        <p:nvPicPr>
          <p:cNvPr id="42" name="Picture 41"/>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16200000">
            <a:off x="5718111" y="5225037"/>
            <a:ext cx="905182" cy="530657"/>
          </a:xfrm>
          <a:prstGeom prst="rect">
            <a:avLst/>
          </a:prstGeom>
          <a:ln>
            <a:solidFill>
              <a:schemeClr val="tx1"/>
            </a:solidFill>
          </a:ln>
        </p:spPr>
      </p:pic>
      <p:pic>
        <p:nvPicPr>
          <p:cNvPr id="44" name="Picture 2" descr="Intubrite-80"/>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6659802" y="4702662"/>
            <a:ext cx="726194" cy="8145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6"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606801" y="5430761"/>
            <a:ext cx="581742" cy="949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8" name="Picture 47"/>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817308" y="4614575"/>
            <a:ext cx="758324" cy="673068"/>
          </a:xfrm>
          <a:prstGeom prst="rect">
            <a:avLst/>
          </a:prstGeom>
          <a:ln>
            <a:solidFill>
              <a:schemeClr val="tx1"/>
            </a:solidFill>
          </a:ln>
        </p:spPr>
      </p:pic>
    </p:spTree>
    <p:extLst>
      <p:ext uri="{BB962C8B-B14F-4D97-AF65-F5344CB8AC3E}">
        <p14:creationId xmlns:p14="http://schemas.microsoft.com/office/powerpoint/2010/main" val="254507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8368-097B-43DE-8B48-78FA062E9961}"/>
              </a:ext>
            </a:extLst>
          </p:cNvPr>
          <p:cNvSpPr>
            <a:spLocks noGrp="1"/>
          </p:cNvSpPr>
          <p:nvPr>
            <p:ph type="title"/>
          </p:nvPr>
        </p:nvSpPr>
        <p:spPr>
          <a:xfrm>
            <a:off x="2317375" y="228601"/>
            <a:ext cx="8229600" cy="983396"/>
          </a:xfrm>
        </p:spPr>
        <p:txBody>
          <a:bodyPr/>
          <a:lstStyle/>
          <a:p>
            <a:r>
              <a:rPr lang="en-US" dirty="0"/>
              <a:t>Major players by segment</a:t>
            </a:r>
          </a:p>
        </p:txBody>
      </p:sp>
      <p:sp>
        <p:nvSpPr>
          <p:cNvPr id="3" name="Footer Placeholder 2">
            <a:extLst>
              <a:ext uri="{FF2B5EF4-FFF2-40B4-BE49-F238E27FC236}">
                <a16:creationId xmlns:a16="http://schemas.microsoft.com/office/drawing/2014/main" id="{509C2BAB-4B3A-4F5C-A98F-8EDCD8BF9E99}"/>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02C53C96-27F4-4119-9923-C51663AB86BC}"/>
              </a:ext>
            </a:extLst>
          </p:cNvPr>
          <p:cNvSpPr>
            <a:spLocks noGrp="1"/>
          </p:cNvSpPr>
          <p:nvPr>
            <p:ph type="sldNum" sz="quarter" idx="4"/>
          </p:nvPr>
        </p:nvSpPr>
        <p:spPr/>
        <p:txBody>
          <a:bodyPr/>
          <a:lstStyle/>
          <a:p>
            <a:fld id="{241787B5-D4EB-443B-B5C1-5411D614CF3D}" type="slidenum">
              <a:rPr lang="en-US" smtClean="0">
                <a:solidFill>
                  <a:srgbClr val="FFFFFF"/>
                </a:solidFill>
              </a:rPr>
              <a:pPr/>
              <a:t>31</a:t>
            </a:fld>
            <a:endParaRPr lang="en-US" dirty="0">
              <a:solidFill>
                <a:srgbClr val="FFFFFF"/>
              </a:solidFill>
            </a:endParaRPr>
          </a:p>
        </p:txBody>
      </p:sp>
      <p:sp>
        <p:nvSpPr>
          <p:cNvPr id="5" name="TextBox 4">
            <a:extLst>
              <a:ext uri="{FF2B5EF4-FFF2-40B4-BE49-F238E27FC236}">
                <a16:creationId xmlns:a16="http://schemas.microsoft.com/office/drawing/2014/main" id="{E96D90CB-43D5-438D-AE22-ED6EC631F40D}"/>
              </a:ext>
            </a:extLst>
          </p:cNvPr>
          <p:cNvSpPr txBox="1"/>
          <p:nvPr/>
        </p:nvSpPr>
        <p:spPr>
          <a:xfrm>
            <a:off x="1524000" y="6332037"/>
            <a:ext cx="8519532" cy="276999"/>
          </a:xfrm>
          <a:prstGeom prst="rect">
            <a:avLst/>
          </a:prstGeom>
          <a:noFill/>
        </p:spPr>
        <p:txBody>
          <a:bodyPr wrap="square" rtlCol="0">
            <a:spAutoFit/>
          </a:bodyPr>
          <a:lstStyle/>
          <a:p>
            <a:r>
              <a:rPr lang="en-US" sz="1200" dirty="0"/>
              <a:t>* Reusable includes disposable blades used with reusable handles</a:t>
            </a:r>
          </a:p>
        </p:txBody>
      </p:sp>
      <p:graphicFrame>
        <p:nvGraphicFramePr>
          <p:cNvPr id="7" name="Table 6">
            <a:extLst>
              <a:ext uri="{FF2B5EF4-FFF2-40B4-BE49-F238E27FC236}">
                <a16:creationId xmlns:a16="http://schemas.microsoft.com/office/drawing/2014/main" id="{3F5CA37B-7859-4015-A52B-2651F321C426}"/>
              </a:ext>
            </a:extLst>
          </p:cNvPr>
          <p:cNvGraphicFramePr>
            <a:graphicFrameLocks noGrp="1"/>
          </p:cNvGraphicFramePr>
          <p:nvPr/>
        </p:nvGraphicFramePr>
        <p:xfrm>
          <a:off x="4720168" y="1455680"/>
          <a:ext cx="2613102" cy="2702560"/>
        </p:xfrm>
        <a:graphic>
          <a:graphicData uri="http://schemas.openxmlformats.org/drawingml/2006/table">
            <a:tbl>
              <a:tblPr firstRow="1" bandRow="1">
                <a:tableStyleId>{21E4AEA4-8DFA-4A89-87EB-49C32662AFE0}</a:tableStyleId>
              </a:tblPr>
              <a:tblGrid>
                <a:gridCol w="1687551">
                  <a:extLst>
                    <a:ext uri="{9D8B030D-6E8A-4147-A177-3AD203B41FA5}">
                      <a16:colId xmlns:a16="http://schemas.microsoft.com/office/drawing/2014/main" val="3981663851"/>
                    </a:ext>
                  </a:extLst>
                </a:gridCol>
                <a:gridCol w="925551">
                  <a:extLst>
                    <a:ext uri="{9D8B030D-6E8A-4147-A177-3AD203B41FA5}">
                      <a16:colId xmlns:a16="http://schemas.microsoft.com/office/drawing/2014/main" val="2805161670"/>
                    </a:ext>
                  </a:extLst>
                </a:gridCol>
              </a:tblGrid>
              <a:tr h="370840">
                <a:tc gridSpan="2">
                  <a:txBody>
                    <a:bodyPr/>
                    <a:lstStyle/>
                    <a:p>
                      <a:r>
                        <a:rPr lang="en-US" dirty="0"/>
                        <a:t>Fully Disposable</a:t>
                      </a:r>
                    </a:p>
                  </a:txBody>
                  <a:tcPr/>
                </a:tc>
                <a:tc hMerge="1">
                  <a:txBody>
                    <a:bodyPr/>
                    <a:lstStyle/>
                    <a:p>
                      <a:endParaRPr lang="en-US" dirty="0"/>
                    </a:p>
                  </a:txBody>
                  <a:tcPr/>
                </a:tc>
                <a:extLst>
                  <a:ext uri="{0D108BD9-81ED-4DB2-BD59-A6C34878D82A}">
                    <a16:rowId xmlns:a16="http://schemas.microsoft.com/office/drawing/2014/main" val="1951756033"/>
                  </a:ext>
                </a:extLst>
              </a:tr>
              <a:tr h="370840">
                <a:tc>
                  <a:txBody>
                    <a:bodyPr/>
                    <a:lstStyle/>
                    <a:p>
                      <a:r>
                        <a:rPr lang="en-US" dirty="0"/>
                        <a:t>Flexicare</a:t>
                      </a:r>
                    </a:p>
                  </a:txBody>
                  <a:tcPr/>
                </a:tc>
                <a:tc>
                  <a:txBody>
                    <a:bodyPr/>
                    <a:lstStyle/>
                    <a:p>
                      <a:r>
                        <a:rPr lang="en-US"/>
                        <a:t>65%</a:t>
                      </a:r>
                      <a:endParaRPr lang="en-US" dirty="0"/>
                    </a:p>
                  </a:txBody>
                  <a:tcPr/>
                </a:tc>
                <a:extLst>
                  <a:ext uri="{0D108BD9-81ED-4DB2-BD59-A6C34878D82A}">
                    <a16:rowId xmlns:a16="http://schemas.microsoft.com/office/drawing/2014/main" val="2612232215"/>
                  </a:ext>
                </a:extLst>
              </a:tr>
              <a:tr h="370840">
                <a:tc>
                  <a:txBody>
                    <a:bodyPr/>
                    <a:lstStyle/>
                    <a:p>
                      <a:r>
                        <a:rPr lang="en-US" dirty="0"/>
                        <a:t>Teleflex</a:t>
                      </a:r>
                    </a:p>
                  </a:txBody>
                  <a:tcPr/>
                </a:tc>
                <a:tc>
                  <a:txBody>
                    <a:bodyPr/>
                    <a:lstStyle/>
                    <a:p>
                      <a:r>
                        <a:rPr lang="en-US" dirty="0"/>
                        <a:t>21%</a:t>
                      </a:r>
                    </a:p>
                  </a:txBody>
                  <a:tcPr/>
                </a:tc>
                <a:extLst>
                  <a:ext uri="{0D108BD9-81ED-4DB2-BD59-A6C34878D82A}">
                    <a16:rowId xmlns:a16="http://schemas.microsoft.com/office/drawing/2014/main" val="1371985561"/>
                  </a:ext>
                </a:extLst>
              </a:tr>
              <a:tr h="370840">
                <a:tc>
                  <a:txBody>
                    <a:bodyPr/>
                    <a:lstStyle/>
                    <a:p>
                      <a:r>
                        <a:rPr lang="en-US" dirty="0" err="1"/>
                        <a:t>IntuBrite</a:t>
                      </a:r>
                      <a:endParaRPr lang="en-US" dirty="0"/>
                    </a:p>
                  </a:txBody>
                  <a:tcPr/>
                </a:tc>
                <a:tc>
                  <a:txBody>
                    <a:bodyPr/>
                    <a:lstStyle/>
                    <a:p>
                      <a:r>
                        <a:rPr lang="en-US" dirty="0"/>
                        <a:t>12%</a:t>
                      </a:r>
                    </a:p>
                  </a:txBody>
                  <a:tcPr/>
                </a:tc>
                <a:extLst>
                  <a:ext uri="{0D108BD9-81ED-4DB2-BD59-A6C34878D82A}">
                    <a16:rowId xmlns:a16="http://schemas.microsoft.com/office/drawing/2014/main" val="2153961637"/>
                  </a:ext>
                </a:extLst>
              </a:tr>
              <a:tr h="370840">
                <a:tc>
                  <a:txBody>
                    <a:bodyPr/>
                    <a:lstStyle/>
                    <a:p>
                      <a:r>
                        <a:rPr lang="en-US" dirty="0"/>
                        <a:t>All Others </a:t>
                      </a:r>
                      <a:r>
                        <a:rPr lang="en-US" sz="1400" dirty="0"/>
                        <a:t>(Heine, Welch Allyn, OPB, Sun-Med, Tri-</a:t>
                      </a:r>
                      <a:r>
                        <a:rPr lang="en-US" sz="1400" dirty="0" err="1"/>
                        <a:t>Anim</a:t>
                      </a:r>
                      <a:r>
                        <a:rPr lang="en-US" sz="1400" dirty="0"/>
                        <a:t>, </a:t>
                      </a:r>
                      <a:r>
                        <a:rPr lang="en-US" sz="1400" dirty="0" err="1"/>
                        <a:t>Vyaire</a:t>
                      </a:r>
                      <a:r>
                        <a:rPr lang="en-US" sz="1400" dirty="0"/>
                        <a:t>)</a:t>
                      </a:r>
                      <a:endParaRPr lang="en-US" dirty="0"/>
                    </a:p>
                  </a:txBody>
                  <a:tcPr/>
                </a:tc>
                <a:tc>
                  <a:txBody>
                    <a:bodyPr/>
                    <a:lstStyle/>
                    <a:p>
                      <a:r>
                        <a:rPr lang="en-US" dirty="0"/>
                        <a:t>2%</a:t>
                      </a:r>
                    </a:p>
                  </a:txBody>
                  <a:tcPr/>
                </a:tc>
                <a:extLst>
                  <a:ext uri="{0D108BD9-81ED-4DB2-BD59-A6C34878D82A}">
                    <a16:rowId xmlns:a16="http://schemas.microsoft.com/office/drawing/2014/main" val="3712380763"/>
                  </a:ext>
                </a:extLst>
              </a:tr>
            </a:tbl>
          </a:graphicData>
        </a:graphic>
      </p:graphicFrame>
      <p:graphicFrame>
        <p:nvGraphicFramePr>
          <p:cNvPr id="8" name="Table 7">
            <a:extLst>
              <a:ext uri="{FF2B5EF4-FFF2-40B4-BE49-F238E27FC236}">
                <a16:creationId xmlns:a16="http://schemas.microsoft.com/office/drawing/2014/main" id="{6BF9EAB1-D585-4234-99DE-EEE5DE9244A7}"/>
              </a:ext>
            </a:extLst>
          </p:cNvPr>
          <p:cNvGraphicFramePr>
            <a:graphicFrameLocks noGrp="1"/>
          </p:cNvGraphicFramePr>
          <p:nvPr/>
        </p:nvGraphicFramePr>
        <p:xfrm>
          <a:off x="1743854" y="1410671"/>
          <a:ext cx="2613102" cy="4434840"/>
        </p:xfrm>
        <a:graphic>
          <a:graphicData uri="http://schemas.openxmlformats.org/drawingml/2006/table">
            <a:tbl>
              <a:tblPr firstRow="1" bandRow="1">
                <a:tableStyleId>{5C22544A-7EE6-4342-B048-85BDC9FD1C3A}</a:tableStyleId>
              </a:tblPr>
              <a:tblGrid>
                <a:gridCol w="1687551">
                  <a:extLst>
                    <a:ext uri="{9D8B030D-6E8A-4147-A177-3AD203B41FA5}">
                      <a16:colId xmlns:a16="http://schemas.microsoft.com/office/drawing/2014/main" val="3981663851"/>
                    </a:ext>
                  </a:extLst>
                </a:gridCol>
                <a:gridCol w="925551">
                  <a:extLst>
                    <a:ext uri="{9D8B030D-6E8A-4147-A177-3AD203B41FA5}">
                      <a16:colId xmlns:a16="http://schemas.microsoft.com/office/drawing/2014/main" val="2805161670"/>
                    </a:ext>
                  </a:extLst>
                </a:gridCol>
              </a:tblGrid>
              <a:tr h="370840">
                <a:tc gridSpan="2">
                  <a:txBody>
                    <a:bodyPr/>
                    <a:lstStyle/>
                    <a:p>
                      <a:r>
                        <a:rPr lang="en-US" dirty="0"/>
                        <a:t>Reusable</a:t>
                      </a:r>
                    </a:p>
                  </a:txBody>
                  <a:tcPr/>
                </a:tc>
                <a:tc hMerge="1">
                  <a:txBody>
                    <a:bodyPr/>
                    <a:lstStyle/>
                    <a:p>
                      <a:endParaRPr lang="en-US" dirty="0"/>
                    </a:p>
                  </a:txBody>
                  <a:tcPr/>
                </a:tc>
                <a:extLst>
                  <a:ext uri="{0D108BD9-81ED-4DB2-BD59-A6C34878D82A}">
                    <a16:rowId xmlns:a16="http://schemas.microsoft.com/office/drawing/2014/main" val="1951756033"/>
                  </a:ext>
                </a:extLst>
              </a:tr>
              <a:tr h="370840">
                <a:tc>
                  <a:txBody>
                    <a:bodyPr/>
                    <a:lstStyle/>
                    <a:p>
                      <a:r>
                        <a:rPr lang="en-US" dirty="0" err="1"/>
                        <a:t>Vyaire</a:t>
                      </a:r>
                      <a:endParaRPr lang="en-US" dirty="0"/>
                    </a:p>
                  </a:txBody>
                  <a:tcPr/>
                </a:tc>
                <a:tc>
                  <a:txBody>
                    <a:bodyPr/>
                    <a:lstStyle/>
                    <a:p>
                      <a:r>
                        <a:rPr lang="en-US" dirty="0"/>
                        <a:t>19%</a:t>
                      </a:r>
                    </a:p>
                  </a:txBody>
                  <a:tcPr/>
                </a:tc>
                <a:extLst>
                  <a:ext uri="{0D108BD9-81ED-4DB2-BD59-A6C34878D82A}">
                    <a16:rowId xmlns:a16="http://schemas.microsoft.com/office/drawing/2014/main" val="2612232215"/>
                  </a:ext>
                </a:extLst>
              </a:tr>
              <a:tr h="370840">
                <a:tc>
                  <a:txBody>
                    <a:bodyPr/>
                    <a:lstStyle/>
                    <a:p>
                      <a:r>
                        <a:rPr lang="en-US" dirty="0"/>
                        <a:t>Teleflex</a:t>
                      </a:r>
                    </a:p>
                  </a:txBody>
                  <a:tcPr/>
                </a:tc>
                <a:tc>
                  <a:txBody>
                    <a:bodyPr/>
                    <a:lstStyle/>
                    <a:p>
                      <a:r>
                        <a:rPr lang="en-US" dirty="0"/>
                        <a:t>16%</a:t>
                      </a:r>
                    </a:p>
                  </a:txBody>
                  <a:tcPr/>
                </a:tc>
                <a:extLst>
                  <a:ext uri="{0D108BD9-81ED-4DB2-BD59-A6C34878D82A}">
                    <a16:rowId xmlns:a16="http://schemas.microsoft.com/office/drawing/2014/main" val="1371985561"/>
                  </a:ext>
                </a:extLst>
              </a:tr>
              <a:tr h="370840">
                <a:tc>
                  <a:txBody>
                    <a:bodyPr/>
                    <a:lstStyle/>
                    <a:p>
                      <a:r>
                        <a:rPr lang="en-US" dirty="0"/>
                        <a:t>Sun-Med</a:t>
                      </a:r>
                    </a:p>
                  </a:txBody>
                  <a:tcPr/>
                </a:tc>
                <a:tc>
                  <a:txBody>
                    <a:bodyPr/>
                    <a:lstStyle/>
                    <a:p>
                      <a:r>
                        <a:rPr lang="en-US" dirty="0"/>
                        <a:t>10%</a:t>
                      </a:r>
                    </a:p>
                  </a:txBody>
                  <a:tcPr/>
                </a:tc>
                <a:extLst>
                  <a:ext uri="{0D108BD9-81ED-4DB2-BD59-A6C34878D82A}">
                    <a16:rowId xmlns:a16="http://schemas.microsoft.com/office/drawing/2014/main" val="2153961637"/>
                  </a:ext>
                </a:extLst>
              </a:tr>
              <a:tr h="370840">
                <a:tc>
                  <a:txBody>
                    <a:bodyPr/>
                    <a:lstStyle/>
                    <a:p>
                      <a:r>
                        <a:rPr lang="en-US" dirty="0"/>
                        <a:t>Tri-</a:t>
                      </a:r>
                      <a:r>
                        <a:rPr lang="en-US" dirty="0" err="1"/>
                        <a:t>Anim</a:t>
                      </a:r>
                      <a:endParaRPr lang="en-US" dirty="0"/>
                    </a:p>
                  </a:txBody>
                  <a:tcPr/>
                </a:tc>
                <a:tc>
                  <a:txBody>
                    <a:bodyPr/>
                    <a:lstStyle/>
                    <a:p>
                      <a:r>
                        <a:rPr lang="en-US" dirty="0"/>
                        <a:t>8%</a:t>
                      </a:r>
                    </a:p>
                  </a:txBody>
                  <a:tcPr/>
                </a:tc>
                <a:extLst>
                  <a:ext uri="{0D108BD9-81ED-4DB2-BD59-A6C34878D82A}">
                    <a16:rowId xmlns:a16="http://schemas.microsoft.com/office/drawing/2014/main" val="3712380763"/>
                  </a:ext>
                </a:extLst>
              </a:tr>
              <a:tr h="370840">
                <a:tc>
                  <a:txBody>
                    <a:bodyPr/>
                    <a:lstStyle/>
                    <a:p>
                      <a:r>
                        <a:rPr lang="en-US" dirty="0"/>
                        <a:t>Welch-Allyn</a:t>
                      </a:r>
                    </a:p>
                  </a:txBody>
                  <a:tcPr/>
                </a:tc>
                <a:tc>
                  <a:txBody>
                    <a:bodyPr/>
                    <a:lstStyle/>
                    <a:p>
                      <a:r>
                        <a:rPr lang="en-US" dirty="0"/>
                        <a:t>7%</a:t>
                      </a:r>
                    </a:p>
                  </a:txBody>
                  <a:tcPr/>
                </a:tc>
                <a:extLst>
                  <a:ext uri="{0D108BD9-81ED-4DB2-BD59-A6C34878D82A}">
                    <a16:rowId xmlns:a16="http://schemas.microsoft.com/office/drawing/2014/main" val="3902745709"/>
                  </a:ext>
                </a:extLst>
              </a:tr>
              <a:tr h="370840">
                <a:tc>
                  <a:txBody>
                    <a:bodyPr/>
                    <a:lstStyle/>
                    <a:p>
                      <a:r>
                        <a:rPr lang="en-US" dirty="0"/>
                        <a:t>Heine</a:t>
                      </a:r>
                    </a:p>
                  </a:txBody>
                  <a:tcPr/>
                </a:tc>
                <a:tc>
                  <a:txBody>
                    <a:bodyPr/>
                    <a:lstStyle/>
                    <a:p>
                      <a:r>
                        <a:rPr lang="en-US" dirty="0"/>
                        <a:t>6%</a:t>
                      </a:r>
                    </a:p>
                  </a:txBody>
                  <a:tcPr/>
                </a:tc>
                <a:extLst>
                  <a:ext uri="{0D108BD9-81ED-4DB2-BD59-A6C34878D82A}">
                    <a16:rowId xmlns:a16="http://schemas.microsoft.com/office/drawing/2014/main" val="3925107526"/>
                  </a:ext>
                </a:extLst>
              </a:tr>
              <a:tr h="370840">
                <a:tc>
                  <a:txBody>
                    <a:bodyPr/>
                    <a:lstStyle/>
                    <a:p>
                      <a:r>
                        <a:rPr lang="en-US" dirty="0" err="1"/>
                        <a:t>Propper</a:t>
                      </a:r>
                      <a:endParaRPr lang="en-US" dirty="0"/>
                    </a:p>
                  </a:txBody>
                  <a:tcPr/>
                </a:tc>
                <a:tc>
                  <a:txBody>
                    <a:bodyPr/>
                    <a:lstStyle/>
                    <a:p>
                      <a:r>
                        <a:rPr lang="en-US" dirty="0"/>
                        <a:t>5%</a:t>
                      </a:r>
                    </a:p>
                  </a:txBody>
                  <a:tcPr/>
                </a:tc>
                <a:extLst>
                  <a:ext uri="{0D108BD9-81ED-4DB2-BD59-A6C34878D82A}">
                    <a16:rowId xmlns:a16="http://schemas.microsoft.com/office/drawing/2014/main" val="4271462464"/>
                  </a:ext>
                </a:extLst>
              </a:tr>
              <a:tr h="370840">
                <a:tc>
                  <a:txBody>
                    <a:bodyPr/>
                    <a:lstStyle/>
                    <a:p>
                      <a:r>
                        <a:rPr lang="en-US" dirty="0" err="1"/>
                        <a:t>Flexicare</a:t>
                      </a:r>
                      <a:endParaRPr lang="en-US" dirty="0"/>
                    </a:p>
                  </a:txBody>
                  <a:tcPr/>
                </a:tc>
                <a:tc>
                  <a:txBody>
                    <a:bodyPr/>
                    <a:lstStyle/>
                    <a:p>
                      <a:r>
                        <a:rPr lang="en-US" dirty="0"/>
                        <a:t>5%</a:t>
                      </a:r>
                    </a:p>
                  </a:txBody>
                  <a:tcPr/>
                </a:tc>
                <a:extLst>
                  <a:ext uri="{0D108BD9-81ED-4DB2-BD59-A6C34878D82A}">
                    <a16:rowId xmlns:a16="http://schemas.microsoft.com/office/drawing/2014/main" val="1515473752"/>
                  </a:ext>
                </a:extLst>
              </a:tr>
              <a:tr h="370840">
                <a:tc>
                  <a:txBody>
                    <a:bodyPr/>
                    <a:lstStyle/>
                    <a:p>
                      <a:r>
                        <a:rPr lang="en-US" dirty="0"/>
                        <a:t>All Others</a:t>
                      </a:r>
                    </a:p>
                    <a:p>
                      <a:r>
                        <a:rPr lang="en-US" sz="1200" dirty="0"/>
                        <a:t>Armstrong, Mercury, Medline, </a:t>
                      </a:r>
                      <a:r>
                        <a:rPr lang="en-US" sz="1200" dirty="0" err="1"/>
                        <a:t>Sharn</a:t>
                      </a:r>
                      <a:r>
                        <a:rPr lang="en-US" sz="1200" dirty="0"/>
                        <a:t>, Anesthesia Service, </a:t>
                      </a:r>
                    </a:p>
                    <a:p>
                      <a:r>
                        <a:rPr lang="en-US" sz="1200" dirty="0"/>
                        <a:t>&gt; 30 others</a:t>
                      </a:r>
                    </a:p>
                  </a:txBody>
                  <a:tcPr/>
                </a:tc>
                <a:tc>
                  <a:txBody>
                    <a:bodyPr/>
                    <a:lstStyle/>
                    <a:p>
                      <a:r>
                        <a:rPr lang="en-US" dirty="0"/>
                        <a:t>24%</a:t>
                      </a:r>
                    </a:p>
                  </a:txBody>
                  <a:tcPr/>
                </a:tc>
                <a:extLst>
                  <a:ext uri="{0D108BD9-81ED-4DB2-BD59-A6C34878D82A}">
                    <a16:rowId xmlns:a16="http://schemas.microsoft.com/office/drawing/2014/main" val="1712659034"/>
                  </a:ext>
                </a:extLst>
              </a:tr>
            </a:tbl>
          </a:graphicData>
        </a:graphic>
      </p:graphicFrame>
      <p:graphicFrame>
        <p:nvGraphicFramePr>
          <p:cNvPr id="9" name="Table 8">
            <a:extLst>
              <a:ext uri="{FF2B5EF4-FFF2-40B4-BE49-F238E27FC236}">
                <a16:creationId xmlns:a16="http://schemas.microsoft.com/office/drawing/2014/main" id="{9EB0E273-81DE-47E0-93E3-16E27185B486}"/>
              </a:ext>
            </a:extLst>
          </p:cNvPr>
          <p:cNvGraphicFramePr>
            <a:graphicFrameLocks noGrp="1"/>
          </p:cNvGraphicFramePr>
          <p:nvPr/>
        </p:nvGraphicFramePr>
        <p:xfrm>
          <a:off x="7720649" y="1473030"/>
          <a:ext cx="2613102" cy="2854960"/>
        </p:xfrm>
        <a:graphic>
          <a:graphicData uri="http://schemas.openxmlformats.org/drawingml/2006/table">
            <a:tbl>
              <a:tblPr firstRow="1" bandRow="1">
                <a:tableStyleId>{F5AB1C69-6EDB-4FF4-983F-18BD219EF322}</a:tableStyleId>
              </a:tblPr>
              <a:tblGrid>
                <a:gridCol w="1574180">
                  <a:extLst>
                    <a:ext uri="{9D8B030D-6E8A-4147-A177-3AD203B41FA5}">
                      <a16:colId xmlns:a16="http://schemas.microsoft.com/office/drawing/2014/main" val="3981663851"/>
                    </a:ext>
                  </a:extLst>
                </a:gridCol>
                <a:gridCol w="1038922">
                  <a:extLst>
                    <a:ext uri="{9D8B030D-6E8A-4147-A177-3AD203B41FA5}">
                      <a16:colId xmlns:a16="http://schemas.microsoft.com/office/drawing/2014/main" val="2805161670"/>
                    </a:ext>
                  </a:extLst>
                </a:gridCol>
              </a:tblGrid>
              <a:tr h="0">
                <a:tc gridSpan="2">
                  <a:txBody>
                    <a:bodyPr/>
                    <a:lstStyle/>
                    <a:p>
                      <a:r>
                        <a:rPr lang="en-US" dirty="0"/>
                        <a:t>Video</a:t>
                      </a:r>
                    </a:p>
                  </a:txBody>
                  <a:tcPr/>
                </a:tc>
                <a:tc hMerge="1">
                  <a:txBody>
                    <a:bodyPr/>
                    <a:lstStyle/>
                    <a:p>
                      <a:endParaRPr lang="en-US" dirty="0"/>
                    </a:p>
                  </a:txBody>
                  <a:tcPr/>
                </a:tc>
                <a:extLst>
                  <a:ext uri="{0D108BD9-81ED-4DB2-BD59-A6C34878D82A}">
                    <a16:rowId xmlns:a16="http://schemas.microsoft.com/office/drawing/2014/main" val="1951756033"/>
                  </a:ext>
                </a:extLst>
              </a:tr>
              <a:tr h="370840">
                <a:tc>
                  <a:txBody>
                    <a:bodyPr/>
                    <a:lstStyle/>
                    <a:p>
                      <a:r>
                        <a:rPr lang="en-US" dirty="0" err="1"/>
                        <a:t>Verathon</a:t>
                      </a:r>
                      <a:endParaRPr lang="en-US" dirty="0"/>
                    </a:p>
                  </a:txBody>
                  <a:tcPr/>
                </a:tc>
                <a:tc>
                  <a:txBody>
                    <a:bodyPr/>
                    <a:lstStyle/>
                    <a:p>
                      <a:r>
                        <a:rPr lang="en-US" dirty="0"/>
                        <a:t>#1</a:t>
                      </a:r>
                    </a:p>
                  </a:txBody>
                  <a:tcPr/>
                </a:tc>
                <a:extLst>
                  <a:ext uri="{0D108BD9-81ED-4DB2-BD59-A6C34878D82A}">
                    <a16:rowId xmlns:a16="http://schemas.microsoft.com/office/drawing/2014/main" val="2612232215"/>
                  </a:ext>
                </a:extLst>
              </a:tr>
              <a:tr h="370840">
                <a:tc>
                  <a:txBody>
                    <a:bodyPr/>
                    <a:lstStyle/>
                    <a:p>
                      <a:r>
                        <a:rPr lang="en-US" dirty="0"/>
                        <a:t>Karl-</a:t>
                      </a:r>
                      <a:r>
                        <a:rPr lang="en-US" dirty="0" err="1"/>
                        <a:t>Storz</a:t>
                      </a:r>
                      <a:endParaRPr lang="en-US" dirty="0"/>
                    </a:p>
                  </a:txBody>
                  <a:tcPr/>
                </a:tc>
                <a:tc>
                  <a:txBody>
                    <a:bodyPr/>
                    <a:lstStyle/>
                    <a:p>
                      <a:r>
                        <a:rPr lang="en-US" dirty="0"/>
                        <a:t>#2</a:t>
                      </a:r>
                    </a:p>
                  </a:txBody>
                  <a:tcPr/>
                </a:tc>
                <a:extLst>
                  <a:ext uri="{0D108BD9-81ED-4DB2-BD59-A6C34878D82A}">
                    <a16:rowId xmlns:a16="http://schemas.microsoft.com/office/drawing/2014/main" val="1371985561"/>
                  </a:ext>
                </a:extLst>
              </a:tr>
              <a:tr h="370840">
                <a:tc>
                  <a:txBody>
                    <a:bodyPr/>
                    <a:lstStyle/>
                    <a:p>
                      <a:r>
                        <a:rPr lang="en-US" dirty="0"/>
                        <a:t>Medtronic</a:t>
                      </a:r>
                    </a:p>
                  </a:txBody>
                  <a:tcPr/>
                </a:tc>
                <a:tc>
                  <a:txBody>
                    <a:bodyPr/>
                    <a:lstStyle/>
                    <a:p>
                      <a:r>
                        <a:rPr lang="en-US" dirty="0"/>
                        <a:t>#3</a:t>
                      </a:r>
                    </a:p>
                  </a:txBody>
                  <a:tcPr/>
                </a:tc>
                <a:extLst>
                  <a:ext uri="{0D108BD9-81ED-4DB2-BD59-A6C34878D82A}">
                    <a16:rowId xmlns:a16="http://schemas.microsoft.com/office/drawing/2014/main" val="2153961637"/>
                  </a:ext>
                </a:extLst>
              </a:tr>
              <a:tr h="370840">
                <a:tc>
                  <a:txBody>
                    <a:bodyPr/>
                    <a:lstStyle/>
                    <a:p>
                      <a:r>
                        <a:rPr lang="en-US" sz="1800" dirty="0" err="1"/>
                        <a:t>Ambu</a:t>
                      </a:r>
                      <a:endParaRPr lang="en-US" sz="1800" dirty="0"/>
                    </a:p>
                  </a:txBody>
                  <a:tcPr/>
                </a:tc>
                <a:tc>
                  <a:txBody>
                    <a:bodyPr/>
                    <a:lstStyle/>
                    <a:p>
                      <a:r>
                        <a:rPr lang="en-US" sz="1800" dirty="0"/>
                        <a:t>#4</a:t>
                      </a:r>
                    </a:p>
                  </a:txBody>
                  <a:tcPr/>
                </a:tc>
                <a:extLst>
                  <a:ext uri="{0D108BD9-81ED-4DB2-BD59-A6C34878D82A}">
                    <a16:rowId xmlns:a16="http://schemas.microsoft.com/office/drawing/2014/main" val="262204739"/>
                  </a:ext>
                </a:extLst>
              </a:tr>
              <a:tr h="370840">
                <a:tc>
                  <a:txBody>
                    <a:bodyPr/>
                    <a:lstStyle/>
                    <a:p>
                      <a:r>
                        <a:rPr lang="en-US" dirty="0"/>
                        <a:t>Others</a:t>
                      </a:r>
                    </a:p>
                    <a:p>
                      <a:r>
                        <a:rPr lang="en-US" sz="1400" dirty="0"/>
                        <a:t>Teleflex, </a:t>
                      </a:r>
                      <a:r>
                        <a:rPr lang="en-US" sz="1400" dirty="0" err="1"/>
                        <a:t>Venner</a:t>
                      </a:r>
                      <a:r>
                        <a:rPr lang="en-US" sz="1400" dirty="0"/>
                        <a:t>, McGaw, DRE, Pentax</a:t>
                      </a:r>
                    </a:p>
                  </a:txBody>
                  <a:tcPr/>
                </a:tc>
                <a:tc>
                  <a:txBody>
                    <a:bodyPr/>
                    <a:lstStyle/>
                    <a:p>
                      <a:r>
                        <a:rPr lang="en-US" dirty="0"/>
                        <a:t>Minimal</a:t>
                      </a:r>
                    </a:p>
                  </a:txBody>
                  <a:tcPr/>
                </a:tc>
                <a:extLst>
                  <a:ext uri="{0D108BD9-81ED-4DB2-BD59-A6C34878D82A}">
                    <a16:rowId xmlns:a16="http://schemas.microsoft.com/office/drawing/2014/main" val="3712380763"/>
                  </a:ext>
                </a:extLst>
              </a:tr>
            </a:tbl>
          </a:graphicData>
        </a:graphic>
      </p:graphicFrame>
    </p:spTree>
    <p:extLst>
      <p:ext uri="{BB962C8B-B14F-4D97-AF65-F5344CB8AC3E}">
        <p14:creationId xmlns:p14="http://schemas.microsoft.com/office/powerpoint/2010/main" val="1960167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TOOLS &amp; INFORMATION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32</a:t>
            </a:fld>
            <a:endParaRPr lang="en-US" dirty="0">
              <a:solidFill>
                <a:srgbClr val="FFFFFF"/>
              </a:solidFill>
            </a:endParaRPr>
          </a:p>
        </p:txBody>
      </p:sp>
    </p:spTree>
    <p:extLst>
      <p:ext uri="{BB962C8B-B14F-4D97-AF65-F5344CB8AC3E}">
        <p14:creationId xmlns:p14="http://schemas.microsoft.com/office/powerpoint/2010/main" val="17633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FC2D-BACF-4EC4-96C3-390EBD347BD6}"/>
              </a:ext>
            </a:extLst>
          </p:cNvPr>
          <p:cNvSpPr>
            <a:spLocks noGrp="1"/>
          </p:cNvSpPr>
          <p:nvPr>
            <p:ph type="title"/>
          </p:nvPr>
        </p:nvSpPr>
        <p:spPr/>
        <p:txBody>
          <a:bodyPr anchor="t"/>
          <a:lstStyle/>
          <a:p>
            <a:r>
              <a:rPr lang="en-US" dirty="0"/>
              <a:t>Reusability</a:t>
            </a:r>
          </a:p>
        </p:txBody>
      </p:sp>
      <p:sp>
        <p:nvSpPr>
          <p:cNvPr id="3" name="Footer Placeholder 2">
            <a:extLst>
              <a:ext uri="{FF2B5EF4-FFF2-40B4-BE49-F238E27FC236}">
                <a16:creationId xmlns:a16="http://schemas.microsoft.com/office/drawing/2014/main" id="{57805956-8A1E-4F2F-A900-6F9953D535A8}"/>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9D3695FF-0F6C-4AA9-A5DB-790B0D5BC483}"/>
              </a:ext>
            </a:extLst>
          </p:cNvPr>
          <p:cNvSpPr>
            <a:spLocks noGrp="1"/>
          </p:cNvSpPr>
          <p:nvPr>
            <p:ph type="sldNum" sz="quarter" idx="4"/>
          </p:nvPr>
        </p:nvSpPr>
        <p:spPr/>
        <p:txBody>
          <a:bodyPr/>
          <a:lstStyle/>
          <a:p>
            <a:fld id="{241787B5-D4EB-443B-B5C1-5411D614CF3D}" type="slidenum">
              <a:rPr lang="en-US" smtClean="0">
                <a:solidFill>
                  <a:srgbClr val="FFFFFF"/>
                </a:solidFill>
              </a:rPr>
              <a:pPr/>
              <a:t>33</a:t>
            </a:fld>
            <a:endParaRPr lang="en-US" dirty="0">
              <a:solidFill>
                <a:srgbClr val="FFFFFF"/>
              </a:solidFill>
            </a:endParaRPr>
          </a:p>
        </p:txBody>
      </p:sp>
      <p:sp>
        <p:nvSpPr>
          <p:cNvPr id="5" name="Rectangle: Rounded Corners 4">
            <a:extLst>
              <a:ext uri="{FF2B5EF4-FFF2-40B4-BE49-F238E27FC236}">
                <a16:creationId xmlns:a16="http://schemas.microsoft.com/office/drawing/2014/main" id="{B687228B-5762-48B3-B280-94C47DF2B192}"/>
              </a:ext>
            </a:extLst>
          </p:cNvPr>
          <p:cNvSpPr/>
          <p:nvPr/>
        </p:nvSpPr>
        <p:spPr>
          <a:xfrm>
            <a:off x="7556311" y="3024683"/>
            <a:ext cx="2990664" cy="3579852"/>
          </a:xfrm>
          <a:prstGeom prst="roundRect">
            <a:avLst/>
          </a:prstGeom>
          <a:solidFill>
            <a:schemeClr val="accent5">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600" b="1" u="sng" dirty="0">
                <a:solidFill>
                  <a:schemeClr val="tx1"/>
                </a:solidFill>
                <a:latin typeface="+mj-lt"/>
              </a:rPr>
              <a:t>Key Takeaways</a:t>
            </a:r>
          </a:p>
          <a:p>
            <a:pPr algn="ctr"/>
            <a:endParaRPr lang="en-US" sz="1600" b="1" u="sng" dirty="0">
              <a:solidFill>
                <a:schemeClr val="tx1"/>
              </a:solidFill>
              <a:latin typeface="+mj-lt"/>
            </a:endParaRPr>
          </a:p>
          <a:p>
            <a:pPr marL="174625" indent="-174625">
              <a:buFont typeface="Arial" panose="020B0604020202020204" pitchFamily="34" charset="0"/>
              <a:buChar char="•"/>
            </a:pPr>
            <a:r>
              <a:rPr lang="en-US" sz="1600" dirty="0">
                <a:solidFill>
                  <a:schemeClr val="tx1"/>
                </a:solidFill>
              </a:rPr>
              <a:t>All the money is in disposables.</a:t>
            </a:r>
          </a:p>
          <a:p>
            <a:pPr marL="174625" indent="-174625">
              <a:buFont typeface="Arial" panose="020B0604020202020204" pitchFamily="34" charset="0"/>
              <a:buChar char="•"/>
            </a:pPr>
            <a:endParaRPr lang="en-US" sz="1600" dirty="0">
              <a:solidFill>
                <a:schemeClr val="tx1"/>
              </a:solidFill>
            </a:endParaRPr>
          </a:p>
          <a:p>
            <a:pPr marL="174625" indent="-174625">
              <a:buFont typeface="Arial" panose="020B0604020202020204" pitchFamily="34" charset="0"/>
              <a:buChar char="•"/>
            </a:pPr>
            <a:r>
              <a:rPr lang="en-US" sz="1600" dirty="0">
                <a:solidFill>
                  <a:schemeClr val="tx1"/>
                </a:solidFill>
              </a:rPr>
              <a:t>Winning disposable blades only  to use with current reusable handles is a pot. wedge </a:t>
            </a:r>
          </a:p>
          <a:p>
            <a:pPr marL="174625" indent="-174625">
              <a:buFont typeface="Arial" panose="020B0604020202020204" pitchFamily="34" charset="0"/>
              <a:buChar char="•"/>
            </a:pPr>
            <a:endParaRPr lang="en-US" sz="1600" dirty="0">
              <a:solidFill>
                <a:schemeClr val="tx1"/>
              </a:solidFill>
            </a:endParaRPr>
          </a:p>
          <a:p>
            <a:pPr marL="174625" indent="-174625">
              <a:buFont typeface="Arial" panose="020B0604020202020204" pitchFamily="34" charset="0"/>
              <a:buChar char="•"/>
            </a:pPr>
            <a:r>
              <a:rPr lang="en-US" sz="1600" dirty="0">
                <a:solidFill>
                  <a:schemeClr val="tx1"/>
                </a:solidFill>
              </a:rPr>
              <a:t>Winning reusables is unlikely. Don’t devote time here.</a:t>
            </a:r>
          </a:p>
        </p:txBody>
      </p:sp>
      <p:sp>
        <p:nvSpPr>
          <p:cNvPr id="6" name="Rectangle: Rounded Corners 5">
            <a:extLst>
              <a:ext uri="{FF2B5EF4-FFF2-40B4-BE49-F238E27FC236}">
                <a16:creationId xmlns:a16="http://schemas.microsoft.com/office/drawing/2014/main" id="{0E41A3B8-6982-4868-89FB-601F4B4D82BF}"/>
              </a:ext>
            </a:extLst>
          </p:cNvPr>
          <p:cNvSpPr/>
          <p:nvPr/>
        </p:nvSpPr>
        <p:spPr>
          <a:xfrm>
            <a:off x="2152650" y="1006858"/>
            <a:ext cx="1901536" cy="442674"/>
          </a:xfrm>
          <a:prstGeom prst="roundRect">
            <a:avLst/>
          </a:prstGeom>
          <a:solidFill>
            <a:schemeClr val="accent5">
              <a:lumMod val="7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a:latin typeface="+mj-lt"/>
              </a:rPr>
              <a:t>Reusable</a:t>
            </a:r>
          </a:p>
        </p:txBody>
      </p:sp>
      <p:sp>
        <p:nvSpPr>
          <p:cNvPr id="7" name="TextBox 6">
            <a:extLst>
              <a:ext uri="{FF2B5EF4-FFF2-40B4-BE49-F238E27FC236}">
                <a16:creationId xmlns:a16="http://schemas.microsoft.com/office/drawing/2014/main" id="{73101123-124E-4E82-BF31-76596A2CD56E}"/>
              </a:ext>
            </a:extLst>
          </p:cNvPr>
          <p:cNvSpPr txBox="1"/>
          <p:nvPr/>
        </p:nvSpPr>
        <p:spPr>
          <a:xfrm>
            <a:off x="2152650" y="1512791"/>
            <a:ext cx="6026727" cy="1077218"/>
          </a:xfrm>
          <a:prstGeom prst="rect">
            <a:avLst/>
          </a:prstGeom>
          <a:noFill/>
        </p:spPr>
        <p:txBody>
          <a:bodyPr wrap="square" rtlCol="0">
            <a:spAutoFit/>
          </a:bodyPr>
          <a:lstStyle/>
          <a:p>
            <a:r>
              <a:rPr lang="en-US" sz="1600" dirty="0"/>
              <a:t>Reusable items are designed to withstand reprocessing (high-level disinfection or sterilization). Most are guaranteed for duration (e.g. 5-7 years) and/or a defined number of autoclave cycles (e.g.) 4,000. Often, the electronic parts (bulb, battery, etc.) can be replaced when broken</a:t>
            </a:r>
          </a:p>
        </p:txBody>
      </p:sp>
      <p:sp>
        <p:nvSpPr>
          <p:cNvPr id="8" name="TextBox 7">
            <a:extLst>
              <a:ext uri="{FF2B5EF4-FFF2-40B4-BE49-F238E27FC236}">
                <a16:creationId xmlns:a16="http://schemas.microsoft.com/office/drawing/2014/main" id="{93E50A3F-3C8E-4F2D-8976-8AD3098B59B6}"/>
              </a:ext>
            </a:extLst>
          </p:cNvPr>
          <p:cNvSpPr txBox="1"/>
          <p:nvPr/>
        </p:nvSpPr>
        <p:spPr>
          <a:xfrm>
            <a:off x="8428760" y="1531825"/>
            <a:ext cx="1937903" cy="830997"/>
          </a:xfrm>
          <a:prstGeom prst="rect">
            <a:avLst/>
          </a:prstGeom>
          <a:noFill/>
        </p:spPr>
        <p:txBody>
          <a:bodyPr wrap="square" rtlCol="0">
            <a:spAutoFit/>
          </a:bodyPr>
          <a:lstStyle/>
          <a:p>
            <a:r>
              <a:rPr lang="en-US" sz="1600" dirty="0"/>
              <a:t>Disposable items are designed for single-patient use. </a:t>
            </a:r>
          </a:p>
        </p:txBody>
      </p:sp>
      <p:sp>
        <p:nvSpPr>
          <p:cNvPr id="9" name="Rectangle: Rounded Corners 8">
            <a:extLst>
              <a:ext uri="{FF2B5EF4-FFF2-40B4-BE49-F238E27FC236}">
                <a16:creationId xmlns:a16="http://schemas.microsoft.com/office/drawing/2014/main" id="{9D789D00-23BB-4653-AC91-477A80FEE9DF}"/>
              </a:ext>
            </a:extLst>
          </p:cNvPr>
          <p:cNvSpPr/>
          <p:nvPr/>
        </p:nvSpPr>
        <p:spPr>
          <a:xfrm>
            <a:off x="8392391" y="1089150"/>
            <a:ext cx="1901536" cy="442674"/>
          </a:xfrm>
          <a:prstGeom prst="roundRect">
            <a:avLst/>
          </a:prstGeom>
          <a:solidFill>
            <a:schemeClr val="accent5">
              <a:lumMod val="75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a:latin typeface="+mj-lt"/>
              </a:rPr>
              <a:t>Disposable</a:t>
            </a:r>
          </a:p>
        </p:txBody>
      </p:sp>
      <p:graphicFrame>
        <p:nvGraphicFramePr>
          <p:cNvPr id="12" name="Chart 11">
            <a:extLst>
              <a:ext uri="{FF2B5EF4-FFF2-40B4-BE49-F238E27FC236}">
                <a16:creationId xmlns:a16="http://schemas.microsoft.com/office/drawing/2014/main" id="{DE9380C8-7A72-4906-8638-C87B1389E0D2}"/>
              </a:ext>
            </a:extLst>
          </p:cNvPr>
          <p:cNvGraphicFramePr/>
          <p:nvPr/>
        </p:nvGraphicFramePr>
        <p:xfrm>
          <a:off x="1719796" y="2836230"/>
          <a:ext cx="5591738" cy="3550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260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Reusable vs Disposable: Trade offs</a:t>
            </a:r>
          </a:p>
        </p:txBody>
      </p:sp>
      <p:sp>
        <p:nvSpPr>
          <p:cNvPr id="4" name="Text Placeholder 3"/>
          <p:cNvSpPr>
            <a:spLocks noGrp="1"/>
          </p:cNvSpPr>
          <p:nvPr>
            <p:ph type="body" idx="1"/>
          </p:nvPr>
        </p:nvSpPr>
        <p:spPr>
          <a:xfrm>
            <a:off x="3038910" y="1211997"/>
            <a:ext cx="3623936" cy="639762"/>
          </a:xfrm>
        </p:spPr>
        <p:txBody>
          <a:bodyPr/>
          <a:lstStyle/>
          <a:p>
            <a:r>
              <a:rPr lang="en-US" dirty="0"/>
              <a:t>Reusable Handle &amp; Blade</a:t>
            </a:r>
          </a:p>
        </p:txBody>
      </p:sp>
      <p:sp>
        <p:nvSpPr>
          <p:cNvPr id="5" name="Content Placeholder 4"/>
          <p:cNvSpPr>
            <a:spLocks noGrp="1"/>
          </p:cNvSpPr>
          <p:nvPr>
            <p:ph sz="half" idx="2"/>
          </p:nvPr>
        </p:nvSpPr>
        <p:spPr>
          <a:xfrm>
            <a:off x="3038910" y="1851760"/>
            <a:ext cx="3623936" cy="1860437"/>
          </a:xfrm>
        </p:spPr>
        <p:txBody>
          <a:bodyPr>
            <a:normAutofit/>
          </a:bodyPr>
          <a:lstStyle/>
          <a:p>
            <a:r>
              <a:rPr lang="en-US" dirty="0"/>
              <a:t>High quality </a:t>
            </a:r>
            <a:r>
              <a:rPr lang="en-US" u="sng" dirty="0"/>
              <a:t>weight and feel</a:t>
            </a:r>
          </a:p>
          <a:p>
            <a:r>
              <a:rPr lang="en-US" dirty="0"/>
              <a:t>What most physicians are accustomed to using – viewed as the gold standard</a:t>
            </a:r>
          </a:p>
        </p:txBody>
      </p:sp>
      <p:sp>
        <p:nvSpPr>
          <p:cNvPr id="6" name="Text Placeholder 5"/>
          <p:cNvSpPr>
            <a:spLocks noGrp="1"/>
          </p:cNvSpPr>
          <p:nvPr>
            <p:ph type="body" sz="quarter" idx="3"/>
          </p:nvPr>
        </p:nvSpPr>
        <p:spPr>
          <a:xfrm>
            <a:off x="6749218" y="1211997"/>
            <a:ext cx="3625360" cy="639762"/>
          </a:xfrm>
        </p:spPr>
        <p:txBody>
          <a:bodyPr/>
          <a:lstStyle/>
          <a:p>
            <a:r>
              <a:rPr lang="en-US" dirty="0"/>
              <a:t>Disposable Handle &amp; Blade</a:t>
            </a:r>
          </a:p>
        </p:txBody>
      </p:sp>
      <p:sp>
        <p:nvSpPr>
          <p:cNvPr id="7" name="Content Placeholder 6"/>
          <p:cNvSpPr>
            <a:spLocks noGrp="1"/>
          </p:cNvSpPr>
          <p:nvPr>
            <p:ph sz="quarter" idx="4"/>
          </p:nvPr>
        </p:nvSpPr>
        <p:spPr>
          <a:xfrm>
            <a:off x="6887500" y="3875974"/>
            <a:ext cx="3625360" cy="2301543"/>
          </a:xfrm>
        </p:spPr>
        <p:txBody>
          <a:bodyPr>
            <a:normAutofit/>
          </a:bodyPr>
          <a:lstStyle/>
          <a:p>
            <a:r>
              <a:rPr lang="en-US" dirty="0"/>
              <a:t>Not perceived to have the quality of a reusable</a:t>
            </a:r>
          </a:p>
          <a:p>
            <a:r>
              <a:rPr lang="en-US" dirty="0"/>
              <a:t>Cost is more ‘tangible’ to department</a:t>
            </a:r>
          </a:p>
          <a:p>
            <a:r>
              <a:rPr lang="en-US" dirty="0"/>
              <a:t>Environmental impact perceived to be more than reusable</a:t>
            </a:r>
          </a:p>
          <a:p>
            <a:endParaRPr lang="en-US" dirty="0"/>
          </a:p>
        </p:txBody>
      </p:sp>
      <p:sp>
        <p:nvSpPr>
          <p:cNvPr id="3" name="Slide Number Placeholder 2"/>
          <p:cNvSpPr>
            <a:spLocks noGrp="1"/>
          </p:cNvSpPr>
          <p:nvPr>
            <p:ph type="sldNum" sz="quarter" idx="14"/>
          </p:nvPr>
        </p:nvSpPr>
        <p:spPr/>
        <p:txBody>
          <a:bodyPr/>
          <a:lstStyle/>
          <a:p>
            <a:fld id="{241787B5-D4EB-443B-B5C1-5411D614CF3D}" type="slidenum">
              <a:rPr lang="en-US" smtClean="0">
                <a:solidFill>
                  <a:srgbClr val="FFFFFF"/>
                </a:solidFill>
              </a:rPr>
              <a:pPr/>
              <a:t>34</a:t>
            </a:fld>
            <a:endParaRPr lang="en-US" dirty="0">
              <a:solidFill>
                <a:srgbClr val="FFFFFF"/>
              </a:solidFill>
            </a:endParaRPr>
          </a:p>
        </p:txBody>
      </p:sp>
      <p:sp>
        <p:nvSpPr>
          <p:cNvPr id="8" name="Text Placeholder 3"/>
          <p:cNvSpPr txBox="1">
            <a:spLocks/>
          </p:cNvSpPr>
          <p:nvPr/>
        </p:nvSpPr>
        <p:spPr>
          <a:xfrm>
            <a:off x="1524000" y="2196911"/>
            <a:ext cx="166731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4"/>
              </a:buClr>
              <a:buFont typeface="Arial" pitchFamily="34" charset="0"/>
              <a:buNone/>
              <a:defRPr sz="2000" b="1" kern="1200">
                <a:solidFill>
                  <a:schemeClr val="accent2"/>
                </a:solidFill>
                <a:latin typeface="+mj-lt"/>
                <a:ea typeface="+mn-ea"/>
                <a:cs typeface="+mn-cs"/>
              </a:defRPr>
            </a:lvl1pPr>
            <a:lvl2pPr marL="457200" indent="0" algn="l" defTabSz="914400" rtl="0" eaLnBrk="1" latinLnBrk="0" hangingPunct="1">
              <a:spcBef>
                <a:spcPct val="20000"/>
              </a:spcBef>
              <a:buClr>
                <a:schemeClr val="accent4"/>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4"/>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Benefits </a:t>
            </a:r>
          </a:p>
        </p:txBody>
      </p:sp>
      <p:sp>
        <p:nvSpPr>
          <p:cNvPr id="9" name="Text Placeholder 3"/>
          <p:cNvSpPr txBox="1">
            <a:spLocks/>
          </p:cNvSpPr>
          <p:nvPr/>
        </p:nvSpPr>
        <p:spPr>
          <a:xfrm>
            <a:off x="1524000" y="4328236"/>
            <a:ext cx="1667310"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4"/>
              </a:buClr>
              <a:buFont typeface="Arial" pitchFamily="34" charset="0"/>
              <a:buNone/>
              <a:defRPr sz="2000" b="1" kern="1200">
                <a:solidFill>
                  <a:schemeClr val="accent2"/>
                </a:solidFill>
                <a:latin typeface="+mj-lt"/>
                <a:ea typeface="+mn-ea"/>
                <a:cs typeface="+mn-cs"/>
              </a:defRPr>
            </a:lvl1pPr>
            <a:lvl2pPr marL="457200" indent="0" algn="l" defTabSz="914400" rtl="0" eaLnBrk="1" latinLnBrk="0" hangingPunct="1">
              <a:spcBef>
                <a:spcPct val="20000"/>
              </a:spcBef>
              <a:buClr>
                <a:schemeClr val="accent4"/>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4"/>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4"/>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dirty="0"/>
              <a:t>Drawbacks</a:t>
            </a:r>
          </a:p>
        </p:txBody>
      </p:sp>
      <p:cxnSp>
        <p:nvCxnSpPr>
          <p:cNvPr id="11" name="Straight Connector 10"/>
          <p:cNvCxnSpPr/>
          <p:nvPr/>
        </p:nvCxnSpPr>
        <p:spPr>
          <a:xfrm flipV="1">
            <a:off x="1524000" y="3712197"/>
            <a:ext cx="9144000" cy="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628265" y="1665027"/>
            <a:ext cx="0" cy="472063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Content Placeholder 4"/>
          <p:cNvSpPr txBox="1">
            <a:spLocks/>
          </p:cNvSpPr>
          <p:nvPr/>
        </p:nvSpPr>
        <p:spPr>
          <a:xfrm>
            <a:off x="2904708" y="3875974"/>
            <a:ext cx="3623936" cy="2773167"/>
          </a:xfrm>
          <a:prstGeom prst="rect">
            <a:avLst/>
          </a:prstGeom>
        </p:spPr>
        <p:txBody>
          <a:bodyPr vert="horz" lIns="91440" tIns="45720" rIns="91440" bIns="45720" rtlCol="0">
            <a:normAutofit fontScale="85000" lnSpcReduction="10000"/>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b="1" dirty="0"/>
              <a:t>Performance failure/variability due to reprocessing wear &amp; tear</a:t>
            </a:r>
          </a:p>
          <a:p>
            <a:pPr lvl="1"/>
            <a:r>
              <a:rPr lang="en-US" b="1" dirty="0"/>
              <a:t>Light quality degrades/ flicker</a:t>
            </a:r>
          </a:p>
          <a:p>
            <a:pPr lvl="1"/>
            <a:r>
              <a:rPr lang="en-US" b="1" dirty="0"/>
              <a:t>Battery failure, incorrect reinstallation</a:t>
            </a:r>
          </a:p>
          <a:p>
            <a:pPr lvl="1"/>
            <a:r>
              <a:rPr lang="en-US" b="1" dirty="0"/>
              <a:t>Component failure</a:t>
            </a:r>
          </a:p>
          <a:p>
            <a:r>
              <a:rPr lang="en-US" dirty="0"/>
              <a:t>High initial capital investment </a:t>
            </a:r>
          </a:p>
          <a:p>
            <a:r>
              <a:rPr lang="en-US" dirty="0"/>
              <a:t>Maintenance &amp; replacement</a:t>
            </a:r>
          </a:p>
          <a:p>
            <a:r>
              <a:rPr lang="en-US" dirty="0"/>
              <a:t>Reprocessing time &amp; costs (chemicals, time, labor, supplies)</a:t>
            </a:r>
          </a:p>
        </p:txBody>
      </p:sp>
      <p:sp>
        <p:nvSpPr>
          <p:cNvPr id="18" name="Content Placeholder 6"/>
          <p:cNvSpPr txBox="1">
            <a:spLocks/>
          </p:cNvSpPr>
          <p:nvPr/>
        </p:nvSpPr>
        <p:spPr>
          <a:xfrm>
            <a:off x="6921615" y="1778594"/>
            <a:ext cx="3625360" cy="1933602"/>
          </a:xfrm>
          <a:prstGeom prst="rect">
            <a:avLst/>
          </a:prstGeom>
        </p:spPr>
        <p:txBody>
          <a:bodyPr vert="horz" lIns="91440" tIns="45720" rIns="91440" bIns="45720" rtlCol="0">
            <a:normAutofit lnSpcReduction="10000"/>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a:t>Fresh battery and light for each use</a:t>
            </a:r>
          </a:p>
          <a:p>
            <a:r>
              <a:rPr lang="en-US" dirty="0"/>
              <a:t>No maintenance or reprocessing resources</a:t>
            </a:r>
          </a:p>
          <a:p>
            <a:r>
              <a:rPr lang="en-US" dirty="0"/>
              <a:t>Single patient use – no risk of cross-contamination</a:t>
            </a:r>
          </a:p>
          <a:p>
            <a:endParaRPr lang="en-US" dirty="0"/>
          </a:p>
          <a:p>
            <a:endParaRPr lang="en-US" dirty="0"/>
          </a:p>
        </p:txBody>
      </p:sp>
      <p:sp>
        <p:nvSpPr>
          <p:cNvPr id="10" name="Rectangle 9"/>
          <p:cNvSpPr/>
          <p:nvPr/>
        </p:nvSpPr>
        <p:spPr>
          <a:xfrm>
            <a:off x="3191310" y="4470966"/>
            <a:ext cx="3337334" cy="33855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00" dirty="0">
              <a:latin typeface="+mj-lt"/>
            </a:endParaRPr>
          </a:p>
        </p:txBody>
      </p:sp>
      <p:sp>
        <p:nvSpPr>
          <p:cNvPr id="15" name="Rectangle 14"/>
          <p:cNvSpPr/>
          <p:nvPr/>
        </p:nvSpPr>
        <p:spPr>
          <a:xfrm>
            <a:off x="3366448" y="1903014"/>
            <a:ext cx="3215887" cy="338554"/>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00" dirty="0">
              <a:latin typeface="+mj-lt"/>
            </a:endParaRPr>
          </a:p>
        </p:txBody>
      </p:sp>
      <p:cxnSp>
        <p:nvCxnSpPr>
          <p:cNvPr id="24" name="Elbow Connector 23"/>
          <p:cNvCxnSpPr>
            <a:stCxn id="15" idx="1"/>
            <a:endCxn id="10" idx="1"/>
          </p:cNvCxnSpPr>
          <p:nvPr/>
        </p:nvCxnSpPr>
        <p:spPr>
          <a:xfrm rot="10800000" flipV="1">
            <a:off x="3191312" y="2072291"/>
            <a:ext cx="175137" cy="2567952"/>
          </a:xfrm>
          <a:prstGeom prst="bentConnector3">
            <a:avLst>
              <a:gd name="adj1" fmla="val 230526"/>
            </a:avLst>
          </a:prstGeom>
          <a:ln w="38100">
            <a:headEnd type="arrow"/>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814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4F99-997A-472A-BAE5-66F350E5A707}"/>
              </a:ext>
            </a:extLst>
          </p:cNvPr>
          <p:cNvSpPr>
            <a:spLocks noGrp="1"/>
          </p:cNvSpPr>
          <p:nvPr>
            <p:ph type="title"/>
          </p:nvPr>
        </p:nvSpPr>
        <p:spPr/>
        <p:txBody>
          <a:bodyPr anchor="t"/>
          <a:lstStyle/>
          <a:p>
            <a:r>
              <a:rPr lang="en-US" dirty="0"/>
              <a:t>Reusable </a:t>
            </a:r>
            <a:r>
              <a:rPr lang="en-US" dirty="0">
                <a:sym typeface="Wingdings" panose="05000000000000000000" pitchFamily="2" charset="2"/>
              </a:rPr>
              <a:t> Disposable: Compliance challenges</a:t>
            </a:r>
            <a:endParaRPr lang="en-US" dirty="0"/>
          </a:p>
        </p:txBody>
      </p:sp>
      <p:sp>
        <p:nvSpPr>
          <p:cNvPr id="3" name="Footer Placeholder 2">
            <a:extLst>
              <a:ext uri="{FF2B5EF4-FFF2-40B4-BE49-F238E27FC236}">
                <a16:creationId xmlns:a16="http://schemas.microsoft.com/office/drawing/2014/main" id="{7850D967-95EB-4EF7-AAA4-27FBF3683341}"/>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2E0C4A1F-9BBA-4407-BCC5-6EAB1DF0A24F}"/>
              </a:ext>
            </a:extLst>
          </p:cNvPr>
          <p:cNvSpPr>
            <a:spLocks noGrp="1"/>
          </p:cNvSpPr>
          <p:nvPr>
            <p:ph type="sldNum" sz="quarter" idx="4"/>
          </p:nvPr>
        </p:nvSpPr>
        <p:spPr/>
        <p:txBody>
          <a:bodyPr/>
          <a:lstStyle/>
          <a:p>
            <a:fld id="{241787B5-D4EB-443B-B5C1-5411D614CF3D}" type="slidenum">
              <a:rPr lang="en-US" smtClean="0">
                <a:solidFill>
                  <a:srgbClr val="FFFFFF"/>
                </a:solidFill>
              </a:rPr>
              <a:pPr/>
              <a:t>35</a:t>
            </a:fld>
            <a:endParaRPr lang="en-US" dirty="0">
              <a:solidFill>
                <a:srgbClr val="FFFFFF"/>
              </a:solidFill>
            </a:endParaRPr>
          </a:p>
        </p:txBody>
      </p:sp>
      <p:sp>
        <p:nvSpPr>
          <p:cNvPr id="6" name="TextBox 5">
            <a:extLst>
              <a:ext uri="{FF2B5EF4-FFF2-40B4-BE49-F238E27FC236}">
                <a16:creationId xmlns:a16="http://schemas.microsoft.com/office/drawing/2014/main" id="{26623CD0-FE08-4CE3-A82F-00847DF0FB26}"/>
              </a:ext>
            </a:extLst>
          </p:cNvPr>
          <p:cNvSpPr txBox="1"/>
          <p:nvPr/>
        </p:nvSpPr>
        <p:spPr>
          <a:xfrm>
            <a:off x="2262051" y="1739533"/>
            <a:ext cx="418704" cy="646331"/>
          </a:xfrm>
          <a:prstGeom prst="rect">
            <a:avLst/>
          </a:prstGeom>
          <a:noFill/>
        </p:spPr>
        <p:txBody>
          <a:bodyPr wrap="none" rtlCol="0">
            <a:spAutoFit/>
          </a:bodyPr>
          <a:lstStyle/>
          <a:p>
            <a:r>
              <a:rPr lang="en-US" sz="3600" dirty="0">
                <a:solidFill>
                  <a:schemeClr val="tx2"/>
                </a:solidFill>
              </a:rPr>
              <a:t>$</a:t>
            </a:r>
          </a:p>
        </p:txBody>
      </p:sp>
      <p:sp>
        <p:nvSpPr>
          <p:cNvPr id="7" name="TextBox 6">
            <a:extLst>
              <a:ext uri="{FF2B5EF4-FFF2-40B4-BE49-F238E27FC236}">
                <a16:creationId xmlns:a16="http://schemas.microsoft.com/office/drawing/2014/main" id="{4EE68296-6CBA-4C6F-B567-5E5A4CD9A809}"/>
              </a:ext>
            </a:extLst>
          </p:cNvPr>
          <p:cNvSpPr txBox="1"/>
          <p:nvPr/>
        </p:nvSpPr>
        <p:spPr>
          <a:xfrm>
            <a:off x="2262051" y="2964445"/>
            <a:ext cx="418704" cy="646331"/>
          </a:xfrm>
          <a:prstGeom prst="rect">
            <a:avLst/>
          </a:prstGeom>
          <a:noFill/>
        </p:spPr>
        <p:txBody>
          <a:bodyPr wrap="none" rtlCol="0">
            <a:spAutoFit/>
          </a:bodyPr>
          <a:lstStyle/>
          <a:p>
            <a:r>
              <a:rPr lang="en-US" sz="3600" dirty="0">
                <a:solidFill>
                  <a:schemeClr val="tx2"/>
                </a:solidFill>
              </a:rPr>
              <a:t>$</a:t>
            </a:r>
          </a:p>
        </p:txBody>
      </p:sp>
      <p:sp>
        <p:nvSpPr>
          <p:cNvPr id="8" name="TextBox 7">
            <a:extLst>
              <a:ext uri="{FF2B5EF4-FFF2-40B4-BE49-F238E27FC236}">
                <a16:creationId xmlns:a16="http://schemas.microsoft.com/office/drawing/2014/main" id="{47F0CAF2-F123-4E49-9B35-5AAAAE7AED1A}"/>
              </a:ext>
            </a:extLst>
          </p:cNvPr>
          <p:cNvSpPr txBox="1"/>
          <p:nvPr/>
        </p:nvSpPr>
        <p:spPr>
          <a:xfrm>
            <a:off x="3361426" y="1642324"/>
            <a:ext cx="4623758" cy="830997"/>
          </a:xfrm>
          <a:prstGeom prst="rect">
            <a:avLst/>
          </a:prstGeom>
          <a:noFill/>
        </p:spPr>
        <p:txBody>
          <a:bodyPr wrap="square" rtlCol="0">
            <a:spAutoFit/>
          </a:bodyPr>
          <a:lstStyle/>
          <a:p>
            <a:r>
              <a:rPr lang="en-US" sz="1600" dirty="0"/>
              <a:t>Cost of high-level disinfection</a:t>
            </a:r>
          </a:p>
          <a:p>
            <a:pPr marL="285750" indent="-285750">
              <a:buFont typeface="Arial" panose="020B0604020202020204" pitchFamily="34" charset="0"/>
              <a:buChar char="•"/>
            </a:pPr>
            <a:r>
              <a:rPr lang="en-US" sz="1600" dirty="0"/>
              <a:t>Cleaning solution and sterile water</a:t>
            </a:r>
          </a:p>
          <a:p>
            <a:pPr marL="285750" indent="-285750">
              <a:buFont typeface="Arial" panose="020B0604020202020204" pitchFamily="34" charset="0"/>
              <a:buChar char="•"/>
            </a:pPr>
            <a:r>
              <a:rPr lang="en-US" sz="1600" dirty="0"/>
              <a:t>Labor costs</a:t>
            </a:r>
            <a:endParaRPr lang="en-US" sz="1400" dirty="0"/>
          </a:p>
        </p:txBody>
      </p:sp>
      <p:sp>
        <p:nvSpPr>
          <p:cNvPr id="9" name="TextBox 8">
            <a:extLst>
              <a:ext uri="{FF2B5EF4-FFF2-40B4-BE49-F238E27FC236}">
                <a16:creationId xmlns:a16="http://schemas.microsoft.com/office/drawing/2014/main" id="{AEB8B8D5-6D8A-45F1-A0B9-936906168EED}"/>
              </a:ext>
            </a:extLst>
          </p:cNvPr>
          <p:cNvSpPr txBox="1"/>
          <p:nvPr/>
        </p:nvSpPr>
        <p:spPr>
          <a:xfrm>
            <a:off x="1903562" y="1129790"/>
            <a:ext cx="6935638" cy="369332"/>
          </a:xfrm>
          <a:prstGeom prst="rect">
            <a:avLst/>
          </a:prstGeom>
          <a:noFill/>
        </p:spPr>
        <p:txBody>
          <a:bodyPr wrap="square" rtlCol="0">
            <a:spAutoFit/>
          </a:bodyPr>
          <a:lstStyle/>
          <a:p>
            <a:r>
              <a:rPr lang="en-US" b="1" dirty="0">
                <a:solidFill>
                  <a:schemeClr val="tx2"/>
                </a:solidFill>
              </a:rPr>
              <a:t>Switching to high-level disinfection of handles is expensive</a:t>
            </a:r>
          </a:p>
        </p:txBody>
      </p:sp>
      <p:sp>
        <p:nvSpPr>
          <p:cNvPr id="10" name="TextBox 9">
            <a:extLst>
              <a:ext uri="{FF2B5EF4-FFF2-40B4-BE49-F238E27FC236}">
                <a16:creationId xmlns:a16="http://schemas.microsoft.com/office/drawing/2014/main" id="{48946D86-F302-454B-AA15-CE7E65C64657}"/>
              </a:ext>
            </a:extLst>
          </p:cNvPr>
          <p:cNvSpPr txBox="1"/>
          <p:nvPr/>
        </p:nvSpPr>
        <p:spPr>
          <a:xfrm>
            <a:off x="3361426" y="2625891"/>
            <a:ext cx="4623758" cy="1077218"/>
          </a:xfrm>
          <a:prstGeom prst="rect">
            <a:avLst/>
          </a:prstGeom>
          <a:noFill/>
        </p:spPr>
        <p:txBody>
          <a:bodyPr wrap="square" rtlCol="0">
            <a:spAutoFit/>
          </a:bodyPr>
          <a:lstStyle/>
          <a:p>
            <a:r>
              <a:rPr lang="en-US" sz="1600" dirty="0"/>
              <a:t>Must invest in many more reusable scopes</a:t>
            </a:r>
          </a:p>
          <a:p>
            <a:pPr marL="285750" indent="-285750">
              <a:buFont typeface="Arial" panose="020B0604020202020204" pitchFamily="34" charset="0"/>
              <a:buChar char="•"/>
            </a:pPr>
            <a:r>
              <a:rPr lang="en-US" sz="1600" dirty="0"/>
              <a:t>Go from 1 set per OR to multiple sets per OR to cover time while being cleaned</a:t>
            </a:r>
          </a:p>
          <a:p>
            <a:pPr marL="285750" indent="-285750">
              <a:buFont typeface="Arial" panose="020B0604020202020204" pitchFamily="34" charset="0"/>
              <a:buChar char="•"/>
            </a:pPr>
            <a:r>
              <a:rPr lang="en-US" sz="1600" dirty="0"/>
              <a:t>Higher breakage and loss rates during cleaning</a:t>
            </a:r>
          </a:p>
        </p:txBody>
      </p:sp>
      <p:sp>
        <p:nvSpPr>
          <p:cNvPr id="11" name="TextBox 10">
            <a:extLst>
              <a:ext uri="{FF2B5EF4-FFF2-40B4-BE49-F238E27FC236}">
                <a16:creationId xmlns:a16="http://schemas.microsoft.com/office/drawing/2014/main" id="{C6154887-0FA1-452C-9B1B-7D60046E97A3}"/>
              </a:ext>
            </a:extLst>
          </p:cNvPr>
          <p:cNvSpPr txBox="1"/>
          <p:nvPr/>
        </p:nvSpPr>
        <p:spPr>
          <a:xfrm>
            <a:off x="1748288" y="4291557"/>
            <a:ext cx="6935638" cy="369332"/>
          </a:xfrm>
          <a:prstGeom prst="rect">
            <a:avLst/>
          </a:prstGeom>
          <a:noFill/>
        </p:spPr>
        <p:txBody>
          <a:bodyPr wrap="square" rtlCol="0">
            <a:spAutoFit/>
          </a:bodyPr>
          <a:lstStyle/>
          <a:p>
            <a:r>
              <a:rPr lang="en-US" b="1" dirty="0">
                <a:solidFill>
                  <a:schemeClr val="tx2"/>
                </a:solidFill>
              </a:rPr>
              <a:t>Compliance to high-level disinfection is impractical</a:t>
            </a:r>
          </a:p>
        </p:txBody>
      </p:sp>
      <p:sp>
        <p:nvSpPr>
          <p:cNvPr id="12" name="TextBox 11">
            <a:extLst>
              <a:ext uri="{FF2B5EF4-FFF2-40B4-BE49-F238E27FC236}">
                <a16:creationId xmlns:a16="http://schemas.microsoft.com/office/drawing/2014/main" id="{629212BF-718B-4F34-B4E1-66EA4165377E}"/>
              </a:ext>
            </a:extLst>
          </p:cNvPr>
          <p:cNvSpPr txBox="1"/>
          <p:nvPr/>
        </p:nvSpPr>
        <p:spPr>
          <a:xfrm>
            <a:off x="3361426" y="4630111"/>
            <a:ext cx="462375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Staff are frequently non-compliant</a:t>
            </a:r>
          </a:p>
          <a:p>
            <a:pPr marL="285750" indent="-285750">
              <a:buFont typeface="Arial" panose="020B0604020202020204" pitchFamily="34" charset="0"/>
              <a:buChar char="•"/>
            </a:pPr>
            <a:r>
              <a:rPr lang="en-US" sz="1600" dirty="0"/>
              <a:t>Unanticipated breakage due to</a:t>
            </a:r>
          </a:p>
          <a:p>
            <a:pPr marL="742909" lvl="1" indent="-285750">
              <a:buFont typeface="Arial" panose="020B0604020202020204" pitchFamily="34" charset="0"/>
              <a:buChar char="•"/>
            </a:pPr>
            <a:r>
              <a:rPr lang="en-US" sz="1600" dirty="0"/>
              <a:t>Leaving batteries in handle during cleaning or incorrect insertion</a:t>
            </a:r>
          </a:p>
          <a:p>
            <a:pPr marL="742909" lvl="1" indent="-285750">
              <a:buFont typeface="Arial" panose="020B0604020202020204" pitchFamily="34" charset="0"/>
              <a:buChar char="•"/>
            </a:pPr>
            <a:r>
              <a:rPr lang="en-US" sz="1600" dirty="0"/>
              <a:t>Losing scopes during transport</a:t>
            </a:r>
          </a:p>
          <a:p>
            <a:pPr marL="742909" lvl="1" indent="-285750">
              <a:buFont typeface="Arial" panose="020B0604020202020204" pitchFamily="34" charset="0"/>
              <a:buChar char="•"/>
            </a:pPr>
            <a:r>
              <a:rPr lang="en-US" sz="1600" dirty="0"/>
              <a:t>Faster wear-and-tear due to reprocessing</a:t>
            </a:r>
          </a:p>
        </p:txBody>
      </p:sp>
      <p:sp>
        <p:nvSpPr>
          <p:cNvPr id="13" name="Isosceles Triangle 12">
            <a:extLst>
              <a:ext uri="{FF2B5EF4-FFF2-40B4-BE49-F238E27FC236}">
                <a16:creationId xmlns:a16="http://schemas.microsoft.com/office/drawing/2014/main" id="{CD8364B4-76C2-4CB6-9F6F-003F4169EA4B}"/>
              </a:ext>
            </a:extLst>
          </p:cNvPr>
          <p:cNvSpPr/>
          <p:nvPr/>
        </p:nvSpPr>
        <p:spPr>
          <a:xfrm rot="5400000">
            <a:off x="7465205" y="2472751"/>
            <a:ext cx="1419012" cy="672525"/>
          </a:xfrm>
          <a:prstGeom prst="triangl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4" name="Isosceles Triangle 13">
            <a:extLst>
              <a:ext uri="{FF2B5EF4-FFF2-40B4-BE49-F238E27FC236}">
                <a16:creationId xmlns:a16="http://schemas.microsoft.com/office/drawing/2014/main" id="{A032FD30-0794-42B6-9F0D-5C7F37182554}"/>
              </a:ext>
            </a:extLst>
          </p:cNvPr>
          <p:cNvSpPr/>
          <p:nvPr/>
        </p:nvSpPr>
        <p:spPr>
          <a:xfrm rot="5400000">
            <a:off x="7465205" y="5113074"/>
            <a:ext cx="1419012" cy="672525"/>
          </a:xfrm>
          <a:prstGeom prst="triangl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5" name="TextBox 14">
            <a:extLst>
              <a:ext uri="{FF2B5EF4-FFF2-40B4-BE49-F238E27FC236}">
                <a16:creationId xmlns:a16="http://schemas.microsoft.com/office/drawing/2014/main" id="{B24F6AF0-2705-400D-BD04-935C2B56E3BA}"/>
              </a:ext>
            </a:extLst>
          </p:cNvPr>
          <p:cNvSpPr txBox="1"/>
          <p:nvPr/>
        </p:nvSpPr>
        <p:spPr>
          <a:xfrm>
            <a:off x="8364238" y="2057822"/>
            <a:ext cx="1984166" cy="1200329"/>
          </a:xfrm>
          <a:prstGeom prst="rect">
            <a:avLst/>
          </a:prstGeom>
          <a:noFill/>
        </p:spPr>
        <p:txBody>
          <a:bodyPr wrap="square" rtlCol="0">
            <a:spAutoFit/>
          </a:bodyPr>
          <a:lstStyle/>
          <a:p>
            <a:pPr algn="ctr"/>
            <a:r>
              <a:rPr lang="en-US" b="1" dirty="0">
                <a:solidFill>
                  <a:schemeClr val="accent2">
                    <a:lumMod val="75000"/>
                  </a:schemeClr>
                </a:solidFill>
              </a:rPr>
              <a:t>$17-$26 per intubation for reprocessing handle and blade</a:t>
            </a:r>
          </a:p>
        </p:txBody>
      </p:sp>
      <p:sp>
        <p:nvSpPr>
          <p:cNvPr id="16" name="TextBox 15">
            <a:extLst>
              <a:ext uri="{FF2B5EF4-FFF2-40B4-BE49-F238E27FC236}">
                <a16:creationId xmlns:a16="http://schemas.microsoft.com/office/drawing/2014/main" id="{16DDEF81-F87B-4E51-8869-4FB937E0B425}"/>
              </a:ext>
            </a:extLst>
          </p:cNvPr>
          <p:cNvSpPr txBox="1"/>
          <p:nvPr/>
        </p:nvSpPr>
        <p:spPr>
          <a:xfrm>
            <a:off x="8364238" y="4710671"/>
            <a:ext cx="1984166" cy="923330"/>
          </a:xfrm>
          <a:prstGeom prst="rect">
            <a:avLst/>
          </a:prstGeom>
          <a:noFill/>
        </p:spPr>
        <p:txBody>
          <a:bodyPr wrap="square" rtlCol="0">
            <a:spAutoFit/>
          </a:bodyPr>
          <a:lstStyle/>
          <a:p>
            <a:pPr algn="ctr"/>
            <a:r>
              <a:rPr lang="en-US" b="1" dirty="0">
                <a:solidFill>
                  <a:schemeClr val="accent2">
                    <a:lumMod val="75000"/>
                  </a:schemeClr>
                </a:solidFill>
              </a:rPr>
              <a:t>Going disposable is the simplest way to stay compliant</a:t>
            </a:r>
          </a:p>
        </p:txBody>
      </p:sp>
      <p:sp>
        <p:nvSpPr>
          <p:cNvPr id="5" name="Oval 4"/>
          <p:cNvSpPr/>
          <p:nvPr/>
        </p:nvSpPr>
        <p:spPr>
          <a:xfrm>
            <a:off x="8364238" y="1940321"/>
            <a:ext cx="1525840" cy="476071"/>
          </a:xfrm>
          <a:prstGeom prst="ellipse">
            <a:avLst/>
          </a:prstGeom>
          <a:noFill/>
          <a:ln w="34925"/>
        </p:spPr>
        <p:style>
          <a:lnRef idx="2">
            <a:schemeClr val="accent2"/>
          </a:lnRef>
          <a:fillRef idx="1">
            <a:schemeClr val="lt1"/>
          </a:fillRef>
          <a:effectRef idx="0">
            <a:schemeClr val="accent2"/>
          </a:effectRef>
          <a:fontRef idx="minor">
            <a:schemeClr val="dk1"/>
          </a:fontRef>
        </p:style>
        <p:txBody>
          <a:bodyPr rtlCol="0" anchor="ctr">
            <a:spAutoFit/>
          </a:bodyPr>
          <a:lstStyle/>
          <a:p>
            <a:pPr algn="ctr"/>
            <a:endParaRPr lang="en-US" sz="1600" dirty="0">
              <a:latin typeface="+mj-lt"/>
            </a:endParaRPr>
          </a:p>
        </p:txBody>
      </p:sp>
      <p:sp>
        <p:nvSpPr>
          <p:cNvPr id="17" name="TextBox 16"/>
          <p:cNvSpPr txBox="1"/>
          <p:nvPr/>
        </p:nvSpPr>
        <p:spPr>
          <a:xfrm>
            <a:off x="7708233" y="594689"/>
            <a:ext cx="2838743" cy="646331"/>
          </a:xfrm>
          <a:prstGeom prst="rect">
            <a:avLst/>
          </a:prstGeom>
          <a:ln w="3492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Customers are reluctant to believe this</a:t>
            </a:r>
          </a:p>
        </p:txBody>
      </p:sp>
      <p:cxnSp>
        <p:nvCxnSpPr>
          <p:cNvPr id="19" name="Straight Arrow Connector 18"/>
          <p:cNvCxnSpPr>
            <a:stCxn id="17" idx="2"/>
            <a:endCxn id="5" idx="0"/>
          </p:cNvCxnSpPr>
          <p:nvPr/>
        </p:nvCxnSpPr>
        <p:spPr>
          <a:xfrm flipH="1">
            <a:off x="9127158" y="1241020"/>
            <a:ext cx="446" cy="699301"/>
          </a:xfrm>
          <a:prstGeom prst="straightConnector1">
            <a:avLst/>
          </a:prstGeom>
          <a:ln w="34925">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556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 of Reprocessing Reusable Laryngoscopes</a:t>
            </a:r>
          </a:p>
        </p:txBody>
      </p:sp>
      <p:sp>
        <p:nvSpPr>
          <p:cNvPr id="5" name="Content Placeholder 4"/>
          <p:cNvSpPr>
            <a:spLocks noGrp="1"/>
          </p:cNvSpPr>
          <p:nvPr>
            <p:ph idx="1"/>
          </p:nvPr>
        </p:nvSpPr>
        <p:spPr>
          <a:xfrm>
            <a:off x="7520761" y="1248899"/>
            <a:ext cx="3433550" cy="2044265"/>
          </a:xfrm>
        </p:spPr>
        <p:txBody>
          <a:bodyPr>
            <a:normAutofit/>
          </a:bodyPr>
          <a:lstStyle/>
          <a:p>
            <a:pPr marL="0" indent="0" fontAlgn="b">
              <a:buNone/>
            </a:pPr>
            <a:r>
              <a:rPr lang="en-US" sz="1800" dirty="0"/>
              <a:t>Glendale Adventist Hospital </a:t>
            </a:r>
          </a:p>
          <a:p>
            <a:pPr marL="0" indent="0" fontAlgn="b">
              <a:buNone/>
            </a:pPr>
            <a:r>
              <a:rPr lang="en-US" sz="1800" dirty="0"/>
              <a:t>Glendale, CA</a:t>
            </a:r>
          </a:p>
          <a:p>
            <a:pPr fontAlgn="b"/>
            <a:r>
              <a:rPr lang="en-US" sz="1800" dirty="0"/>
              <a:t>Reprocessing cost $25.97/intubation</a:t>
            </a:r>
          </a:p>
          <a:p>
            <a:pPr fontAlgn="b"/>
            <a:r>
              <a:rPr lang="en-US" sz="1800" dirty="0"/>
              <a:t>If 1 HAI: </a:t>
            </a:r>
            <a:r>
              <a:rPr lang="en-US" sz="1800" dirty="0" err="1"/>
              <a:t>Add’l</a:t>
            </a:r>
            <a:r>
              <a:rPr lang="en-US" sz="1800" dirty="0"/>
              <a:t> $8/intubation</a:t>
            </a:r>
          </a:p>
        </p:txBody>
      </p:sp>
      <p:sp>
        <p:nvSpPr>
          <p:cNvPr id="3" name="Slide Number Placeholder 2"/>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36</a:t>
            </a:fld>
            <a:endParaRPr lang="en-US" dirty="0">
              <a:solidFill>
                <a:srgbClr val="FFFFFF"/>
              </a:solidFill>
            </a:endParaRPr>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2502"/>
          <a:stretch/>
        </p:blipFill>
        <p:spPr bwMode="auto">
          <a:xfrm>
            <a:off x="1678169" y="1211997"/>
            <a:ext cx="5800060" cy="1775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4"/>
          <p:cNvSpPr txBox="1">
            <a:spLocks/>
          </p:cNvSpPr>
          <p:nvPr/>
        </p:nvSpPr>
        <p:spPr>
          <a:xfrm>
            <a:off x="7552661" y="3786387"/>
            <a:ext cx="3333307" cy="1938613"/>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
              <a:buNone/>
            </a:pPr>
            <a:r>
              <a:rPr lang="en-US" sz="1800" dirty="0"/>
              <a:t>Southeast Health</a:t>
            </a:r>
          </a:p>
          <a:p>
            <a:pPr marL="0" indent="0">
              <a:buNone/>
            </a:pPr>
            <a:r>
              <a:rPr lang="en-US" sz="1800" dirty="0"/>
              <a:t>Cape Girardeau, Missouri </a:t>
            </a:r>
          </a:p>
          <a:p>
            <a:pPr fontAlgn="b"/>
            <a:r>
              <a:rPr lang="en-US" sz="1800" dirty="0"/>
              <a:t>Reprocessing cost $17.12/intubation</a:t>
            </a:r>
          </a:p>
          <a:p>
            <a:pPr fontAlgn="b"/>
            <a:r>
              <a:rPr lang="en-US" sz="1800" dirty="0"/>
              <a:t>If 1 HAI: </a:t>
            </a:r>
            <a:r>
              <a:rPr lang="en-US" sz="1800" dirty="0" err="1"/>
              <a:t>Add’l</a:t>
            </a:r>
            <a:r>
              <a:rPr lang="en-US" sz="1800" dirty="0"/>
              <a:t> $10.28/intubation</a:t>
            </a:r>
          </a:p>
        </p:txBody>
      </p:sp>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8169" y="3784658"/>
            <a:ext cx="5857217" cy="2382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263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DCFB2-D524-4E74-B76F-E561D3EE5070}"/>
              </a:ext>
            </a:extLst>
          </p:cNvPr>
          <p:cNvSpPr>
            <a:spLocks noGrp="1"/>
          </p:cNvSpPr>
          <p:nvPr>
            <p:ph type="title"/>
          </p:nvPr>
        </p:nvSpPr>
        <p:spPr/>
        <p:txBody>
          <a:bodyPr/>
          <a:lstStyle/>
          <a:p>
            <a:r>
              <a:rPr lang="en-US" dirty="0"/>
              <a:t>Market segment sizes and growth</a:t>
            </a:r>
          </a:p>
        </p:txBody>
      </p:sp>
      <p:graphicFrame>
        <p:nvGraphicFramePr>
          <p:cNvPr id="9" name="Content Placeholder 8">
            <a:extLst>
              <a:ext uri="{FF2B5EF4-FFF2-40B4-BE49-F238E27FC236}">
                <a16:creationId xmlns:a16="http://schemas.microsoft.com/office/drawing/2014/main" id="{D7136471-B48E-4E1B-96AF-985E24990911}"/>
              </a:ext>
            </a:extLst>
          </p:cNvPr>
          <p:cNvGraphicFramePr>
            <a:graphicFrameLocks noGrp="1"/>
          </p:cNvGraphicFramePr>
          <p:nvPr>
            <p:ph idx="1"/>
          </p:nvPr>
        </p:nvGraphicFramePr>
        <p:xfrm>
          <a:off x="1981201" y="1358900"/>
          <a:ext cx="8142513" cy="51752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9978DEE4-D749-49C6-9C3F-FE6CC75D659B}"/>
              </a:ext>
            </a:extLst>
          </p:cNvPr>
          <p:cNvSpPr>
            <a:spLocks noGrp="1"/>
          </p:cNvSpPr>
          <p:nvPr>
            <p:ph type="ftr" sz="quarter" idx="11"/>
          </p:nvPr>
        </p:nvSpPr>
        <p:spPr/>
        <p:txBody>
          <a:bodyPr/>
          <a:lstStyle/>
          <a:p>
            <a:r>
              <a:rPr lang="en-US">
                <a:solidFill>
                  <a:srgbClr val="FFFFFF"/>
                </a:solidFill>
              </a:rPr>
              <a:t>SALTER LABS CONFIDENTIAL</a:t>
            </a:r>
            <a:endParaRPr lang="en-US" dirty="0">
              <a:solidFill>
                <a:srgbClr val="FFFFFF"/>
              </a:solidFill>
            </a:endParaRPr>
          </a:p>
        </p:txBody>
      </p:sp>
      <p:sp>
        <p:nvSpPr>
          <p:cNvPr id="4" name="Slide Number Placeholder 3">
            <a:extLst>
              <a:ext uri="{FF2B5EF4-FFF2-40B4-BE49-F238E27FC236}">
                <a16:creationId xmlns:a16="http://schemas.microsoft.com/office/drawing/2014/main" id="{6EE4AB59-D89C-4A96-98DF-5DBB11B789E7}"/>
              </a:ext>
            </a:extLst>
          </p:cNvPr>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37</a:t>
            </a:fld>
            <a:endParaRPr lang="en-US" dirty="0">
              <a:solidFill>
                <a:srgbClr val="FFFFFF"/>
              </a:solidFill>
            </a:endParaRPr>
          </a:p>
        </p:txBody>
      </p:sp>
      <p:sp>
        <p:nvSpPr>
          <p:cNvPr id="2" name="Rounded Rectangle 1"/>
          <p:cNvSpPr/>
          <p:nvPr/>
        </p:nvSpPr>
        <p:spPr>
          <a:xfrm>
            <a:off x="3437861" y="2508069"/>
            <a:ext cx="2371061" cy="374571"/>
          </a:xfrm>
          <a:prstGeom prst="round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Tree>
    <p:extLst>
      <p:ext uri="{BB962C8B-B14F-4D97-AF65-F5344CB8AC3E}">
        <p14:creationId xmlns:p14="http://schemas.microsoft.com/office/powerpoint/2010/main" val="3280447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F13BAD-2B1C-4D93-82CE-84B0CBFB45FB}"/>
              </a:ext>
            </a:extLst>
          </p:cNvPr>
          <p:cNvSpPr>
            <a:spLocks noGrp="1"/>
          </p:cNvSpPr>
          <p:nvPr>
            <p:ph type="title"/>
          </p:nvPr>
        </p:nvSpPr>
        <p:spPr/>
        <p:txBody>
          <a:bodyPr/>
          <a:lstStyle/>
          <a:p>
            <a:r>
              <a:rPr lang="en-US" dirty="0"/>
              <a:t>Market size</a:t>
            </a:r>
          </a:p>
        </p:txBody>
      </p:sp>
      <p:sp>
        <p:nvSpPr>
          <p:cNvPr id="2" name="Footer Placeholder 1">
            <a:extLst>
              <a:ext uri="{FF2B5EF4-FFF2-40B4-BE49-F238E27FC236}">
                <a16:creationId xmlns:a16="http://schemas.microsoft.com/office/drawing/2014/main" id="{D86C7E21-2D73-4140-8122-E76EEFE6B5B9}"/>
              </a:ext>
            </a:extLst>
          </p:cNvPr>
          <p:cNvSpPr>
            <a:spLocks noGrp="1"/>
          </p:cNvSpPr>
          <p:nvPr>
            <p:ph type="ftr" sz="quarter" idx="13"/>
          </p:nvPr>
        </p:nvSpPr>
        <p:spPr/>
        <p:txBody>
          <a:bodyPr/>
          <a:lstStyle/>
          <a:p>
            <a:r>
              <a:rPr lang="en-US">
                <a:solidFill>
                  <a:srgbClr val="FFFFFF"/>
                </a:solidFill>
              </a:rPr>
              <a:t>SALTER LABS CONFIDENTIAL</a:t>
            </a:r>
            <a:endParaRPr lang="en-US" dirty="0">
              <a:solidFill>
                <a:srgbClr val="FFFFFF"/>
              </a:solidFill>
            </a:endParaRPr>
          </a:p>
        </p:txBody>
      </p:sp>
      <p:sp>
        <p:nvSpPr>
          <p:cNvPr id="3" name="Slide Number Placeholder 2">
            <a:extLst>
              <a:ext uri="{FF2B5EF4-FFF2-40B4-BE49-F238E27FC236}">
                <a16:creationId xmlns:a16="http://schemas.microsoft.com/office/drawing/2014/main" id="{0FFCDA95-BFE4-4C2E-B5DB-430A7EB671D5}"/>
              </a:ext>
            </a:extLst>
          </p:cNvPr>
          <p:cNvSpPr>
            <a:spLocks noGrp="1"/>
          </p:cNvSpPr>
          <p:nvPr>
            <p:ph type="sldNum" sz="quarter" idx="4"/>
          </p:nvPr>
        </p:nvSpPr>
        <p:spPr/>
        <p:txBody>
          <a:bodyPr/>
          <a:lstStyle/>
          <a:p>
            <a:fld id="{241787B5-D4EB-443B-B5C1-5411D614CF3D}" type="slidenum">
              <a:rPr lang="en-US" smtClean="0">
                <a:solidFill>
                  <a:srgbClr val="FFFFFF"/>
                </a:solidFill>
              </a:rPr>
              <a:pPr/>
              <a:t>38</a:t>
            </a:fld>
            <a:endParaRPr lang="en-US" dirty="0">
              <a:solidFill>
                <a:srgbClr val="FFFFFF"/>
              </a:solidFill>
            </a:endParaRPr>
          </a:p>
        </p:txBody>
      </p:sp>
      <p:graphicFrame>
        <p:nvGraphicFramePr>
          <p:cNvPr id="5" name="Chart 4">
            <a:extLst>
              <a:ext uri="{FF2B5EF4-FFF2-40B4-BE49-F238E27FC236}">
                <a16:creationId xmlns:a16="http://schemas.microsoft.com/office/drawing/2014/main" id="{1D193ED2-68CC-4E06-916B-D51CED97D6CD}"/>
              </a:ext>
            </a:extLst>
          </p:cNvPr>
          <p:cNvGraphicFramePr/>
          <p:nvPr/>
        </p:nvGraphicFramePr>
        <p:xfrm>
          <a:off x="5475515" y="993951"/>
          <a:ext cx="5071461" cy="42691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E7BB43CB-6823-4A4A-B7D3-74224EBC5E75}"/>
              </a:ext>
            </a:extLst>
          </p:cNvPr>
          <p:cNvGraphicFramePr/>
          <p:nvPr/>
        </p:nvGraphicFramePr>
        <p:xfrm>
          <a:off x="1981200" y="993951"/>
          <a:ext cx="3265714" cy="426916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6CB404C-4626-451C-8ACA-8273BFF89DE9}"/>
              </a:ext>
            </a:extLst>
          </p:cNvPr>
          <p:cNvSpPr txBox="1"/>
          <p:nvPr/>
        </p:nvSpPr>
        <p:spPr>
          <a:xfrm>
            <a:off x="1524000" y="6332037"/>
            <a:ext cx="8519532" cy="276999"/>
          </a:xfrm>
          <a:prstGeom prst="rect">
            <a:avLst/>
          </a:prstGeom>
          <a:noFill/>
        </p:spPr>
        <p:txBody>
          <a:bodyPr wrap="square" rtlCol="0">
            <a:spAutoFit/>
          </a:bodyPr>
          <a:lstStyle/>
          <a:p>
            <a:r>
              <a:rPr lang="en-US" sz="1200" dirty="0"/>
              <a:t>* Reusable includes disposable blades used with reusable handles</a:t>
            </a:r>
          </a:p>
        </p:txBody>
      </p:sp>
      <p:sp>
        <p:nvSpPr>
          <p:cNvPr id="10" name="Rounded Rectangle 9"/>
          <p:cNvSpPr/>
          <p:nvPr/>
        </p:nvSpPr>
        <p:spPr>
          <a:xfrm>
            <a:off x="3202676" y="3881441"/>
            <a:ext cx="926303" cy="374571"/>
          </a:xfrm>
          <a:prstGeom prst="roundRect">
            <a:avLst/>
          </a:prstGeom>
          <a:no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12" name="Content Placeholder 4"/>
          <p:cNvSpPr txBox="1">
            <a:spLocks/>
          </p:cNvSpPr>
          <p:nvPr/>
        </p:nvSpPr>
        <p:spPr>
          <a:xfrm>
            <a:off x="2720164" y="5407004"/>
            <a:ext cx="6374219" cy="925032"/>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
              <a:buNone/>
            </a:pPr>
            <a:r>
              <a:rPr lang="en-US" dirty="0"/>
              <a:t>Salter’s greatest opportunity is in the Hospital market with Disposable handles &amp; blades</a:t>
            </a:r>
          </a:p>
        </p:txBody>
      </p:sp>
    </p:spTree>
    <p:extLst>
      <p:ext uri="{BB962C8B-B14F-4D97-AF65-F5344CB8AC3E}">
        <p14:creationId xmlns:p14="http://schemas.microsoft.com/office/powerpoint/2010/main" val="3297627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4000" y="5900230"/>
            <a:ext cx="9144000" cy="338554"/>
          </a:xfrm>
          <a:prstGeom prst="rect">
            <a:avLst/>
          </a:prstGeom>
          <a:solidFill>
            <a:schemeClr val="accent6">
              <a:lumMod val="20000"/>
              <a:lumOff val="80000"/>
            </a:schemeClr>
          </a:solidFill>
          <a:ln w="12700">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2" name="Title 1"/>
          <p:cNvSpPr>
            <a:spLocks noGrp="1"/>
          </p:cNvSpPr>
          <p:nvPr>
            <p:ph type="title"/>
          </p:nvPr>
        </p:nvSpPr>
        <p:spPr>
          <a:xfrm>
            <a:off x="1981200" y="228601"/>
            <a:ext cx="8229600" cy="983396"/>
          </a:xfrm>
        </p:spPr>
        <p:txBody>
          <a:bodyPr anchor="t">
            <a:normAutofit fontScale="90000"/>
          </a:bodyPr>
          <a:lstStyle/>
          <a:p>
            <a:r>
              <a:rPr lang="en-US" dirty="0"/>
              <a:t>Major products, pricing, strengths and drawbacks: Disposable</a:t>
            </a:r>
          </a:p>
        </p:txBody>
      </p:sp>
      <p:sp>
        <p:nvSpPr>
          <p:cNvPr id="4" name="Footer Placeholder 3"/>
          <p:cNvSpPr>
            <a:spLocks noGrp="1"/>
          </p:cNvSpPr>
          <p:nvPr>
            <p:ph type="ftr" sz="quarter" idx="13"/>
          </p:nvPr>
        </p:nvSpPr>
        <p:spPr>
          <a:xfrm>
            <a:off x="1981200" y="6653561"/>
            <a:ext cx="5822577" cy="204439"/>
          </a:xfrm>
        </p:spPr>
        <p:txBody>
          <a:bodyPr/>
          <a:lstStyle/>
          <a:p>
            <a:r>
              <a:rPr lang="en-US">
                <a:solidFill>
                  <a:srgbClr val="FFFFFF"/>
                </a:solidFill>
              </a:rPr>
              <a:t>SALTER LABS CONFIDENTIAL</a:t>
            </a:r>
            <a:endParaRPr lang="en-US" dirty="0">
              <a:solidFill>
                <a:srgbClr val="FFFFFF"/>
              </a:solidFill>
            </a:endParaRPr>
          </a:p>
        </p:txBody>
      </p:sp>
      <p:sp>
        <p:nvSpPr>
          <p:cNvPr id="5" name="Slide Number Placeholder 4"/>
          <p:cNvSpPr>
            <a:spLocks noGrp="1"/>
          </p:cNvSpPr>
          <p:nvPr>
            <p:ph type="sldNum" sz="quarter" idx="4"/>
          </p:nvPr>
        </p:nvSpPr>
        <p:spPr/>
        <p:txBody>
          <a:bodyPr/>
          <a:lstStyle/>
          <a:p>
            <a:fld id="{241787B5-D4EB-443B-B5C1-5411D614CF3D}" type="slidenum">
              <a:rPr lang="en-US" smtClean="0">
                <a:solidFill>
                  <a:srgbClr val="FFFFFF"/>
                </a:solidFill>
              </a:rPr>
              <a:pPr/>
              <a:t>39</a:t>
            </a:fld>
            <a:endParaRPr lang="en-US" dirty="0">
              <a:solidFill>
                <a:srgbClr val="FFFFFF"/>
              </a:solidFill>
            </a:endParaRPr>
          </a:p>
        </p:txBody>
      </p:sp>
      <p:sp>
        <p:nvSpPr>
          <p:cNvPr id="8" name="TextBox 7"/>
          <p:cNvSpPr txBox="1"/>
          <p:nvPr/>
        </p:nvSpPr>
        <p:spPr>
          <a:xfrm>
            <a:off x="2548463" y="3088230"/>
            <a:ext cx="1193539" cy="523220"/>
          </a:xfrm>
          <a:prstGeom prst="rect">
            <a:avLst/>
          </a:prstGeom>
          <a:noFill/>
        </p:spPr>
        <p:txBody>
          <a:bodyPr wrap="square" rtlCol="0">
            <a:spAutoFit/>
          </a:bodyPr>
          <a:lstStyle/>
          <a:p>
            <a:r>
              <a:rPr lang="en-US" sz="1400" b="1" dirty="0"/>
              <a:t>Teleflex</a:t>
            </a:r>
          </a:p>
          <a:p>
            <a:r>
              <a:rPr lang="en-US" sz="1400" b="1" dirty="0" err="1"/>
              <a:t>DispoLED</a:t>
            </a:r>
            <a:endParaRPr lang="en-US" sz="1400" b="1" dirty="0"/>
          </a:p>
        </p:txBody>
      </p:sp>
      <p:sp>
        <p:nvSpPr>
          <p:cNvPr id="11" name="TextBox 10"/>
          <p:cNvSpPr txBox="1"/>
          <p:nvPr/>
        </p:nvSpPr>
        <p:spPr>
          <a:xfrm>
            <a:off x="3566393" y="1331208"/>
            <a:ext cx="1099347" cy="338554"/>
          </a:xfrm>
          <a:prstGeom prst="rect">
            <a:avLst/>
          </a:prstGeom>
          <a:noFill/>
        </p:spPr>
        <p:txBody>
          <a:bodyPr wrap="square" rtlCol="0">
            <a:spAutoFit/>
          </a:bodyPr>
          <a:lstStyle/>
          <a:p>
            <a:pPr algn="ctr"/>
            <a:r>
              <a:rPr lang="en-US" sz="1600" b="1" dirty="0"/>
              <a:t>ASP</a:t>
            </a:r>
          </a:p>
        </p:txBody>
      </p:sp>
      <p:sp>
        <p:nvSpPr>
          <p:cNvPr id="13" name="TextBox 12"/>
          <p:cNvSpPr txBox="1"/>
          <p:nvPr/>
        </p:nvSpPr>
        <p:spPr>
          <a:xfrm>
            <a:off x="3768053" y="1972687"/>
            <a:ext cx="696024" cy="307777"/>
          </a:xfrm>
          <a:prstGeom prst="rect">
            <a:avLst/>
          </a:prstGeom>
          <a:noFill/>
        </p:spPr>
        <p:txBody>
          <a:bodyPr wrap="none" rtlCol="0" anchor="ctr">
            <a:spAutoFit/>
          </a:bodyPr>
          <a:lstStyle/>
          <a:p>
            <a:pPr algn="ctr"/>
            <a:r>
              <a:rPr lang="en-US" sz="1400" dirty="0"/>
              <a:t>$10-15</a:t>
            </a:r>
          </a:p>
        </p:txBody>
      </p:sp>
      <p:sp>
        <p:nvSpPr>
          <p:cNvPr id="22" name="TextBox 21"/>
          <p:cNvSpPr txBox="1"/>
          <p:nvPr/>
        </p:nvSpPr>
        <p:spPr>
          <a:xfrm>
            <a:off x="2520184" y="6008653"/>
            <a:ext cx="1017895" cy="261610"/>
          </a:xfrm>
          <a:prstGeom prst="rect">
            <a:avLst/>
          </a:prstGeom>
          <a:noFill/>
        </p:spPr>
        <p:txBody>
          <a:bodyPr wrap="square" rtlCol="0">
            <a:spAutoFit/>
          </a:bodyPr>
          <a:lstStyle/>
          <a:p>
            <a:r>
              <a:rPr lang="en-US" sz="1100" b="1" dirty="0"/>
              <a:t>Heine XP</a:t>
            </a:r>
          </a:p>
        </p:txBody>
      </p:sp>
      <p:sp>
        <p:nvSpPr>
          <p:cNvPr id="26" name="TextBox 25"/>
          <p:cNvSpPr txBox="1"/>
          <p:nvPr/>
        </p:nvSpPr>
        <p:spPr>
          <a:xfrm>
            <a:off x="9101199" y="5924016"/>
            <a:ext cx="1098168" cy="430887"/>
          </a:xfrm>
          <a:prstGeom prst="rect">
            <a:avLst/>
          </a:prstGeom>
          <a:noFill/>
        </p:spPr>
        <p:txBody>
          <a:bodyPr wrap="square" rtlCol="0">
            <a:spAutoFit/>
          </a:bodyPr>
          <a:lstStyle/>
          <a:p>
            <a:r>
              <a:rPr lang="en-US" sz="1100" b="1" dirty="0"/>
              <a:t>OBP</a:t>
            </a:r>
          </a:p>
          <a:p>
            <a:r>
              <a:rPr lang="en-US" sz="1100" b="1" dirty="0" err="1"/>
              <a:t>Surescope</a:t>
            </a:r>
            <a:endParaRPr lang="en-US" sz="1100" b="1" dirty="0"/>
          </a:p>
        </p:txBody>
      </p:sp>
      <p:sp>
        <p:nvSpPr>
          <p:cNvPr id="28" name="TextBox 27"/>
          <p:cNvSpPr txBox="1"/>
          <p:nvPr/>
        </p:nvSpPr>
        <p:spPr>
          <a:xfrm>
            <a:off x="6533114" y="5924016"/>
            <a:ext cx="1080916" cy="430887"/>
          </a:xfrm>
          <a:prstGeom prst="rect">
            <a:avLst/>
          </a:prstGeom>
          <a:noFill/>
        </p:spPr>
        <p:txBody>
          <a:bodyPr wrap="square" rtlCol="0">
            <a:spAutoFit/>
          </a:bodyPr>
          <a:lstStyle/>
          <a:p>
            <a:r>
              <a:rPr lang="en-US" sz="1100" b="1" dirty="0" err="1"/>
              <a:t>Storz</a:t>
            </a:r>
            <a:endParaRPr lang="en-US" sz="1100" b="1" dirty="0"/>
          </a:p>
          <a:p>
            <a:r>
              <a:rPr lang="en-US" sz="1100" b="1" dirty="0" err="1"/>
              <a:t>Laryngobloc</a:t>
            </a:r>
            <a:endParaRPr lang="en-US" sz="1100" b="1" dirty="0"/>
          </a:p>
        </p:txBody>
      </p:sp>
      <p:sp>
        <p:nvSpPr>
          <p:cNvPr id="29" name="TextBox 28"/>
          <p:cNvSpPr txBox="1"/>
          <p:nvPr/>
        </p:nvSpPr>
        <p:spPr>
          <a:xfrm>
            <a:off x="4654763" y="5924016"/>
            <a:ext cx="818954" cy="430887"/>
          </a:xfrm>
          <a:prstGeom prst="rect">
            <a:avLst/>
          </a:prstGeom>
          <a:noFill/>
        </p:spPr>
        <p:txBody>
          <a:bodyPr wrap="square" rtlCol="0">
            <a:spAutoFit/>
          </a:bodyPr>
          <a:lstStyle/>
          <a:p>
            <a:r>
              <a:rPr lang="en-US" sz="1100" b="1" dirty="0" err="1"/>
              <a:t>Sunmed</a:t>
            </a:r>
            <a:r>
              <a:rPr lang="en-US" sz="1100" b="1" dirty="0"/>
              <a:t> </a:t>
            </a:r>
            <a:r>
              <a:rPr lang="en-US" sz="1100" b="1" dirty="0" err="1"/>
              <a:t>SunOne</a:t>
            </a:r>
            <a:endParaRPr lang="en-US" sz="1100" b="1" dirty="0"/>
          </a:p>
        </p:txBody>
      </p:sp>
      <p:sp>
        <p:nvSpPr>
          <p:cNvPr id="36" name="TextBox 35"/>
          <p:cNvSpPr txBox="1"/>
          <p:nvPr/>
        </p:nvSpPr>
        <p:spPr>
          <a:xfrm>
            <a:off x="4428485" y="5485456"/>
            <a:ext cx="2904193" cy="307777"/>
          </a:xfrm>
          <a:prstGeom prst="rect">
            <a:avLst/>
          </a:prstGeom>
          <a:noFill/>
        </p:spPr>
        <p:txBody>
          <a:bodyPr wrap="none" rtlCol="0">
            <a:spAutoFit/>
          </a:bodyPr>
          <a:lstStyle/>
          <a:p>
            <a:pPr algn="ctr"/>
            <a:r>
              <a:rPr lang="en-US" sz="1400" b="1" dirty="0"/>
              <a:t>Smaller Players (not comprehensive)</a:t>
            </a:r>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10888" y="2900938"/>
            <a:ext cx="738623" cy="897807"/>
          </a:xfrm>
          <a:prstGeom prst="rect">
            <a:avLst/>
          </a:prstGeom>
          <a:ln>
            <a:solidFill>
              <a:schemeClr val="tx1"/>
            </a:solidFill>
          </a:ln>
        </p:spPr>
      </p:pic>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56485" y="1670246"/>
            <a:ext cx="828551" cy="912659"/>
          </a:xfrm>
          <a:prstGeom prst="rect">
            <a:avLst/>
          </a:prstGeom>
          <a:ln>
            <a:solidFill>
              <a:schemeClr val="tx1"/>
            </a:solidFill>
          </a:ln>
        </p:spPr>
      </p:pic>
      <p:sp>
        <p:nvSpPr>
          <p:cNvPr id="64" name="TextBox 63"/>
          <p:cNvSpPr txBox="1"/>
          <p:nvPr/>
        </p:nvSpPr>
        <p:spPr>
          <a:xfrm>
            <a:off x="2552073" y="1864964"/>
            <a:ext cx="1193539" cy="523220"/>
          </a:xfrm>
          <a:prstGeom prst="rect">
            <a:avLst/>
          </a:prstGeom>
          <a:noFill/>
        </p:spPr>
        <p:txBody>
          <a:bodyPr wrap="square" rtlCol="0">
            <a:spAutoFit/>
          </a:bodyPr>
          <a:lstStyle/>
          <a:p>
            <a:r>
              <a:rPr lang="en-US" sz="1400" b="1" dirty="0" err="1"/>
              <a:t>Flexicare</a:t>
            </a:r>
            <a:endParaRPr lang="en-US" sz="1400" b="1" dirty="0"/>
          </a:p>
          <a:p>
            <a:r>
              <a:rPr lang="en-US" sz="1400" b="1" dirty="0" err="1"/>
              <a:t>BritePro</a:t>
            </a:r>
            <a:endParaRPr lang="en-US" sz="1400" b="1" dirty="0"/>
          </a:p>
        </p:txBody>
      </p:sp>
      <p:sp>
        <p:nvSpPr>
          <p:cNvPr id="65" name="TextBox 64"/>
          <p:cNvSpPr txBox="1"/>
          <p:nvPr/>
        </p:nvSpPr>
        <p:spPr>
          <a:xfrm>
            <a:off x="2555288" y="4479953"/>
            <a:ext cx="1193539" cy="307777"/>
          </a:xfrm>
          <a:prstGeom prst="rect">
            <a:avLst/>
          </a:prstGeom>
          <a:noFill/>
        </p:spPr>
        <p:txBody>
          <a:bodyPr wrap="square" rtlCol="0">
            <a:spAutoFit/>
          </a:bodyPr>
          <a:lstStyle/>
          <a:p>
            <a:r>
              <a:rPr lang="en-US" sz="1400" b="1" dirty="0"/>
              <a:t>Intubrite</a:t>
            </a:r>
          </a:p>
        </p:txBody>
      </p:sp>
      <p:sp>
        <p:nvSpPr>
          <p:cNvPr id="67" name="TextBox 66"/>
          <p:cNvSpPr txBox="1"/>
          <p:nvPr/>
        </p:nvSpPr>
        <p:spPr>
          <a:xfrm>
            <a:off x="3735459" y="3195953"/>
            <a:ext cx="696024" cy="307777"/>
          </a:xfrm>
          <a:prstGeom prst="rect">
            <a:avLst/>
          </a:prstGeom>
          <a:noFill/>
        </p:spPr>
        <p:txBody>
          <a:bodyPr wrap="none" rtlCol="0" anchor="ctr">
            <a:spAutoFit/>
          </a:bodyPr>
          <a:lstStyle/>
          <a:p>
            <a:pPr algn="ctr"/>
            <a:r>
              <a:rPr lang="en-US" sz="1400" dirty="0"/>
              <a:t>$10-15</a:t>
            </a:r>
          </a:p>
        </p:txBody>
      </p:sp>
      <p:sp>
        <p:nvSpPr>
          <p:cNvPr id="68" name="TextBox 67"/>
          <p:cNvSpPr txBox="1"/>
          <p:nvPr/>
        </p:nvSpPr>
        <p:spPr>
          <a:xfrm>
            <a:off x="3701479" y="4479953"/>
            <a:ext cx="696024" cy="307777"/>
          </a:xfrm>
          <a:prstGeom prst="rect">
            <a:avLst/>
          </a:prstGeom>
          <a:noFill/>
        </p:spPr>
        <p:txBody>
          <a:bodyPr wrap="none" rtlCol="0" anchor="ctr">
            <a:spAutoFit/>
          </a:bodyPr>
          <a:lstStyle/>
          <a:p>
            <a:pPr algn="ctr"/>
            <a:r>
              <a:rPr lang="en-US" sz="1400" dirty="0"/>
              <a:t>$11-12</a:t>
            </a:r>
          </a:p>
        </p:txBody>
      </p:sp>
      <p:pic>
        <p:nvPicPr>
          <p:cNvPr id="25" name="Picture 2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9521" y="5750549"/>
            <a:ext cx="777818" cy="777818"/>
          </a:xfrm>
          <a:prstGeom prst="rect">
            <a:avLst/>
          </a:prstGeom>
          <a:ln>
            <a:solidFill>
              <a:schemeClr val="tx1"/>
            </a:solidFill>
          </a:ln>
        </p:spPr>
      </p:pic>
      <p:pic>
        <p:nvPicPr>
          <p:cNvPr id="34" name="Picture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62243" y="5736642"/>
            <a:ext cx="692520" cy="805632"/>
          </a:xfrm>
          <a:prstGeom prst="rect">
            <a:avLst/>
          </a:prstGeom>
          <a:ln>
            <a:solidFill>
              <a:schemeClr val="tx1"/>
            </a:solidFill>
          </a:ln>
        </p:spPr>
      </p:pic>
      <p:pic>
        <p:nvPicPr>
          <p:cNvPr id="58" name="Picture 57"/>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897882" y="5756365"/>
            <a:ext cx="663796" cy="766189"/>
          </a:xfrm>
          <a:prstGeom prst="rect">
            <a:avLst/>
          </a:prstGeom>
          <a:ln>
            <a:solidFill>
              <a:schemeClr val="tx1"/>
            </a:solidFill>
          </a:ln>
        </p:spPr>
      </p:pic>
      <p:pic>
        <p:nvPicPr>
          <p:cNvPr id="69" name="Picture 6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76390" y="5762007"/>
            <a:ext cx="812039" cy="754902"/>
          </a:xfrm>
          <a:prstGeom prst="rect">
            <a:avLst/>
          </a:prstGeom>
          <a:ln>
            <a:solidFill>
              <a:schemeClr val="tx1"/>
            </a:solidFill>
          </a:ln>
        </p:spPr>
      </p:pic>
      <p:sp>
        <p:nvSpPr>
          <p:cNvPr id="72" name="TextBox 71"/>
          <p:cNvSpPr txBox="1"/>
          <p:nvPr/>
        </p:nvSpPr>
        <p:spPr>
          <a:xfrm>
            <a:off x="4881544" y="1312003"/>
            <a:ext cx="2922233" cy="338554"/>
          </a:xfrm>
          <a:prstGeom prst="rect">
            <a:avLst/>
          </a:prstGeom>
          <a:noFill/>
        </p:spPr>
        <p:txBody>
          <a:bodyPr wrap="square" rtlCol="0">
            <a:spAutoFit/>
          </a:bodyPr>
          <a:lstStyle/>
          <a:p>
            <a:pPr algn="ctr"/>
            <a:r>
              <a:rPr lang="en-US" sz="1600" b="1" dirty="0"/>
              <a:t>Strengths</a:t>
            </a:r>
          </a:p>
        </p:txBody>
      </p:sp>
      <p:sp>
        <p:nvSpPr>
          <p:cNvPr id="73" name="TextBox 72"/>
          <p:cNvSpPr txBox="1"/>
          <p:nvPr/>
        </p:nvSpPr>
        <p:spPr>
          <a:xfrm>
            <a:off x="8036533" y="1312003"/>
            <a:ext cx="2813368" cy="338554"/>
          </a:xfrm>
          <a:prstGeom prst="rect">
            <a:avLst/>
          </a:prstGeom>
          <a:noFill/>
        </p:spPr>
        <p:txBody>
          <a:bodyPr wrap="square" rtlCol="0">
            <a:spAutoFit/>
          </a:bodyPr>
          <a:lstStyle/>
          <a:p>
            <a:pPr algn="ctr"/>
            <a:r>
              <a:rPr lang="en-US" sz="1600" b="1" dirty="0"/>
              <a:t>Weaknesses</a:t>
            </a:r>
          </a:p>
        </p:txBody>
      </p:sp>
      <p:sp>
        <p:nvSpPr>
          <p:cNvPr id="74" name="TextBox 73"/>
          <p:cNvSpPr txBox="1"/>
          <p:nvPr/>
        </p:nvSpPr>
        <p:spPr>
          <a:xfrm>
            <a:off x="4881545" y="1864964"/>
            <a:ext cx="2922233" cy="523220"/>
          </a:xfrm>
          <a:prstGeom prst="rect">
            <a:avLst/>
          </a:prstGeom>
          <a:noFill/>
        </p:spPr>
        <p:txBody>
          <a:bodyPr wrap="square" rtlCol="0">
            <a:spAutoFit/>
          </a:bodyPr>
          <a:lstStyle/>
          <a:p>
            <a:pPr marL="227013" indent="-227013">
              <a:buFont typeface="Arial" panose="020B0604020202020204" pitchFamily="34" charset="0"/>
              <a:buChar char="•"/>
            </a:pPr>
            <a:r>
              <a:rPr lang="en-US" sz="1400" dirty="0"/>
              <a:t>Recycling program</a:t>
            </a:r>
          </a:p>
          <a:p>
            <a:pPr marL="227013" indent="-227013">
              <a:buFont typeface="Arial" panose="020B0604020202020204" pitchFamily="34" charset="0"/>
              <a:buChar char="•"/>
            </a:pPr>
            <a:r>
              <a:rPr lang="en-US" sz="1400" dirty="0"/>
              <a:t>Contracts</a:t>
            </a:r>
          </a:p>
        </p:txBody>
      </p:sp>
      <p:sp>
        <p:nvSpPr>
          <p:cNvPr id="75" name="TextBox 74"/>
          <p:cNvSpPr txBox="1"/>
          <p:nvPr/>
        </p:nvSpPr>
        <p:spPr>
          <a:xfrm>
            <a:off x="8036533" y="1864964"/>
            <a:ext cx="2479964" cy="523220"/>
          </a:xfrm>
          <a:prstGeom prst="rect">
            <a:avLst/>
          </a:prstGeom>
          <a:noFill/>
        </p:spPr>
        <p:txBody>
          <a:bodyPr wrap="square" rtlCol="0">
            <a:spAutoFit/>
          </a:bodyPr>
          <a:lstStyle/>
          <a:p>
            <a:pPr marL="227013" indent="-227013">
              <a:buFont typeface="Arial" panose="020B0604020202020204" pitchFamily="34" charset="0"/>
              <a:buChar char="•"/>
            </a:pPr>
            <a:r>
              <a:rPr lang="en-US" sz="1400" dirty="0"/>
              <a:t>Reliability</a:t>
            </a:r>
          </a:p>
          <a:p>
            <a:pPr marL="227013" indent="-227013">
              <a:buFont typeface="Arial" panose="020B0604020202020204" pitchFamily="34" charset="0"/>
              <a:buChar char="•"/>
            </a:pPr>
            <a:r>
              <a:rPr lang="en-US" sz="1400" dirty="0"/>
              <a:t>Handle-blade give</a:t>
            </a:r>
          </a:p>
        </p:txBody>
      </p:sp>
      <p:sp>
        <p:nvSpPr>
          <p:cNvPr id="76" name="TextBox 75"/>
          <p:cNvSpPr txBox="1"/>
          <p:nvPr/>
        </p:nvSpPr>
        <p:spPr>
          <a:xfrm>
            <a:off x="4881544" y="3195953"/>
            <a:ext cx="2922233" cy="307777"/>
          </a:xfrm>
          <a:prstGeom prst="rect">
            <a:avLst/>
          </a:prstGeom>
          <a:noFill/>
        </p:spPr>
        <p:txBody>
          <a:bodyPr wrap="square" rtlCol="0">
            <a:spAutoFit/>
          </a:bodyPr>
          <a:lstStyle/>
          <a:p>
            <a:pPr marL="227013" indent="-227013">
              <a:buFont typeface="Arial" panose="020B0604020202020204" pitchFamily="34" charset="0"/>
              <a:buChar char="•"/>
            </a:pPr>
            <a:r>
              <a:rPr lang="en-US" sz="1400" dirty="0"/>
              <a:t>None</a:t>
            </a:r>
          </a:p>
        </p:txBody>
      </p:sp>
      <p:sp>
        <p:nvSpPr>
          <p:cNvPr id="77" name="TextBox 76"/>
          <p:cNvSpPr txBox="1"/>
          <p:nvPr/>
        </p:nvSpPr>
        <p:spPr>
          <a:xfrm>
            <a:off x="8036532" y="2980508"/>
            <a:ext cx="2479964" cy="738664"/>
          </a:xfrm>
          <a:prstGeom prst="rect">
            <a:avLst/>
          </a:prstGeom>
          <a:noFill/>
        </p:spPr>
        <p:txBody>
          <a:bodyPr wrap="square" rtlCol="0">
            <a:spAutoFit/>
          </a:bodyPr>
          <a:lstStyle/>
          <a:p>
            <a:pPr marL="227013" indent="-227013">
              <a:buFont typeface="Arial" panose="020B0604020202020204" pitchFamily="34" charset="0"/>
              <a:buChar char="•"/>
            </a:pPr>
            <a:r>
              <a:rPr lang="en-US" sz="1400" dirty="0"/>
              <a:t>Reliability</a:t>
            </a:r>
          </a:p>
          <a:p>
            <a:pPr marL="227013" indent="-227013">
              <a:buFont typeface="Arial" panose="020B0604020202020204" pitchFamily="34" charset="0"/>
              <a:buChar char="•"/>
            </a:pPr>
            <a:r>
              <a:rPr lang="en-US" sz="1400" dirty="0"/>
              <a:t>Light quality</a:t>
            </a:r>
          </a:p>
          <a:p>
            <a:pPr marL="227013" indent="-227013">
              <a:buFont typeface="Arial" panose="020B0604020202020204" pitchFamily="34" charset="0"/>
              <a:buChar char="•"/>
            </a:pPr>
            <a:r>
              <a:rPr lang="en-US" sz="1400" dirty="0"/>
              <a:t>Handle-blade give</a:t>
            </a:r>
          </a:p>
        </p:txBody>
      </p:sp>
      <p:sp>
        <p:nvSpPr>
          <p:cNvPr id="80" name="TextBox 79"/>
          <p:cNvSpPr txBox="1"/>
          <p:nvPr/>
        </p:nvSpPr>
        <p:spPr>
          <a:xfrm>
            <a:off x="4881545" y="4148074"/>
            <a:ext cx="2922233" cy="954107"/>
          </a:xfrm>
          <a:prstGeom prst="rect">
            <a:avLst/>
          </a:prstGeom>
          <a:noFill/>
        </p:spPr>
        <p:txBody>
          <a:bodyPr wrap="square" rtlCol="0">
            <a:spAutoFit/>
          </a:bodyPr>
          <a:lstStyle/>
          <a:p>
            <a:pPr marL="227013" indent="-227013">
              <a:buFont typeface="Arial" panose="020B0604020202020204" pitchFamily="34" charset="0"/>
              <a:buChar char="•"/>
            </a:pPr>
            <a:r>
              <a:rPr lang="en-US" sz="1400" dirty="0"/>
              <a:t>UV light</a:t>
            </a:r>
          </a:p>
          <a:p>
            <a:pPr marL="227013" indent="-227013">
              <a:buFont typeface="Arial" panose="020B0604020202020204" pitchFamily="34" charset="0"/>
              <a:buChar char="•"/>
            </a:pPr>
            <a:r>
              <a:rPr lang="en-US" sz="1400" dirty="0"/>
              <a:t>Light quality</a:t>
            </a:r>
          </a:p>
          <a:p>
            <a:pPr marL="227013" indent="-227013">
              <a:buFont typeface="Arial" panose="020B0604020202020204" pitchFamily="34" charset="0"/>
              <a:buChar char="•"/>
            </a:pPr>
            <a:r>
              <a:rPr lang="en-US" sz="1400" dirty="0"/>
              <a:t>Metal construction</a:t>
            </a:r>
          </a:p>
          <a:p>
            <a:pPr marL="227013" indent="-227013">
              <a:buFont typeface="Arial" panose="020B0604020202020204" pitchFamily="34" charset="0"/>
              <a:buChar char="•"/>
            </a:pPr>
            <a:r>
              <a:rPr lang="en-US" sz="1400" dirty="0"/>
              <a:t>Reliability, strength, and quality</a:t>
            </a:r>
          </a:p>
        </p:txBody>
      </p:sp>
      <p:pic>
        <p:nvPicPr>
          <p:cNvPr id="1026" name="Picture 2" descr="C:\Users\sskrudland\Dropbox\_IntuBrite\DSC_0142.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79197" y="4017778"/>
            <a:ext cx="583124" cy="1214697"/>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1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 schematic&#10;&#10;Description automatically generated">
            <a:extLst>
              <a:ext uri="{FF2B5EF4-FFF2-40B4-BE49-F238E27FC236}">
                <a16:creationId xmlns:a16="http://schemas.microsoft.com/office/drawing/2014/main" id="{990D817B-32A4-4DC8-859D-52A45EE47066}"/>
              </a:ext>
            </a:extLst>
          </p:cNvPr>
          <p:cNvPicPr>
            <a:picLocks noGrp="1" noChangeAspect="1"/>
          </p:cNvPicPr>
          <p:nvPr>
            <p:ph idx="1"/>
          </p:nvPr>
        </p:nvPicPr>
        <p:blipFill>
          <a:blip r:embed="rId3"/>
          <a:stretch>
            <a:fillRect/>
          </a:stretch>
        </p:blipFill>
        <p:spPr>
          <a:xfrm>
            <a:off x="2097484" y="1006474"/>
            <a:ext cx="7536218" cy="5507237"/>
          </a:xfrm>
        </p:spPr>
      </p:pic>
      <p:sp>
        <p:nvSpPr>
          <p:cNvPr id="3" name="Title 2">
            <a:extLst>
              <a:ext uri="{FF2B5EF4-FFF2-40B4-BE49-F238E27FC236}">
                <a16:creationId xmlns:a16="http://schemas.microsoft.com/office/drawing/2014/main" id="{B8C579FF-EAFA-4EC6-96EA-DC0A6076D303}"/>
              </a:ext>
            </a:extLst>
          </p:cNvPr>
          <p:cNvSpPr>
            <a:spLocks noGrp="1"/>
          </p:cNvSpPr>
          <p:nvPr>
            <p:ph type="ctrTitle"/>
          </p:nvPr>
        </p:nvSpPr>
        <p:spPr/>
        <p:txBody>
          <a:bodyPr/>
          <a:lstStyle/>
          <a:p>
            <a:r>
              <a:rPr lang="en-US" dirty="0"/>
              <a:t>Airway view in supine position</a:t>
            </a:r>
          </a:p>
        </p:txBody>
      </p:sp>
      <p:sp>
        <p:nvSpPr>
          <p:cNvPr id="4" name="Slide Number Placeholder 3">
            <a:extLst>
              <a:ext uri="{FF2B5EF4-FFF2-40B4-BE49-F238E27FC236}">
                <a16:creationId xmlns:a16="http://schemas.microsoft.com/office/drawing/2014/main" id="{4DFC914D-7164-4BEB-A936-5216797A089F}"/>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559744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4000" y="5949704"/>
            <a:ext cx="9144000" cy="703857"/>
          </a:xfrm>
          <a:prstGeom prst="rect">
            <a:avLst/>
          </a:prstGeom>
          <a:solidFill>
            <a:schemeClr val="accent6">
              <a:lumMod val="20000"/>
              <a:lumOff val="80000"/>
            </a:schemeClr>
          </a:solidFill>
          <a:ln w="12700">
            <a:solidFill>
              <a:schemeClr val="accent6">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dirty="0">
              <a:latin typeface="+mj-lt"/>
            </a:endParaRPr>
          </a:p>
        </p:txBody>
      </p:sp>
      <p:sp>
        <p:nvSpPr>
          <p:cNvPr id="2" name="Title 1"/>
          <p:cNvSpPr>
            <a:spLocks noGrp="1"/>
          </p:cNvSpPr>
          <p:nvPr>
            <p:ph type="title"/>
          </p:nvPr>
        </p:nvSpPr>
        <p:spPr>
          <a:xfrm>
            <a:off x="1981200" y="228601"/>
            <a:ext cx="8229600" cy="983396"/>
          </a:xfrm>
        </p:spPr>
        <p:txBody>
          <a:bodyPr anchor="t">
            <a:normAutofit fontScale="90000"/>
          </a:bodyPr>
          <a:lstStyle/>
          <a:p>
            <a:r>
              <a:rPr lang="en-US" dirty="0"/>
              <a:t>Major products and pricing: </a:t>
            </a:r>
            <a:br>
              <a:rPr lang="en-US" dirty="0"/>
            </a:br>
            <a:r>
              <a:rPr lang="en-US" dirty="0"/>
              <a:t>Video</a:t>
            </a:r>
          </a:p>
        </p:txBody>
      </p:sp>
      <p:sp>
        <p:nvSpPr>
          <p:cNvPr id="4" name="Footer Placeholder 3"/>
          <p:cNvSpPr>
            <a:spLocks noGrp="1"/>
          </p:cNvSpPr>
          <p:nvPr>
            <p:ph type="ftr" sz="quarter" idx="13"/>
          </p:nvPr>
        </p:nvSpPr>
        <p:spPr>
          <a:xfrm>
            <a:off x="1981200" y="6653561"/>
            <a:ext cx="5822577" cy="204439"/>
          </a:xfrm>
        </p:spPr>
        <p:txBody>
          <a:bodyPr/>
          <a:lstStyle/>
          <a:p>
            <a:r>
              <a:rPr lang="en-US">
                <a:solidFill>
                  <a:srgbClr val="FFFFFF"/>
                </a:solidFill>
              </a:rPr>
              <a:t>SALTER LABS CONFIDENTIAL</a:t>
            </a:r>
            <a:endParaRPr lang="en-US" dirty="0">
              <a:solidFill>
                <a:srgbClr val="FFFFFF"/>
              </a:solidFill>
            </a:endParaRPr>
          </a:p>
        </p:txBody>
      </p:sp>
      <p:sp>
        <p:nvSpPr>
          <p:cNvPr id="5" name="Slide Number Placeholder 4"/>
          <p:cNvSpPr>
            <a:spLocks noGrp="1"/>
          </p:cNvSpPr>
          <p:nvPr>
            <p:ph type="sldNum" sz="quarter" idx="4"/>
          </p:nvPr>
        </p:nvSpPr>
        <p:spPr/>
        <p:txBody>
          <a:bodyPr/>
          <a:lstStyle/>
          <a:p>
            <a:fld id="{241787B5-D4EB-443B-B5C1-5411D614CF3D}" type="slidenum">
              <a:rPr lang="en-US" smtClean="0">
                <a:solidFill>
                  <a:srgbClr val="FFFFFF"/>
                </a:solidFill>
              </a:rPr>
              <a:pPr/>
              <a:t>40</a:t>
            </a:fld>
            <a:endParaRPr lang="en-US" dirty="0">
              <a:solidFill>
                <a:srgbClr val="FFFFFF"/>
              </a:solidFill>
            </a:endParaRPr>
          </a:p>
        </p:txBody>
      </p:sp>
      <p:sp>
        <p:nvSpPr>
          <p:cNvPr id="6" name="TextBox 5"/>
          <p:cNvSpPr txBox="1"/>
          <p:nvPr/>
        </p:nvSpPr>
        <p:spPr>
          <a:xfrm rot="16200000">
            <a:off x="852967" y="2344052"/>
            <a:ext cx="2135277" cy="369332"/>
          </a:xfrm>
          <a:prstGeom prst="rect">
            <a:avLst/>
          </a:prstGeom>
          <a:noFill/>
          <a:ln>
            <a:solidFill>
              <a:schemeClr val="tx2"/>
            </a:solidFill>
          </a:ln>
        </p:spPr>
        <p:txBody>
          <a:bodyPr wrap="square" rtlCol="0">
            <a:spAutoFit/>
          </a:bodyPr>
          <a:lstStyle/>
          <a:p>
            <a:pPr algn="ctr"/>
            <a:r>
              <a:rPr lang="en-US" b="1" dirty="0"/>
              <a:t>ROLLSTAND</a:t>
            </a:r>
          </a:p>
        </p:txBody>
      </p:sp>
      <p:pic>
        <p:nvPicPr>
          <p:cNvPr id="7" name="Picture 2" descr="http://verathon.com/wp-content/uploads/2016/04/AVL_SingleUse_system_760x922.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0183" b="9979"/>
          <a:stretch/>
        </p:blipFill>
        <p:spPr bwMode="auto">
          <a:xfrm>
            <a:off x="2575767" y="1461080"/>
            <a:ext cx="684010" cy="662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82309" y="1530714"/>
            <a:ext cx="1193539" cy="523220"/>
          </a:xfrm>
          <a:prstGeom prst="rect">
            <a:avLst/>
          </a:prstGeom>
          <a:noFill/>
        </p:spPr>
        <p:txBody>
          <a:bodyPr wrap="square" rtlCol="0">
            <a:spAutoFit/>
          </a:bodyPr>
          <a:lstStyle/>
          <a:p>
            <a:r>
              <a:rPr lang="en-US" sz="1400" b="1" dirty="0"/>
              <a:t>Verathon </a:t>
            </a:r>
            <a:r>
              <a:rPr lang="en-US" sz="1400" b="1" dirty="0" err="1"/>
              <a:t>Glidescope</a:t>
            </a:r>
            <a:endParaRPr lang="en-US" sz="1400" b="1" dirty="0"/>
          </a:p>
        </p:txBody>
      </p:sp>
      <p:sp>
        <p:nvSpPr>
          <p:cNvPr id="10" name="TextBox 9"/>
          <p:cNvSpPr txBox="1"/>
          <p:nvPr/>
        </p:nvSpPr>
        <p:spPr>
          <a:xfrm>
            <a:off x="3382309" y="2279468"/>
            <a:ext cx="1193539" cy="523220"/>
          </a:xfrm>
          <a:prstGeom prst="rect">
            <a:avLst/>
          </a:prstGeom>
          <a:noFill/>
        </p:spPr>
        <p:txBody>
          <a:bodyPr wrap="square" rtlCol="0">
            <a:spAutoFit/>
          </a:bodyPr>
          <a:lstStyle/>
          <a:p>
            <a:r>
              <a:rPr lang="en-US" sz="1400" b="1" dirty="0"/>
              <a:t>Karl-</a:t>
            </a:r>
            <a:r>
              <a:rPr lang="en-US" sz="1400" b="1" dirty="0" err="1"/>
              <a:t>Storz</a:t>
            </a:r>
            <a:r>
              <a:rPr lang="en-US" sz="1400" b="1" dirty="0"/>
              <a:t> C-MAC</a:t>
            </a:r>
          </a:p>
        </p:txBody>
      </p:sp>
      <p:pic>
        <p:nvPicPr>
          <p:cNvPr id="2050" name="Picture 2" descr="C-MAC® Video Laryngoscope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542163" y="2209834"/>
            <a:ext cx="751216" cy="6624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51957" y="1195133"/>
            <a:ext cx="1099347" cy="338554"/>
          </a:xfrm>
          <a:prstGeom prst="rect">
            <a:avLst/>
          </a:prstGeom>
          <a:noFill/>
        </p:spPr>
        <p:txBody>
          <a:bodyPr wrap="square" rtlCol="0">
            <a:spAutoFit/>
          </a:bodyPr>
          <a:lstStyle/>
          <a:p>
            <a:pPr algn="ctr"/>
            <a:r>
              <a:rPr lang="en-US" sz="1600" b="1" dirty="0"/>
              <a:t>Monitor</a:t>
            </a:r>
          </a:p>
        </p:txBody>
      </p:sp>
      <p:sp>
        <p:nvSpPr>
          <p:cNvPr id="13" name="TextBox 12"/>
          <p:cNvSpPr txBox="1"/>
          <p:nvPr/>
        </p:nvSpPr>
        <p:spPr>
          <a:xfrm>
            <a:off x="4732165" y="1638437"/>
            <a:ext cx="538929" cy="307777"/>
          </a:xfrm>
          <a:prstGeom prst="rect">
            <a:avLst/>
          </a:prstGeom>
          <a:noFill/>
        </p:spPr>
        <p:txBody>
          <a:bodyPr wrap="none" rtlCol="0" anchor="ctr">
            <a:spAutoFit/>
          </a:bodyPr>
          <a:lstStyle/>
          <a:p>
            <a:pPr algn="ctr"/>
            <a:r>
              <a:rPr lang="en-US" sz="1400" dirty="0"/>
              <a:t>~$5k</a:t>
            </a:r>
          </a:p>
        </p:txBody>
      </p:sp>
      <p:sp>
        <p:nvSpPr>
          <p:cNvPr id="14" name="TextBox 13"/>
          <p:cNvSpPr txBox="1"/>
          <p:nvPr/>
        </p:nvSpPr>
        <p:spPr>
          <a:xfrm>
            <a:off x="5557530" y="1194426"/>
            <a:ext cx="1197429" cy="338554"/>
          </a:xfrm>
          <a:prstGeom prst="rect">
            <a:avLst/>
          </a:prstGeom>
          <a:noFill/>
        </p:spPr>
        <p:txBody>
          <a:bodyPr wrap="square" rtlCol="0">
            <a:spAutoFit/>
          </a:bodyPr>
          <a:lstStyle/>
          <a:p>
            <a:pPr algn="ctr"/>
            <a:r>
              <a:rPr lang="en-US" sz="1600" b="1" dirty="0"/>
              <a:t>Blades</a:t>
            </a:r>
          </a:p>
        </p:txBody>
      </p:sp>
      <p:sp>
        <p:nvSpPr>
          <p:cNvPr id="15" name="TextBox 14"/>
          <p:cNvSpPr txBox="1"/>
          <p:nvPr/>
        </p:nvSpPr>
        <p:spPr>
          <a:xfrm>
            <a:off x="6606348" y="1199408"/>
            <a:ext cx="1197429" cy="338554"/>
          </a:xfrm>
          <a:prstGeom prst="rect">
            <a:avLst/>
          </a:prstGeom>
          <a:noFill/>
        </p:spPr>
        <p:txBody>
          <a:bodyPr wrap="square" rtlCol="0">
            <a:spAutoFit/>
          </a:bodyPr>
          <a:lstStyle/>
          <a:p>
            <a:pPr algn="ctr"/>
            <a:r>
              <a:rPr lang="en-US" sz="1600" b="1" dirty="0"/>
              <a:t>Cable</a:t>
            </a:r>
          </a:p>
        </p:txBody>
      </p:sp>
      <p:sp>
        <p:nvSpPr>
          <p:cNvPr id="16" name="TextBox 15"/>
          <p:cNvSpPr txBox="1"/>
          <p:nvPr/>
        </p:nvSpPr>
        <p:spPr>
          <a:xfrm>
            <a:off x="7760234" y="1194426"/>
            <a:ext cx="1197429" cy="338554"/>
          </a:xfrm>
          <a:prstGeom prst="rect">
            <a:avLst/>
          </a:prstGeom>
          <a:noFill/>
        </p:spPr>
        <p:txBody>
          <a:bodyPr wrap="square" rtlCol="0">
            <a:spAutoFit/>
          </a:bodyPr>
          <a:lstStyle/>
          <a:p>
            <a:pPr algn="ctr"/>
            <a:r>
              <a:rPr lang="en-US" sz="1600" b="1" dirty="0"/>
              <a:t>Wands</a:t>
            </a:r>
          </a:p>
        </p:txBody>
      </p:sp>
      <p:sp>
        <p:nvSpPr>
          <p:cNvPr id="17" name="TextBox 16"/>
          <p:cNvSpPr txBox="1"/>
          <p:nvPr/>
        </p:nvSpPr>
        <p:spPr>
          <a:xfrm>
            <a:off x="8706010" y="1194426"/>
            <a:ext cx="1197429" cy="338554"/>
          </a:xfrm>
          <a:prstGeom prst="rect">
            <a:avLst/>
          </a:prstGeom>
          <a:noFill/>
        </p:spPr>
        <p:txBody>
          <a:bodyPr wrap="square" rtlCol="0">
            <a:spAutoFit/>
          </a:bodyPr>
          <a:lstStyle/>
          <a:p>
            <a:pPr algn="ctr"/>
            <a:r>
              <a:rPr lang="en-US" sz="1600" b="1" dirty="0"/>
              <a:t>Blades</a:t>
            </a:r>
          </a:p>
        </p:txBody>
      </p:sp>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33823" y="3657706"/>
            <a:ext cx="758324" cy="673068"/>
          </a:xfrm>
          <a:prstGeom prst="rect">
            <a:avLst/>
          </a:prstGeom>
          <a:ln>
            <a:solidFill>
              <a:schemeClr val="tx1"/>
            </a:solidFill>
          </a:ln>
        </p:spPr>
      </p:pic>
      <p:pic>
        <p:nvPicPr>
          <p:cNvPr id="12" name="Picture 11"/>
          <p:cNvPicPr>
            <a:picLocks noChangeAspect="1"/>
          </p:cNvPicPr>
          <p:nvPr/>
        </p:nvPicPr>
        <p:blipFill>
          <a:blip r:embed="rId5"/>
          <a:stretch>
            <a:fillRect/>
          </a:stretch>
        </p:blipFill>
        <p:spPr>
          <a:xfrm>
            <a:off x="2572651" y="4383198"/>
            <a:ext cx="680666" cy="673068"/>
          </a:xfrm>
          <a:prstGeom prst="rect">
            <a:avLst/>
          </a:prstGeom>
          <a:ln>
            <a:solidFill>
              <a:schemeClr val="tx1"/>
            </a:solidFill>
          </a:ln>
        </p:spPr>
      </p:pic>
      <p:sp>
        <p:nvSpPr>
          <p:cNvPr id="21" name="TextBox 20"/>
          <p:cNvSpPr txBox="1"/>
          <p:nvPr/>
        </p:nvSpPr>
        <p:spPr>
          <a:xfrm rot="16200000">
            <a:off x="814897" y="4566800"/>
            <a:ext cx="2211419" cy="369332"/>
          </a:xfrm>
          <a:prstGeom prst="rect">
            <a:avLst/>
          </a:prstGeom>
          <a:noFill/>
          <a:ln>
            <a:solidFill>
              <a:schemeClr val="tx2"/>
            </a:solidFill>
          </a:ln>
        </p:spPr>
        <p:txBody>
          <a:bodyPr wrap="square" rtlCol="0">
            <a:spAutoFit/>
          </a:bodyPr>
          <a:lstStyle>
            <a:defPPr>
              <a:defRPr lang="en-US"/>
            </a:defPPr>
            <a:lvl1pPr algn="ctr">
              <a:defRPr b="1"/>
            </a:lvl1pPr>
          </a:lstStyle>
          <a:p>
            <a:r>
              <a:rPr lang="en-US" dirty="0"/>
              <a:t>HANDHELD</a:t>
            </a:r>
          </a:p>
        </p:txBody>
      </p:sp>
      <p:sp>
        <p:nvSpPr>
          <p:cNvPr id="22" name="TextBox 21"/>
          <p:cNvSpPr txBox="1"/>
          <p:nvPr/>
        </p:nvSpPr>
        <p:spPr>
          <a:xfrm>
            <a:off x="3831273" y="5995302"/>
            <a:ext cx="1017895" cy="430887"/>
          </a:xfrm>
          <a:prstGeom prst="rect">
            <a:avLst/>
          </a:prstGeom>
          <a:noFill/>
        </p:spPr>
        <p:txBody>
          <a:bodyPr wrap="square" rtlCol="0">
            <a:spAutoFit/>
          </a:bodyPr>
          <a:lstStyle/>
          <a:p>
            <a:r>
              <a:rPr lang="en-US" sz="1100" b="1" dirty="0" err="1"/>
              <a:t>Venner</a:t>
            </a:r>
            <a:r>
              <a:rPr lang="en-US" sz="1100" b="1" dirty="0"/>
              <a:t> APA</a:t>
            </a:r>
          </a:p>
          <a:p>
            <a:r>
              <a:rPr lang="en-US" sz="1100" b="1" dirty="0"/>
              <a:t>dist. by </a:t>
            </a:r>
            <a:r>
              <a:rPr lang="en-US" sz="1100" b="1" dirty="0" err="1"/>
              <a:t>Vyaire</a:t>
            </a:r>
            <a:endParaRPr lang="en-US" sz="1100" b="1" dirty="0"/>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16200000">
            <a:off x="3048922" y="6030056"/>
            <a:ext cx="905182" cy="530657"/>
          </a:xfrm>
          <a:prstGeom prst="rect">
            <a:avLst/>
          </a:prstGeom>
          <a:ln>
            <a:solidFill>
              <a:schemeClr val="tx1"/>
            </a:solidFill>
          </a:ln>
        </p:spPr>
      </p:pic>
      <p:sp>
        <p:nvSpPr>
          <p:cNvPr id="28" name="TextBox 27"/>
          <p:cNvSpPr txBox="1"/>
          <p:nvPr/>
        </p:nvSpPr>
        <p:spPr>
          <a:xfrm>
            <a:off x="7347030" y="6079941"/>
            <a:ext cx="810986" cy="430887"/>
          </a:xfrm>
          <a:prstGeom prst="rect">
            <a:avLst/>
          </a:prstGeom>
          <a:noFill/>
        </p:spPr>
        <p:txBody>
          <a:bodyPr wrap="square" rtlCol="0">
            <a:spAutoFit/>
          </a:bodyPr>
          <a:lstStyle/>
          <a:p>
            <a:r>
              <a:rPr lang="en-US" sz="1100" b="1" dirty="0" err="1"/>
              <a:t>Magaw</a:t>
            </a:r>
            <a:r>
              <a:rPr lang="en-US" sz="1100" b="1" dirty="0"/>
              <a:t> Co-Pilot</a:t>
            </a:r>
          </a:p>
        </p:txBody>
      </p:sp>
      <p:sp>
        <p:nvSpPr>
          <p:cNvPr id="29" name="TextBox 28"/>
          <p:cNvSpPr txBox="1"/>
          <p:nvPr/>
        </p:nvSpPr>
        <p:spPr>
          <a:xfrm>
            <a:off x="5595397" y="5995301"/>
            <a:ext cx="818954" cy="600164"/>
          </a:xfrm>
          <a:prstGeom prst="rect">
            <a:avLst/>
          </a:prstGeom>
          <a:noFill/>
        </p:spPr>
        <p:txBody>
          <a:bodyPr wrap="square" rtlCol="0">
            <a:spAutoFit/>
          </a:bodyPr>
          <a:lstStyle/>
          <a:p>
            <a:r>
              <a:rPr lang="en-US" sz="1100" b="1" dirty="0" err="1"/>
              <a:t>Airtraq</a:t>
            </a:r>
            <a:endParaRPr lang="en-US" sz="1100" b="1" dirty="0"/>
          </a:p>
          <a:p>
            <a:r>
              <a:rPr lang="en-US" sz="1100" b="1" dirty="0"/>
              <a:t>Dist. by TFX</a:t>
            </a:r>
          </a:p>
        </p:txBody>
      </p:sp>
      <p:pic>
        <p:nvPicPr>
          <p:cNvPr id="23" name="Picture 2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21719" y="5949704"/>
            <a:ext cx="773678" cy="691361"/>
          </a:xfrm>
          <a:prstGeom prst="rect">
            <a:avLst/>
          </a:prstGeom>
          <a:ln>
            <a:solidFill>
              <a:schemeClr val="tx1"/>
            </a:solidFill>
          </a:ln>
        </p:spPr>
      </p:pic>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27875" y="5983148"/>
            <a:ext cx="1005507" cy="624473"/>
          </a:xfrm>
          <a:prstGeom prst="rect">
            <a:avLst/>
          </a:prstGeom>
          <a:ln>
            <a:solidFill>
              <a:schemeClr val="tx1"/>
            </a:solidFill>
          </a:ln>
        </p:spPr>
      </p:pic>
      <p:sp>
        <p:nvSpPr>
          <p:cNvPr id="32" name="TextBox 31"/>
          <p:cNvSpPr txBox="1"/>
          <p:nvPr/>
        </p:nvSpPr>
        <p:spPr>
          <a:xfrm>
            <a:off x="3382309" y="3732630"/>
            <a:ext cx="1193539" cy="523220"/>
          </a:xfrm>
          <a:prstGeom prst="rect">
            <a:avLst/>
          </a:prstGeom>
          <a:noFill/>
        </p:spPr>
        <p:txBody>
          <a:bodyPr wrap="square" rtlCol="0">
            <a:spAutoFit/>
          </a:bodyPr>
          <a:lstStyle/>
          <a:p>
            <a:r>
              <a:rPr lang="en-US" sz="1400" b="1" dirty="0" err="1"/>
              <a:t>Ambu</a:t>
            </a:r>
            <a:endParaRPr lang="en-US" sz="1400" b="1" dirty="0"/>
          </a:p>
          <a:p>
            <a:r>
              <a:rPr lang="en-US" sz="1400" b="1" dirty="0"/>
              <a:t>King Vision</a:t>
            </a:r>
          </a:p>
        </p:txBody>
      </p:sp>
      <p:sp>
        <p:nvSpPr>
          <p:cNvPr id="33" name="TextBox 32"/>
          <p:cNvSpPr txBox="1"/>
          <p:nvPr/>
        </p:nvSpPr>
        <p:spPr>
          <a:xfrm>
            <a:off x="3382309" y="4350400"/>
            <a:ext cx="1193539" cy="738664"/>
          </a:xfrm>
          <a:prstGeom prst="rect">
            <a:avLst/>
          </a:prstGeom>
          <a:noFill/>
        </p:spPr>
        <p:txBody>
          <a:bodyPr wrap="square" rtlCol="0">
            <a:spAutoFit/>
          </a:bodyPr>
          <a:lstStyle/>
          <a:p>
            <a:r>
              <a:rPr lang="en-US" sz="1400" b="1" dirty="0"/>
              <a:t>Medtronic</a:t>
            </a:r>
          </a:p>
          <a:p>
            <a:r>
              <a:rPr lang="en-US" sz="1400" b="1" dirty="0"/>
              <a:t>McGrath MAC</a:t>
            </a:r>
          </a:p>
        </p:txBody>
      </p:sp>
      <p:sp>
        <p:nvSpPr>
          <p:cNvPr id="36" name="TextBox 35"/>
          <p:cNvSpPr txBox="1"/>
          <p:nvPr/>
        </p:nvSpPr>
        <p:spPr>
          <a:xfrm>
            <a:off x="1564024" y="5926761"/>
            <a:ext cx="1698188" cy="523220"/>
          </a:xfrm>
          <a:prstGeom prst="rect">
            <a:avLst/>
          </a:prstGeom>
          <a:noFill/>
        </p:spPr>
        <p:txBody>
          <a:bodyPr wrap="square" rtlCol="0">
            <a:spAutoFit/>
          </a:bodyPr>
          <a:lstStyle/>
          <a:p>
            <a:pPr algn="ctr"/>
            <a:r>
              <a:rPr lang="en-US" sz="1400" b="1" dirty="0"/>
              <a:t>Smaller Players (not comprehensive)</a:t>
            </a:r>
          </a:p>
        </p:txBody>
      </p:sp>
      <p:sp>
        <p:nvSpPr>
          <p:cNvPr id="38" name="TextBox 37"/>
          <p:cNvSpPr txBox="1"/>
          <p:nvPr/>
        </p:nvSpPr>
        <p:spPr>
          <a:xfrm>
            <a:off x="4456948" y="3840352"/>
            <a:ext cx="1089362" cy="307777"/>
          </a:xfrm>
          <a:prstGeom prst="rect">
            <a:avLst/>
          </a:prstGeom>
          <a:noFill/>
        </p:spPr>
        <p:txBody>
          <a:bodyPr wrap="square" rtlCol="0" anchor="ctr">
            <a:spAutoFit/>
          </a:bodyPr>
          <a:lstStyle/>
          <a:p>
            <a:pPr algn="ctr"/>
            <a:r>
              <a:rPr lang="en-US" sz="1400" dirty="0"/>
              <a:t>$1.0-$1.5k</a:t>
            </a:r>
          </a:p>
        </p:txBody>
      </p:sp>
      <p:sp>
        <p:nvSpPr>
          <p:cNvPr id="39" name="TextBox 38"/>
          <p:cNvSpPr txBox="1"/>
          <p:nvPr/>
        </p:nvSpPr>
        <p:spPr>
          <a:xfrm>
            <a:off x="4245309" y="4458122"/>
            <a:ext cx="1512640" cy="523220"/>
          </a:xfrm>
          <a:prstGeom prst="rect">
            <a:avLst/>
          </a:prstGeom>
          <a:noFill/>
        </p:spPr>
        <p:txBody>
          <a:bodyPr wrap="square" rtlCol="0" anchor="ctr">
            <a:spAutoFit/>
          </a:bodyPr>
          <a:lstStyle/>
          <a:p>
            <a:pPr algn="ctr"/>
            <a:r>
              <a:rPr lang="en-US" sz="1400" dirty="0"/>
              <a:t>$1.6-$2.6k</a:t>
            </a:r>
          </a:p>
          <a:p>
            <a:pPr algn="ctr"/>
            <a:r>
              <a:rPr lang="en-US" sz="1400" dirty="0"/>
              <a:t>Sometimes free</a:t>
            </a:r>
          </a:p>
        </p:txBody>
      </p:sp>
      <p:sp>
        <p:nvSpPr>
          <p:cNvPr id="40" name="TextBox 39"/>
          <p:cNvSpPr txBox="1"/>
          <p:nvPr/>
        </p:nvSpPr>
        <p:spPr>
          <a:xfrm>
            <a:off x="4456948" y="2387190"/>
            <a:ext cx="1089362" cy="307777"/>
          </a:xfrm>
          <a:prstGeom prst="rect">
            <a:avLst/>
          </a:prstGeom>
          <a:noFill/>
        </p:spPr>
        <p:txBody>
          <a:bodyPr wrap="square" rtlCol="0" anchor="ctr">
            <a:spAutoFit/>
          </a:bodyPr>
          <a:lstStyle/>
          <a:p>
            <a:pPr algn="ctr"/>
            <a:r>
              <a:rPr lang="en-US" sz="1400" dirty="0"/>
              <a:t>Over $5k</a:t>
            </a:r>
          </a:p>
        </p:txBody>
      </p:sp>
      <p:sp>
        <p:nvSpPr>
          <p:cNvPr id="41" name="TextBox 40"/>
          <p:cNvSpPr txBox="1"/>
          <p:nvPr/>
        </p:nvSpPr>
        <p:spPr>
          <a:xfrm>
            <a:off x="5536957" y="1638436"/>
            <a:ext cx="1238572" cy="307777"/>
          </a:xfrm>
          <a:prstGeom prst="rect">
            <a:avLst/>
          </a:prstGeom>
          <a:noFill/>
        </p:spPr>
        <p:txBody>
          <a:bodyPr wrap="square" rtlCol="0" anchor="ctr">
            <a:spAutoFit/>
          </a:bodyPr>
          <a:lstStyle/>
          <a:p>
            <a:pPr algn="ctr"/>
            <a:r>
              <a:rPr lang="en-US" sz="1400" dirty="0"/>
              <a:t>$2-3k</a:t>
            </a:r>
          </a:p>
        </p:txBody>
      </p:sp>
      <p:sp>
        <p:nvSpPr>
          <p:cNvPr id="42" name="TextBox 41"/>
          <p:cNvSpPr txBox="1"/>
          <p:nvPr/>
        </p:nvSpPr>
        <p:spPr>
          <a:xfrm>
            <a:off x="5536957" y="2387191"/>
            <a:ext cx="1238572" cy="307777"/>
          </a:xfrm>
          <a:prstGeom prst="rect">
            <a:avLst/>
          </a:prstGeom>
          <a:noFill/>
        </p:spPr>
        <p:txBody>
          <a:bodyPr wrap="square" rtlCol="0" anchor="ctr">
            <a:spAutoFit/>
          </a:bodyPr>
          <a:lstStyle/>
          <a:p>
            <a:pPr algn="ctr"/>
            <a:r>
              <a:rPr lang="en-US" sz="1400" dirty="0"/>
              <a:t>~$4k</a:t>
            </a:r>
          </a:p>
        </p:txBody>
      </p:sp>
      <p:sp>
        <p:nvSpPr>
          <p:cNvPr id="43" name="TextBox 42"/>
          <p:cNvSpPr txBox="1"/>
          <p:nvPr/>
        </p:nvSpPr>
        <p:spPr>
          <a:xfrm>
            <a:off x="5536957" y="3840353"/>
            <a:ext cx="1238572" cy="307777"/>
          </a:xfrm>
          <a:prstGeom prst="rect">
            <a:avLst/>
          </a:prstGeom>
          <a:noFill/>
        </p:spPr>
        <p:txBody>
          <a:bodyPr wrap="square" rtlCol="0" anchor="ctr">
            <a:spAutoFit/>
          </a:bodyPr>
          <a:lstStyle/>
          <a:p>
            <a:pPr algn="ctr"/>
            <a:r>
              <a:rPr lang="en-US" sz="1400" dirty="0"/>
              <a:t>N/A</a:t>
            </a:r>
          </a:p>
        </p:txBody>
      </p:sp>
      <p:sp>
        <p:nvSpPr>
          <p:cNvPr id="44" name="TextBox 43"/>
          <p:cNvSpPr txBox="1"/>
          <p:nvPr/>
        </p:nvSpPr>
        <p:spPr>
          <a:xfrm>
            <a:off x="5536957" y="4565845"/>
            <a:ext cx="1238572" cy="307777"/>
          </a:xfrm>
          <a:prstGeom prst="rect">
            <a:avLst/>
          </a:prstGeom>
          <a:noFill/>
        </p:spPr>
        <p:txBody>
          <a:bodyPr wrap="square" rtlCol="0" anchor="ctr">
            <a:spAutoFit/>
          </a:bodyPr>
          <a:lstStyle/>
          <a:p>
            <a:pPr algn="ctr"/>
            <a:r>
              <a:rPr lang="en-US" sz="1400" dirty="0"/>
              <a:t>N/A</a:t>
            </a:r>
          </a:p>
        </p:txBody>
      </p:sp>
      <p:sp>
        <p:nvSpPr>
          <p:cNvPr id="45" name="TextBox 44"/>
          <p:cNvSpPr txBox="1"/>
          <p:nvPr/>
        </p:nvSpPr>
        <p:spPr>
          <a:xfrm>
            <a:off x="5497285" y="854748"/>
            <a:ext cx="2217379" cy="307777"/>
          </a:xfrm>
          <a:prstGeom prst="rect">
            <a:avLst/>
          </a:prstGeom>
          <a:noFill/>
          <a:ln>
            <a:solidFill>
              <a:srgbClr val="65B090"/>
            </a:solidFill>
          </a:ln>
        </p:spPr>
        <p:txBody>
          <a:bodyPr wrap="square" rtlCol="0">
            <a:spAutoFit/>
          </a:bodyPr>
          <a:lstStyle/>
          <a:p>
            <a:pPr algn="ctr"/>
            <a:r>
              <a:rPr lang="en-US" sz="1400" b="1" dirty="0"/>
              <a:t>Reusable Config</a:t>
            </a:r>
          </a:p>
        </p:txBody>
      </p:sp>
      <p:sp>
        <p:nvSpPr>
          <p:cNvPr id="46" name="TextBox 45"/>
          <p:cNvSpPr txBox="1"/>
          <p:nvPr/>
        </p:nvSpPr>
        <p:spPr>
          <a:xfrm>
            <a:off x="6815203" y="547699"/>
            <a:ext cx="2898055" cy="307777"/>
          </a:xfrm>
          <a:prstGeom prst="rect">
            <a:avLst/>
          </a:prstGeom>
          <a:noFill/>
          <a:ln>
            <a:solidFill>
              <a:srgbClr val="65B090"/>
            </a:solidFill>
          </a:ln>
        </p:spPr>
        <p:txBody>
          <a:bodyPr wrap="square" rtlCol="0">
            <a:spAutoFit/>
          </a:bodyPr>
          <a:lstStyle/>
          <a:p>
            <a:pPr algn="ctr"/>
            <a:r>
              <a:rPr lang="en-US" sz="1400" b="1" dirty="0"/>
              <a:t>Disposable Config</a:t>
            </a:r>
          </a:p>
        </p:txBody>
      </p:sp>
      <p:sp>
        <p:nvSpPr>
          <p:cNvPr id="47" name="TextBox 46"/>
          <p:cNvSpPr txBox="1"/>
          <p:nvPr/>
        </p:nvSpPr>
        <p:spPr>
          <a:xfrm>
            <a:off x="8685437" y="1638437"/>
            <a:ext cx="1238572" cy="307777"/>
          </a:xfrm>
          <a:prstGeom prst="rect">
            <a:avLst/>
          </a:prstGeom>
          <a:noFill/>
        </p:spPr>
        <p:txBody>
          <a:bodyPr wrap="square" rtlCol="0" anchor="ctr">
            <a:spAutoFit/>
          </a:bodyPr>
          <a:lstStyle/>
          <a:p>
            <a:pPr algn="ctr"/>
            <a:r>
              <a:rPr lang="en-US" sz="1400" dirty="0"/>
              <a:t>~$20-30</a:t>
            </a:r>
          </a:p>
        </p:txBody>
      </p:sp>
      <p:sp>
        <p:nvSpPr>
          <p:cNvPr id="48" name="TextBox 47"/>
          <p:cNvSpPr txBox="1"/>
          <p:nvPr/>
        </p:nvSpPr>
        <p:spPr>
          <a:xfrm>
            <a:off x="8708683" y="3840353"/>
            <a:ext cx="1238572" cy="307777"/>
          </a:xfrm>
          <a:prstGeom prst="rect">
            <a:avLst/>
          </a:prstGeom>
          <a:noFill/>
        </p:spPr>
        <p:txBody>
          <a:bodyPr wrap="square" rtlCol="0" anchor="ctr">
            <a:spAutoFit/>
          </a:bodyPr>
          <a:lstStyle/>
          <a:p>
            <a:pPr algn="ctr"/>
            <a:r>
              <a:rPr lang="en-US" sz="1400" dirty="0"/>
              <a:t>$8-10</a:t>
            </a:r>
          </a:p>
        </p:txBody>
      </p:sp>
      <p:sp>
        <p:nvSpPr>
          <p:cNvPr id="50" name="TextBox 49"/>
          <p:cNvSpPr txBox="1"/>
          <p:nvPr/>
        </p:nvSpPr>
        <p:spPr>
          <a:xfrm>
            <a:off x="8708683" y="4565845"/>
            <a:ext cx="1238572" cy="307777"/>
          </a:xfrm>
          <a:prstGeom prst="rect">
            <a:avLst/>
          </a:prstGeom>
          <a:noFill/>
        </p:spPr>
        <p:txBody>
          <a:bodyPr wrap="square" rtlCol="0" anchor="ctr">
            <a:spAutoFit/>
          </a:bodyPr>
          <a:lstStyle/>
          <a:p>
            <a:pPr algn="ctr"/>
            <a:r>
              <a:rPr lang="en-US" sz="1400" dirty="0"/>
              <a:t>$12-20</a:t>
            </a:r>
          </a:p>
        </p:txBody>
      </p:sp>
      <p:sp>
        <p:nvSpPr>
          <p:cNvPr id="51" name="TextBox 50"/>
          <p:cNvSpPr txBox="1"/>
          <p:nvPr/>
        </p:nvSpPr>
        <p:spPr>
          <a:xfrm>
            <a:off x="7736639" y="2387191"/>
            <a:ext cx="1238572" cy="307777"/>
          </a:xfrm>
          <a:prstGeom prst="rect">
            <a:avLst/>
          </a:prstGeom>
          <a:noFill/>
        </p:spPr>
        <p:txBody>
          <a:bodyPr wrap="square" rtlCol="0" anchor="ctr">
            <a:spAutoFit/>
          </a:bodyPr>
          <a:lstStyle/>
          <a:p>
            <a:pPr algn="ctr"/>
            <a:r>
              <a:rPr lang="en-US" sz="1400" dirty="0"/>
              <a:t>unknown</a:t>
            </a:r>
          </a:p>
        </p:txBody>
      </p:sp>
      <p:sp>
        <p:nvSpPr>
          <p:cNvPr id="52" name="TextBox 51"/>
          <p:cNvSpPr txBox="1"/>
          <p:nvPr/>
        </p:nvSpPr>
        <p:spPr>
          <a:xfrm>
            <a:off x="8708683" y="2387191"/>
            <a:ext cx="1238572" cy="307777"/>
          </a:xfrm>
          <a:prstGeom prst="rect">
            <a:avLst/>
          </a:prstGeom>
          <a:noFill/>
        </p:spPr>
        <p:txBody>
          <a:bodyPr wrap="square" rtlCol="0" anchor="ctr">
            <a:spAutoFit/>
          </a:bodyPr>
          <a:lstStyle/>
          <a:p>
            <a:pPr algn="ctr"/>
            <a:r>
              <a:rPr lang="en-US" sz="1400" dirty="0"/>
              <a:t>unknown</a:t>
            </a:r>
          </a:p>
        </p:txBody>
      </p:sp>
      <p:sp>
        <p:nvSpPr>
          <p:cNvPr id="53" name="TextBox 52"/>
          <p:cNvSpPr txBox="1"/>
          <p:nvPr/>
        </p:nvSpPr>
        <p:spPr>
          <a:xfrm>
            <a:off x="6620922" y="3840353"/>
            <a:ext cx="1238572" cy="307777"/>
          </a:xfrm>
          <a:prstGeom prst="rect">
            <a:avLst/>
          </a:prstGeom>
          <a:noFill/>
        </p:spPr>
        <p:txBody>
          <a:bodyPr wrap="square" rtlCol="0" anchor="ctr">
            <a:spAutoFit/>
          </a:bodyPr>
          <a:lstStyle/>
          <a:p>
            <a:pPr algn="ctr"/>
            <a:r>
              <a:rPr lang="en-US" sz="1400" dirty="0"/>
              <a:t>N/A</a:t>
            </a:r>
          </a:p>
        </p:txBody>
      </p:sp>
      <p:sp>
        <p:nvSpPr>
          <p:cNvPr id="54" name="TextBox 53"/>
          <p:cNvSpPr txBox="1"/>
          <p:nvPr/>
        </p:nvSpPr>
        <p:spPr>
          <a:xfrm>
            <a:off x="6647807" y="4565845"/>
            <a:ext cx="1238572" cy="307777"/>
          </a:xfrm>
          <a:prstGeom prst="rect">
            <a:avLst/>
          </a:prstGeom>
          <a:noFill/>
        </p:spPr>
        <p:txBody>
          <a:bodyPr wrap="square" rtlCol="0" anchor="ctr">
            <a:spAutoFit/>
          </a:bodyPr>
          <a:lstStyle/>
          <a:p>
            <a:pPr algn="ctr"/>
            <a:r>
              <a:rPr lang="en-US" sz="1400" dirty="0"/>
              <a:t>N/A</a:t>
            </a:r>
          </a:p>
        </p:txBody>
      </p:sp>
      <p:sp>
        <p:nvSpPr>
          <p:cNvPr id="56" name="TextBox 55"/>
          <p:cNvSpPr txBox="1"/>
          <p:nvPr/>
        </p:nvSpPr>
        <p:spPr>
          <a:xfrm>
            <a:off x="6579533" y="2387191"/>
            <a:ext cx="1238572" cy="307777"/>
          </a:xfrm>
          <a:prstGeom prst="rect">
            <a:avLst/>
          </a:prstGeom>
          <a:noFill/>
        </p:spPr>
        <p:txBody>
          <a:bodyPr wrap="square" rtlCol="0" anchor="ctr">
            <a:spAutoFit/>
          </a:bodyPr>
          <a:lstStyle/>
          <a:p>
            <a:pPr algn="ctr"/>
            <a:r>
              <a:rPr lang="en-US" sz="1400" dirty="0"/>
              <a:t>~$500</a:t>
            </a:r>
          </a:p>
        </p:txBody>
      </p:sp>
      <p:sp>
        <p:nvSpPr>
          <p:cNvPr id="57" name="TextBox 56"/>
          <p:cNvSpPr txBox="1"/>
          <p:nvPr/>
        </p:nvSpPr>
        <p:spPr>
          <a:xfrm>
            <a:off x="7719090" y="1638437"/>
            <a:ext cx="1238572" cy="307777"/>
          </a:xfrm>
          <a:prstGeom prst="rect">
            <a:avLst/>
          </a:prstGeom>
          <a:noFill/>
        </p:spPr>
        <p:txBody>
          <a:bodyPr wrap="square" rtlCol="0" anchor="ctr">
            <a:spAutoFit/>
          </a:bodyPr>
          <a:lstStyle/>
          <a:p>
            <a:pPr algn="ctr"/>
            <a:r>
              <a:rPr lang="en-US" sz="1400" dirty="0"/>
              <a:t>~$4k</a:t>
            </a:r>
          </a:p>
        </p:txBody>
      </p:sp>
      <p:sp>
        <p:nvSpPr>
          <p:cNvPr id="59" name="TextBox 58"/>
          <p:cNvSpPr txBox="1"/>
          <p:nvPr/>
        </p:nvSpPr>
        <p:spPr>
          <a:xfrm>
            <a:off x="7733503" y="3840353"/>
            <a:ext cx="1238572" cy="307777"/>
          </a:xfrm>
          <a:prstGeom prst="rect">
            <a:avLst/>
          </a:prstGeom>
          <a:noFill/>
        </p:spPr>
        <p:txBody>
          <a:bodyPr wrap="square" rtlCol="0" anchor="ctr">
            <a:spAutoFit/>
          </a:bodyPr>
          <a:lstStyle/>
          <a:p>
            <a:pPr algn="ctr"/>
            <a:r>
              <a:rPr lang="en-US" sz="1400" dirty="0"/>
              <a:t>included</a:t>
            </a:r>
          </a:p>
        </p:txBody>
      </p:sp>
      <p:sp>
        <p:nvSpPr>
          <p:cNvPr id="60" name="TextBox 59"/>
          <p:cNvSpPr txBox="1"/>
          <p:nvPr/>
        </p:nvSpPr>
        <p:spPr>
          <a:xfrm>
            <a:off x="7767521" y="4565845"/>
            <a:ext cx="1238572" cy="307777"/>
          </a:xfrm>
          <a:prstGeom prst="rect">
            <a:avLst/>
          </a:prstGeom>
          <a:noFill/>
        </p:spPr>
        <p:txBody>
          <a:bodyPr wrap="square" rtlCol="0" anchor="ctr">
            <a:spAutoFit/>
          </a:bodyPr>
          <a:lstStyle/>
          <a:p>
            <a:pPr algn="ctr"/>
            <a:r>
              <a:rPr lang="en-US" sz="1400" dirty="0"/>
              <a:t>included</a:t>
            </a:r>
          </a:p>
        </p:txBody>
      </p:sp>
      <p:sp>
        <p:nvSpPr>
          <p:cNvPr id="61" name="TextBox 60"/>
          <p:cNvSpPr txBox="1"/>
          <p:nvPr/>
        </p:nvSpPr>
        <p:spPr>
          <a:xfrm>
            <a:off x="6570736" y="1641080"/>
            <a:ext cx="1238572" cy="307777"/>
          </a:xfrm>
          <a:prstGeom prst="rect">
            <a:avLst/>
          </a:prstGeom>
          <a:noFill/>
        </p:spPr>
        <p:txBody>
          <a:bodyPr wrap="square" rtlCol="0" anchor="ctr">
            <a:spAutoFit/>
          </a:bodyPr>
          <a:lstStyle/>
          <a:p>
            <a:pPr algn="ctr"/>
            <a:r>
              <a:rPr lang="en-US" sz="1400" dirty="0"/>
              <a:t>~$5-$6k</a:t>
            </a:r>
          </a:p>
        </p:txBody>
      </p:sp>
      <p:pic>
        <p:nvPicPr>
          <p:cNvPr id="64" name="Picture 6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20199" y="2951293"/>
            <a:ext cx="778611" cy="645063"/>
          </a:xfrm>
          <a:prstGeom prst="rect">
            <a:avLst/>
          </a:prstGeom>
          <a:ln>
            <a:solidFill>
              <a:schemeClr val="tx1"/>
            </a:solidFill>
          </a:ln>
        </p:spPr>
      </p:pic>
      <p:sp>
        <p:nvSpPr>
          <p:cNvPr id="65" name="TextBox 64"/>
          <p:cNvSpPr txBox="1"/>
          <p:nvPr/>
        </p:nvSpPr>
        <p:spPr>
          <a:xfrm>
            <a:off x="3368006" y="3006221"/>
            <a:ext cx="1193539" cy="523220"/>
          </a:xfrm>
          <a:prstGeom prst="rect">
            <a:avLst/>
          </a:prstGeom>
          <a:noFill/>
        </p:spPr>
        <p:txBody>
          <a:bodyPr wrap="square" rtlCol="0">
            <a:spAutoFit/>
          </a:bodyPr>
          <a:lstStyle/>
          <a:p>
            <a:r>
              <a:rPr lang="en-US" sz="1400" b="1" dirty="0" err="1"/>
              <a:t>Intubrite</a:t>
            </a:r>
            <a:r>
              <a:rPr lang="en-US" sz="1400" b="1" dirty="0"/>
              <a:t> </a:t>
            </a:r>
            <a:r>
              <a:rPr lang="en-US" sz="1400" b="1" dirty="0" err="1"/>
              <a:t>VLS</a:t>
            </a:r>
            <a:r>
              <a:rPr lang="en-US" sz="1400" b="1" dirty="0"/>
              <a:t> 8800</a:t>
            </a:r>
          </a:p>
        </p:txBody>
      </p:sp>
      <p:pic>
        <p:nvPicPr>
          <p:cNvPr id="66" name="Picture 2" descr="Intubrite-80"/>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2520198" y="5149114"/>
            <a:ext cx="631270" cy="7080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3399609" y="5241534"/>
            <a:ext cx="1193539" cy="523220"/>
          </a:xfrm>
          <a:prstGeom prst="rect">
            <a:avLst/>
          </a:prstGeom>
          <a:noFill/>
        </p:spPr>
        <p:txBody>
          <a:bodyPr wrap="square" rtlCol="0">
            <a:spAutoFit/>
          </a:bodyPr>
          <a:lstStyle/>
          <a:p>
            <a:r>
              <a:rPr lang="en-US" sz="1400" b="1" dirty="0"/>
              <a:t>Intubrite 6600 Edge</a:t>
            </a:r>
          </a:p>
        </p:txBody>
      </p:sp>
      <p:sp>
        <p:nvSpPr>
          <p:cNvPr id="68" name="TextBox 67"/>
          <p:cNvSpPr txBox="1"/>
          <p:nvPr/>
        </p:nvSpPr>
        <p:spPr>
          <a:xfrm>
            <a:off x="4468167" y="3102255"/>
            <a:ext cx="1089362" cy="307777"/>
          </a:xfrm>
          <a:prstGeom prst="rect">
            <a:avLst/>
          </a:prstGeom>
          <a:noFill/>
        </p:spPr>
        <p:txBody>
          <a:bodyPr wrap="square" rtlCol="0" anchor="ctr">
            <a:spAutoFit/>
          </a:bodyPr>
          <a:lstStyle/>
          <a:p>
            <a:pPr algn="ctr"/>
            <a:r>
              <a:rPr lang="en-US" sz="1400" dirty="0"/>
              <a:t>$4-$5k</a:t>
            </a:r>
          </a:p>
        </p:txBody>
      </p:sp>
      <p:sp>
        <p:nvSpPr>
          <p:cNvPr id="69" name="TextBox 68"/>
          <p:cNvSpPr txBox="1"/>
          <p:nvPr/>
        </p:nvSpPr>
        <p:spPr>
          <a:xfrm>
            <a:off x="5611562" y="3081394"/>
            <a:ext cx="1089362" cy="307777"/>
          </a:xfrm>
          <a:prstGeom prst="rect">
            <a:avLst/>
          </a:prstGeom>
          <a:noFill/>
        </p:spPr>
        <p:txBody>
          <a:bodyPr wrap="square" rtlCol="0" anchor="ctr">
            <a:spAutoFit/>
          </a:bodyPr>
          <a:lstStyle/>
          <a:p>
            <a:pPr algn="ctr"/>
            <a:r>
              <a:rPr lang="en-US" sz="1400" dirty="0"/>
              <a:t>$1k</a:t>
            </a:r>
          </a:p>
        </p:txBody>
      </p:sp>
      <p:sp>
        <p:nvSpPr>
          <p:cNvPr id="70" name="TextBox 69"/>
          <p:cNvSpPr txBox="1"/>
          <p:nvPr/>
        </p:nvSpPr>
        <p:spPr>
          <a:xfrm>
            <a:off x="6629088" y="3091048"/>
            <a:ext cx="1089362" cy="307777"/>
          </a:xfrm>
          <a:prstGeom prst="rect">
            <a:avLst/>
          </a:prstGeom>
          <a:noFill/>
        </p:spPr>
        <p:txBody>
          <a:bodyPr wrap="square" rtlCol="0" anchor="ctr">
            <a:spAutoFit/>
          </a:bodyPr>
          <a:lstStyle/>
          <a:p>
            <a:pPr algn="ctr"/>
            <a:r>
              <a:rPr lang="en-US" sz="1400" dirty="0"/>
              <a:t>N/A</a:t>
            </a:r>
          </a:p>
        </p:txBody>
      </p:sp>
      <p:sp>
        <p:nvSpPr>
          <p:cNvPr id="71" name="TextBox 70"/>
          <p:cNvSpPr txBox="1"/>
          <p:nvPr/>
        </p:nvSpPr>
        <p:spPr>
          <a:xfrm>
            <a:off x="4256528" y="5327020"/>
            <a:ext cx="1512640" cy="307777"/>
          </a:xfrm>
          <a:prstGeom prst="rect">
            <a:avLst/>
          </a:prstGeom>
          <a:noFill/>
        </p:spPr>
        <p:txBody>
          <a:bodyPr wrap="square" rtlCol="0" anchor="ctr">
            <a:spAutoFit/>
          </a:bodyPr>
          <a:lstStyle/>
          <a:p>
            <a:pPr algn="ctr"/>
            <a:r>
              <a:rPr lang="en-US" sz="1400" dirty="0"/>
              <a:t>$1.5 - $</a:t>
            </a:r>
            <a:r>
              <a:rPr lang="en-US" sz="1400" dirty="0" err="1"/>
              <a:t>2.5k</a:t>
            </a:r>
            <a:endParaRPr lang="en-US" sz="1400" dirty="0"/>
          </a:p>
        </p:txBody>
      </p:sp>
      <p:sp>
        <p:nvSpPr>
          <p:cNvPr id="72" name="TextBox 71"/>
          <p:cNvSpPr txBox="1"/>
          <p:nvPr/>
        </p:nvSpPr>
        <p:spPr>
          <a:xfrm>
            <a:off x="5530679" y="5259194"/>
            <a:ext cx="1089362" cy="307777"/>
          </a:xfrm>
          <a:prstGeom prst="rect">
            <a:avLst/>
          </a:prstGeom>
          <a:noFill/>
        </p:spPr>
        <p:txBody>
          <a:bodyPr wrap="square" rtlCol="0" anchor="ctr">
            <a:spAutoFit/>
          </a:bodyPr>
          <a:lstStyle/>
          <a:p>
            <a:pPr algn="ctr"/>
            <a:r>
              <a:rPr lang="en-US" sz="1400" dirty="0"/>
              <a:t>$1k</a:t>
            </a:r>
          </a:p>
        </p:txBody>
      </p:sp>
      <p:cxnSp>
        <p:nvCxnSpPr>
          <p:cNvPr id="73" name="Straight Connector 72"/>
          <p:cNvCxnSpPr/>
          <p:nvPr/>
        </p:nvCxnSpPr>
        <p:spPr>
          <a:xfrm>
            <a:off x="2342613" y="2159355"/>
            <a:ext cx="8074429"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342613" y="2904982"/>
            <a:ext cx="8074429"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cxnSpLocks/>
          </p:cNvCxnSpPr>
          <p:nvPr/>
        </p:nvCxnSpPr>
        <p:spPr>
          <a:xfrm>
            <a:off x="1564025" y="3634870"/>
            <a:ext cx="8853017"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342613" y="4360468"/>
            <a:ext cx="8074429"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342613" y="5110836"/>
            <a:ext cx="8074429"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720143" y="3122215"/>
            <a:ext cx="1238572" cy="307777"/>
          </a:xfrm>
          <a:prstGeom prst="rect">
            <a:avLst/>
          </a:prstGeom>
          <a:noFill/>
        </p:spPr>
        <p:txBody>
          <a:bodyPr wrap="square" rtlCol="0" anchor="ctr">
            <a:spAutoFit/>
          </a:bodyPr>
          <a:lstStyle/>
          <a:p>
            <a:pPr algn="ctr"/>
            <a:r>
              <a:rPr lang="en-US" sz="1400" dirty="0"/>
              <a:t>~$1k</a:t>
            </a:r>
          </a:p>
        </p:txBody>
      </p:sp>
      <p:sp>
        <p:nvSpPr>
          <p:cNvPr id="80" name="TextBox 79"/>
          <p:cNvSpPr txBox="1"/>
          <p:nvPr/>
        </p:nvSpPr>
        <p:spPr>
          <a:xfrm>
            <a:off x="7725776" y="5241535"/>
            <a:ext cx="1238572" cy="307777"/>
          </a:xfrm>
          <a:prstGeom prst="rect">
            <a:avLst/>
          </a:prstGeom>
          <a:noFill/>
        </p:spPr>
        <p:txBody>
          <a:bodyPr wrap="square" rtlCol="0" anchor="ctr">
            <a:spAutoFit/>
          </a:bodyPr>
          <a:lstStyle/>
          <a:p>
            <a:pPr algn="ctr"/>
            <a:r>
              <a:rPr lang="en-US" sz="1400" dirty="0"/>
              <a:t>~$1k</a:t>
            </a:r>
          </a:p>
        </p:txBody>
      </p:sp>
      <p:sp>
        <p:nvSpPr>
          <p:cNvPr id="81" name="TextBox 80"/>
          <p:cNvSpPr txBox="1"/>
          <p:nvPr/>
        </p:nvSpPr>
        <p:spPr>
          <a:xfrm>
            <a:off x="8708683" y="5259193"/>
            <a:ext cx="1238572" cy="307777"/>
          </a:xfrm>
          <a:prstGeom prst="rect">
            <a:avLst/>
          </a:prstGeom>
          <a:noFill/>
        </p:spPr>
        <p:txBody>
          <a:bodyPr wrap="square" rtlCol="0" anchor="ctr">
            <a:spAutoFit/>
          </a:bodyPr>
          <a:lstStyle/>
          <a:p>
            <a:pPr algn="ctr"/>
            <a:r>
              <a:rPr lang="en-US" sz="1400" dirty="0"/>
              <a:t>$8-10</a:t>
            </a:r>
          </a:p>
        </p:txBody>
      </p:sp>
      <p:sp>
        <p:nvSpPr>
          <p:cNvPr id="82" name="TextBox 81"/>
          <p:cNvSpPr txBox="1"/>
          <p:nvPr/>
        </p:nvSpPr>
        <p:spPr>
          <a:xfrm>
            <a:off x="8689950" y="3098248"/>
            <a:ext cx="1238572" cy="307777"/>
          </a:xfrm>
          <a:prstGeom prst="rect">
            <a:avLst/>
          </a:prstGeom>
          <a:noFill/>
        </p:spPr>
        <p:txBody>
          <a:bodyPr wrap="square" rtlCol="0" anchor="ctr">
            <a:spAutoFit/>
          </a:bodyPr>
          <a:lstStyle/>
          <a:p>
            <a:pPr algn="ctr"/>
            <a:r>
              <a:rPr lang="en-US" sz="1400" dirty="0"/>
              <a:t>$8-10</a:t>
            </a:r>
          </a:p>
        </p:txBody>
      </p:sp>
      <p:pic>
        <p:nvPicPr>
          <p:cNvPr id="78" name="Picture 2"/>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8056895" y="6003116"/>
            <a:ext cx="490511" cy="6045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3" name="TextBox 82"/>
          <p:cNvSpPr txBox="1"/>
          <p:nvPr/>
        </p:nvSpPr>
        <p:spPr>
          <a:xfrm>
            <a:off x="8479165" y="5993346"/>
            <a:ext cx="851352" cy="430887"/>
          </a:xfrm>
          <a:prstGeom prst="rect">
            <a:avLst/>
          </a:prstGeom>
          <a:noFill/>
        </p:spPr>
        <p:txBody>
          <a:bodyPr wrap="square" rtlCol="0">
            <a:spAutoFit/>
          </a:bodyPr>
          <a:lstStyle/>
          <a:p>
            <a:r>
              <a:rPr lang="en-US" sz="1100" b="1" dirty="0"/>
              <a:t>Karl </a:t>
            </a:r>
            <a:r>
              <a:rPr lang="en-US" sz="1100" b="1" dirty="0" err="1"/>
              <a:t>Storz</a:t>
            </a:r>
            <a:r>
              <a:rPr lang="en-US" sz="1100" b="1" dirty="0"/>
              <a:t> C-MAC PM</a:t>
            </a:r>
          </a:p>
        </p:txBody>
      </p:sp>
      <p:pic>
        <p:nvPicPr>
          <p:cNvPr id="84"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321013" y="5759262"/>
            <a:ext cx="581742" cy="949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5" name="TextBox 84"/>
          <p:cNvSpPr txBox="1"/>
          <p:nvPr/>
        </p:nvSpPr>
        <p:spPr>
          <a:xfrm>
            <a:off x="9835198" y="5976999"/>
            <a:ext cx="940920" cy="600164"/>
          </a:xfrm>
          <a:prstGeom prst="rect">
            <a:avLst/>
          </a:prstGeom>
          <a:noFill/>
        </p:spPr>
        <p:txBody>
          <a:bodyPr wrap="square" rtlCol="0">
            <a:spAutoFit/>
          </a:bodyPr>
          <a:lstStyle/>
          <a:p>
            <a:r>
              <a:rPr lang="en-US" sz="1100" b="1" dirty="0" err="1"/>
              <a:t>Verathon</a:t>
            </a:r>
            <a:r>
              <a:rPr lang="en-US" sz="1100" b="1" dirty="0"/>
              <a:t> </a:t>
            </a:r>
            <a:r>
              <a:rPr lang="en-US" sz="1100" b="1" dirty="0" err="1"/>
              <a:t>Glidescope</a:t>
            </a:r>
            <a:r>
              <a:rPr lang="en-US" sz="1100" b="1" dirty="0"/>
              <a:t> Go (NEW)</a:t>
            </a:r>
          </a:p>
        </p:txBody>
      </p:sp>
    </p:spTree>
    <p:extLst>
      <p:ext uri="{BB962C8B-B14F-4D97-AF65-F5344CB8AC3E}">
        <p14:creationId xmlns:p14="http://schemas.microsoft.com/office/powerpoint/2010/main" val="2484167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031D3A-C220-41BA-BE52-5962F59ABFCA}"/>
              </a:ext>
            </a:extLst>
          </p:cNvPr>
          <p:cNvSpPr>
            <a:spLocks noGrp="1"/>
          </p:cNvSpPr>
          <p:nvPr>
            <p:ph type="title"/>
          </p:nvPr>
        </p:nvSpPr>
        <p:spPr/>
        <p:txBody>
          <a:bodyPr>
            <a:normAutofit fontScale="90000"/>
          </a:bodyPr>
          <a:lstStyle/>
          <a:p>
            <a:r>
              <a:rPr lang="en-US" dirty="0"/>
              <a:t>Questions?</a:t>
            </a:r>
          </a:p>
        </p:txBody>
      </p:sp>
      <p:sp>
        <p:nvSpPr>
          <p:cNvPr id="4" name="Slide Number Placeholder 3">
            <a:extLst>
              <a:ext uri="{FF2B5EF4-FFF2-40B4-BE49-F238E27FC236}">
                <a16:creationId xmlns:a16="http://schemas.microsoft.com/office/drawing/2014/main" id="{0B76BA07-3BC3-4986-847F-1AAEC5E7C44B}"/>
              </a:ext>
            </a:extLst>
          </p:cNvPr>
          <p:cNvSpPr>
            <a:spLocks noGrp="1"/>
          </p:cNvSpPr>
          <p:nvPr>
            <p:ph type="sldNum" sz="quarter" idx="10"/>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80292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Airway Anatomy for Laryngoscopy: </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5</a:t>
            </a:fld>
            <a:endParaRPr lang="en-US" dirty="0">
              <a:solidFill>
                <a:srgbClr val="FFFFFF"/>
              </a:solidFill>
            </a:endParaRPr>
          </a:p>
        </p:txBody>
      </p:sp>
      <p:pic>
        <p:nvPicPr>
          <p:cNvPr id="5" name="Picture 2" descr="C:\Users\sskrudland\Dropbox\_intubrite\images\airway anatomy 2.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163901" y="1139786"/>
            <a:ext cx="4300679" cy="390988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6036839" y="1184062"/>
            <a:ext cx="4510137" cy="3287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5927038" y="1849830"/>
            <a:ext cx="769464"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9" name="Rounded Rectangle 8"/>
          <p:cNvSpPr/>
          <p:nvPr/>
        </p:nvSpPr>
        <p:spPr>
          <a:xfrm>
            <a:off x="9617123" y="1944035"/>
            <a:ext cx="984445"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10" name="Rounded Rectangle 9"/>
          <p:cNvSpPr/>
          <p:nvPr/>
        </p:nvSpPr>
        <p:spPr>
          <a:xfrm>
            <a:off x="9521589" y="2369395"/>
            <a:ext cx="1109547"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11" name="Rounded Rectangle 10"/>
          <p:cNvSpPr/>
          <p:nvPr/>
        </p:nvSpPr>
        <p:spPr>
          <a:xfrm>
            <a:off x="9359617" y="1389032"/>
            <a:ext cx="1187359"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sz="1600" dirty="0">
              <a:latin typeface="+mj-lt"/>
            </a:endParaRPr>
          </a:p>
        </p:txBody>
      </p:sp>
      <p:sp>
        <p:nvSpPr>
          <p:cNvPr id="12" name="Rounded Rectangle 11"/>
          <p:cNvSpPr/>
          <p:nvPr/>
        </p:nvSpPr>
        <p:spPr>
          <a:xfrm>
            <a:off x="5927037" y="3098704"/>
            <a:ext cx="1402340" cy="510778"/>
          </a:xfrm>
          <a:prstGeom prst="roundRect">
            <a:avLst/>
          </a:prstGeom>
          <a:solidFill>
            <a:schemeClr val="bg1"/>
          </a:solid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200" b="1" dirty="0" err="1">
                <a:solidFill>
                  <a:schemeClr val="tx1">
                    <a:lumMod val="75000"/>
                  </a:schemeClr>
                </a:solidFill>
                <a:latin typeface="Arial Narrow" panose="020B0606020202030204" pitchFamily="34" charset="0"/>
                <a:cs typeface="Arial" panose="020B0604020202020204" pitchFamily="34" charset="0"/>
              </a:rPr>
              <a:t>Glottic</a:t>
            </a:r>
            <a:r>
              <a:rPr lang="en-US" sz="1200" b="1" dirty="0">
                <a:solidFill>
                  <a:schemeClr val="tx1">
                    <a:lumMod val="75000"/>
                  </a:schemeClr>
                </a:solidFill>
                <a:latin typeface="Arial Narrow" panose="020B0606020202030204" pitchFamily="34" charset="0"/>
                <a:cs typeface="Arial" panose="020B0604020202020204" pitchFamily="34" charset="0"/>
              </a:rPr>
              <a:t> opening</a:t>
            </a:r>
            <a:br>
              <a:rPr lang="en-US" sz="1200" b="1" dirty="0">
                <a:solidFill>
                  <a:schemeClr val="tx1">
                    <a:lumMod val="75000"/>
                  </a:schemeClr>
                </a:solidFill>
                <a:latin typeface="Arial Narrow" panose="020B0606020202030204" pitchFamily="34" charset="0"/>
                <a:cs typeface="Arial" panose="020B0604020202020204" pitchFamily="34" charset="0"/>
              </a:rPr>
            </a:br>
            <a:r>
              <a:rPr lang="en-US" sz="1200" b="1" dirty="0">
                <a:solidFill>
                  <a:schemeClr val="tx1">
                    <a:lumMod val="75000"/>
                  </a:schemeClr>
                </a:solidFill>
                <a:latin typeface="Arial Narrow" panose="020B0606020202030204" pitchFamily="34" charset="0"/>
                <a:cs typeface="Arial" panose="020B0604020202020204" pitchFamily="34" charset="0"/>
              </a:rPr>
              <a:t>(tracheal opening)</a:t>
            </a:r>
          </a:p>
        </p:txBody>
      </p:sp>
      <p:sp>
        <p:nvSpPr>
          <p:cNvPr id="13" name="Rounded Rectangle 12"/>
          <p:cNvSpPr/>
          <p:nvPr/>
        </p:nvSpPr>
        <p:spPr>
          <a:xfrm>
            <a:off x="3137326" y="3319457"/>
            <a:ext cx="769464"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14" name="Rounded Rectangle 13"/>
          <p:cNvSpPr/>
          <p:nvPr/>
        </p:nvSpPr>
        <p:spPr>
          <a:xfrm>
            <a:off x="3990718" y="1387666"/>
            <a:ext cx="769464"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
        <p:nvSpPr>
          <p:cNvPr id="15" name="Content Placeholder 5"/>
          <p:cNvSpPr txBox="1">
            <a:spLocks/>
          </p:cNvSpPr>
          <p:nvPr/>
        </p:nvSpPr>
        <p:spPr>
          <a:xfrm>
            <a:off x="914400" y="5163655"/>
            <a:ext cx="10226566" cy="1521803"/>
          </a:xfrm>
          <a:prstGeom prst="rect">
            <a:avLst/>
          </a:prstGeom>
        </p:spPr>
        <p:txBody>
          <a:bodyPr vert="horz" lIns="91440" tIns="45720" rIns="91440" bIns="45720" rtlCol="0">
            <a:normAutofit fontScale="92500"/>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i="1" dirty="0" err="1"/>
              <a:t>Glottic</a:t>
            </a:r>
            <a:r>
              <a:rPr lang="en-US" i="1" dirty="0"/>
              <a:t> opening</a:t>
            </a:r>
            <a:r>
              <a:rPr lang="en-US" dirty="0"/>
              <a:t>: the opening between the vocal cords.  This is the target for tracheal intubation. </a:t>
            </a:r>
          </a:p>
          <a:p>
            <a:r>
              <a:rPr lang="en-US" i="1" dirty="0" err="1"/>
              <a:t>Vallecula</a:t>
            </a:r>
            <a:r>
              <a:rPr lang="en-US" dirty="0"/>
              <a:t> (</a:t>
            </a:r>
            <a:r>
              <a:rPr lang="en-US" dirty="0" err="1"/>
              <a:t>val·lec·u·la</a:t>
            </a:r>
            <a:r>
              <a:rPr lang="en-US" dirty="0"/>
              <a:t>): the space between the base of the tongue and the epiglottis</a:t>
            </a:r>
          </a:p>
          <a:p>
            <a:r>
              <a:rPr lang="en-US" i="1" dirty="0"/>
              <a:t>Arytenoid cartilages </a:t>
            </a:r>
            <a:r>
              <a:rPr lang="en-US" dirty="0"/>
              <a:t>(</a:t>
            </a:r>
            <a:r>
              <a:rPr lang="en-US" dirty="0" err="1"/>
              <a:t>ar·y·te·noid</a:t>
            </a:r>
            <a:r>
              <a:rPr lang="en-US" dirty="0"/>
              <a:t>): A pair of small triangular cartilages in the larynx that help to move the vocal cords</a:t>
            </a:r>
          </a:p>
        </p:txBody>
      </p:sp>
      <p:sp>
        <p:nvSpPr>
          <p:cNvPr id="16" name="Rounded Rectangle 15"/>
          <p:cNvSpPr/>
          <p:nvPr/>
        </p:nvSpPr>
        <p:spPr>
          <a:xfrm>
            <a:off x="9713258" y="3619118"/>
            <a:ext cx="769464" cy="374571"/>
          </a:xfrm>
          <a:prstGeom prst="round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600" dirty="0">
              <a:latin typeface="+mj-lt"/>
            </a:endParaRPr>
          </a:p>
        </p:txBody>
      </p:sp>
    </p:spTree>
    <p:extLst>
      <p:ext uri="{BB962C8B-B14F-4D97-AF65-F5344CB8AC3E}">
        <p14:creationId xmlns:p14="http://schemas.microsoft.com/office/powerpoint/2010/main" val="161002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Laryngoscopes</a:t>
            </a:r>
          </a:p>
        </p:txBody>
      </p:sp>
      <p:sp>
        <p:nvSpPr>
          <p:cNvPr id="3" name="Content Placeholder 2"/>
          <p:cNvSpPr>
            <a:spLocks noGrp="1"/>
          </p:cNvSpPr>
          <p:nvPr>
            <p:ph idx="1"/>
          </p:nvPr>
        </p:nvSpPr>
        <p:spPr>
          <a:xfrm>
            <a:off x="202842" y="1096096"/>
            <a:ext cx="6132245" cy="5176461"/>
          </a:xfrm>
        </p:spPr>
        <p:txBody>
          <a:bodyPr/>
          <a:lstStyle/>
          <a:p>
            <a:r>
              <a:rPr lang="en-US" dirty="0"/>
              <a:t>A </a:t>
            </a:r>
            <a:r>
              <a:rPr lang="en-US" b="1" dirty="0"/>
              <a:t>laryngoscope</a:t>
            </a:r>
            <a:r>
              <a:rPr lang="en-US" dirty="0"/>
              <a:t> (</a:t>
            </a:r>
            <a:r>
              <a:rPr lang="en-US" dirty="0" err="1"/>
              <a:t>la·ryn·go·scope</a:t>
            </a:r>
            <a:r>
              <a:rPr lang="en-US" dirty="0"/>
              <a:t>) is used to lift the upper airway structures, such as the epiglottis, out of the way to allow visualization of the vocal cords (larynx) and enable intubation through the </a:t>
            </a:r>
            <a:r>
              <a:rPr lang="en-US" dirty="0" err="1"/>
              <a:t>glottic</a:t>
            </a:r>
            <a:r>
              <a:rPr lang="en-US" dirty="0"/>
              <a:t> opening.  </a:t>
            </a:r>
          </a:p>
          <a:p>
            <a:pPr marL="0" indent="0">
              <a:buNone/>
            </a:pPr>
            <a:r>
              <a:rPr lang="en-US" dirty="0"/>
              <a:t> </a:t>
            </a:r>
          </a:p>
          <a:p>
            <a:r>
              <a:rPr lang="en-US" dirty="0"/>
              <a:t>Laryngoscopes are used where-ever tracheal intubations are performed, including  OR, ED, ICU, NICU, PICU, EMS</a:t>
            </a:r>
          </a:p>
          <a:p>
            <a:pPr marL="0" indent="0">
              <a:buNone/>
            </a:pPr>
            <a:r>
              <a:rPr lang="en-US" dirty="0"/>
              <a:t>  </a:t>
            </a:r>
          </a:p>
        </p:txBody>
      </p:sp>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6</a:t>
            </a:fld>
            <a:endParaRPr lang="en-US" dirty="0">
              <a:solidFill>
                <a:srgbClr val="FFFFFF"/>
              </a:solidFill>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115503" y="1118922"/>
            <a:ext cx="1907472" cy="2462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0298374" y="1118922"/>
            <a:ext cx="1509823" cy="186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35087" y="4196062"/>
            <a:ext cx="3189103" cy="211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13629" y="4078944"/>
            <a:ext cx="2279314" cy="214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944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videos</a:t>
            </a:r>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8357423" y="1652637"/>
            <a:ext cx="3588642" cy="3552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7</a:t>
            </a:fld>
            <a:endParaRPr lang="en-US" dirty="0">
              <a:solidFill>
                <a:srgbClr val="FFFFFF"/>
              </a:solidFill>
            </a:endParaRPr>
          </a:p>
        </p:txBody>
      </p:sp>
      <p:sp>
        <p:nvSpPr>
          <p:cNvPr id="5" name="Rectangle 4"/>
          <p:cNvSpPr/>
          <p:nvPr/>
        </p:nvSpPr>
        <p:spPr>
          <a:xfrm>
            <a:off x="373890" y="1166842"/>
            <a:ext cx="7288151" cy="4801314"/>
          </a:xfrm>
          <a:prstGeom prst="rect">
            <a:avLst/>
          </a:prstGeom>
        </p:spPr>
        <p:txBody>
          <a:bodyPr wrap="square">
            <a:spAutoFit/>
          </a:bodyPr>
          <a:lstStyle/>
          <a:p>
            <a:r>
              <a:rPr lang="en-US" b="1" dirty="0">
                <a:highlight>
                  <a:srgbClr val="FFFF00"/>
                </a:highlight>
              </a:rPr>
              <a:t>Good views from </a:t>
            </a:r>
            <a:r>
              <a:rPr lang="en-US" b="1" dirty="0" err="1">
                <a:highlight>
                  <a:srgbClr val="FFFF00"/>
                </a:highlight>
              </a:rPr>
              <a:t>practioner’s</a:t>
            </a:r>
            <a:r>
              <a:rPr lang="en-US" b="1" dirty="0">
                <a:highlight>
                  <a:srgbClr val="FFFF00"/>
                </a:highlight>
              </a:rPr>
              <a:t> </a:t>
            </a:r>
            <a:r>
              <a:rPr lang="en-US" b="1" dirty="0" err="1">
                <a:highlight>
                  <a:srgbClr val="FFFF00"/>
                </a:highlight>
              </a:rPr>
              <a:t>POV</a:t>
            </a:r>
            <a:endParaRPr lang="en-US" b="1" dirty="0">
              <a:highlight>
                <a:srgbClr val="FFFF00"/>
              </a:highlight>
            </a:endParaRPr>
          </a:p>
          <a:p>
            <a:r>
              <a:rPr lang="en-US" u="sng" dirty="0">
                <a:highlight>
                  <a:srgbClr val="FFFF00"/>
                </a:highlight>
                <a:hlinkClick r:id="rId3"/>
              </a:rPr>
              <a:t>https://www.youtube.com/watch?v=4V_pouIbcnA</a:t>
            </a:r>
            <a:r>
              <a:rPr lang="en-US" dirty="0">
                <a:highlight>
                  <a:srgbClr val="FFFF00"/>
                </a:highlight>
              </a:rPr>
              <a:t> </a:t>
            </a:r>
          </a:p>
          <a:p>
            <a:endParaRPr lang="en-US" dirty="0"/>
          </a:p>
          <a:p>
            <a:r>
              <a:rPr lang="en-US" b="1" dirty="0"/>
              <a:t>Direct Laryngoscopy </a:t>
            </a:r>
            <a:r>
              <a:rPr lang="en-US" dirty="0">
                <a:hlinkClick r:id="rId4"/>
              </a:rPr>
              <a:t>https://www.youtube.com/watch?v=AZeBumPaj4g</a:t>
            </a:r>
            <a:endParaRPr lang="en-US" dirty="0"/>
          </a:p>
          <a:p>
            <a:r>
              <a:rPr lang="en-US" dirty="0"/>
              <a:t>Use of Mac and Miller blades for intubation</a:t>
            </a:r>
          </a:p>
          <a:p>
            <a:endParaRPr lang="en-US" b="1" dirty="0"/>
          </a:p>
          <a:p>
            <a:r>
              <a:rPr lang="en-US" b="1" dirty="0"/>
              <a:t>Anatomy and Intubation</a:t>
            </a:r>
          </a:p>
          <a:p>
            <a:r>
              <a:rPr lang="en-US" u="sng" dirty="0">
                <a:solidFill>
                  <a:schemeClr val="tx2"/>
                </a:solidFill>
                <a:hlinkClick r:id="rId5"/>
              </a:rPr>
              <a:t>https://youtu.be/iOPpSGbuYmQ</a:t>
            </a:r>
            <a:endParaRPr lang="en-US" u="sng" dirty="0">
              <a:solidFill>
                <a:schemeClr val="tx2"/>
              </a:solidFill>
            </a:endParaRPr>
          </a:p>
          <a:p>
            <a:pPr marL="284163" indent="-285750">
              <a:buFontTx/>
              <a:buChar char="-"/>
            </a:pPr>
            <a:r>
              <a:rPr lang="en-US" dirty="0"/>
              <a:t>Skip to the 6:30 min mark: @ 6:30 Anatomy; </a:t>
            </a:r>
            <a:r>
              <a:rPr lang="en-US" dirty="0">
                <a:highlight>
                  <a:srgbClr val="FFFF00"/>
                </a:highlight>
              </a:rPr>
              <a:t>Great view of vallecula lift at 7:30 / </a:t>
            </a:r>
            <a:r>
              <a:rPr lang="en-US" dirty="0" err="1">
                <a:highlight>
                  <a:srgbClr val="FFFF00"/>
                </a:highlight>
              </a:rPr>
              <a:t>Mallampati</a:t>
            </a:r>
            <a:r>
              <a:rPr lang="en-US" dirty="0">
                <a:highlight>
                  <a:srgbClr val="FFFF00"/>
                </a:highlight>
              </a:rPr>
              <a:t> overview</a:t>
            </a:r>
          </a:p>
          <a:p>
            <a:pPr marL="284163" indent="-285750">
              <a:buFontTx/>
              <a:buChar char="-"/>
            </a:pPr>
            <a:r>
              <a:rPr lang="en-US" dirty="0"/>
              <a:t>@ 8:30 Intubation Equipment; @ 12:00 Direct </a:t>
            </a:r>
            <a:r>
              <a:rPr lang="en-US" dirty="0" err="1"/>
              <a:t>laryngoscopic</a:t>
            </a:r>
            <a:r>
              <a:rPr lang="en-US" dirty="0"/>
              <a:t> intubation</a:t>
            </a:r>
          </a:p>
          <a:p>
            <a:r>
              <a:rPr lang="en-US" sz="1400" i="1" dirty="0"/>
              <a:t>The first 6.5 mins are pharmacology – double back to it if you can</a:t>
            </a:r>
          </a:p>
          <a:p>
            <a:endParaRPr lang="en-US" dirty="0"/>
          </a:p>
          <a:p>
            <a:r>
              <a:rPr lang="en-US" b="1" dirty="0"/>
              <a:t>Intubation using Direct and Indirect (Video) Laryngoscopes</a:t>
            </a:r>
          </a:p>
          <a:p>
            <a:r>
              <a:rPr lang="en-US" dirty="0">
                <a:hlinkClick r:id="rId6"/>
              </a:rPr>
              <a:t>https://www.youtube.com/watch?v=gnkYGRMaw7o</a:t>
            </a:r>
            <a:endParaRPr lang="en-US" b="1" dirty="0"/>
          </a:p>
          <a:p>
            <a:r>
              <a:rPr lang="en-US" b="1" dirty="0"/>
              <a:t>First 6 min </a:t>
            </a:r>
            <a:r>
              <a:rPr lang="en-US" dirty="0"/>
              <a:t>shows use of different direct and video laryngoscopy devices </a:t>
            </a:r>
          </a:p>
          <a:p>
            <a:endParaRPr lang="en-US" dirty="0"/>
          </a:p>
        </p:txBody>
      </p:sp>
    </p:spTree>
    <p:extLst>
      <p:ext uri="{BB962C8B-B14F-4D97-AF65-F5344CB8AC3E}">
        <p14:creationId xmlns:p14="http://schemas.microsoft.com/office/powerpoint/2010/main" val="1955748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&amp; Content Outline</a:t>
            </a:r>
          </a:p>
        </p:txBody>
      </p:sp>
      <p:graphicFrame>
        <p:nvGraphicFramePr>
          <p:cNvPr id="5" name="Content Placeholder 4"/>
          <p:cNvGraphicFramePr>
            <a:graphicFrameLocks noGrp="1"/>
          </p:cNvGraphicFramePr>
          <p:nvPr>
            <p:ph idx="1"/>
          </p:nvPr>
        </p:nvGraphicFramePr>
        <p:xfrm>
          <a:off x="2663872" y="2126766"/>
          <a:ext cx="7049386" cy="3589112"/>
        </p:xfrm>
        <a:graphic>
          <a:graphicData uri="http://schemas.openxmlformats.org/drawingml/2006/table">
            <a:tbl>
              <a:tblPr firstRow="1">
                <a:tableStyleId>{5C22544A-7EE6-4342-B048-85BDC9FD1C3A}</a:tableStyleId>
              </a:tblPr>
              <a:tblGrid>
                <a:gridCol w="2304978">
                  <a:extLst>
                    <a:ext uri="{9D8B030D-6E8A-4147-A177-3AD203B41FA5}">
                      <a16:colId xmlns:a16="http://schemas.microsoft.com/office/drawing/2014/main" val="20000"/>
                    </a:ext>
                  </a:extLst>
                </a:gridCol>
                <a:gridCol w="4744408">
                  <a:extLst>
                    <a:ext uri="{9D8B030D-6E8A-4147-A177-3AD203B41FA5}">
                      <a16:colId xmlns:a16="http://schemas.microsoft.com/office/drawing/2014/main" val="20001"/>
                    </a:ext>
                  </a:extLst>
                </a:gridCol>
              </a:tblGrid>
              <a:tr h="429072">
                <a:tc>
                  <a:txBody>
                    <a:bodyPr/>
                    <a:lstStyle/>
                    <a:p>
                      <a:pPr algn="l" fontAlgn="b"/>
                      <a:r>
                        <a:rPr lang="en-US" sz="1400" u="none" strike="noStrike" dirty="0">
                          <a:effectLst/>
                        </a:rPr>
                        <a:t>Session</a:t>
                      </a:r>
                      <a:endParaRPr lang="en-US" sz="1400" b="1"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Deliverables</a:t>
                      </a:r>
                      <a:endParaRPr lang="en-US"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71145">
                <a:tc>
                  <a:txBody>
                    <a:bodyPr/>
                    <a:lstStyle/>
                    <a:p>
                      <a:pPr marL="285750" indent="-285750" algn="l" fontAlgn="b">
                        <a:buFont typeface="+mj-lt"/>
                        <a:buAutoNum type="romanUcPeriod"/>
                      </a:pPr>
                      <a:r>
                        <a:rPr lang="en-US" sz="1400" u="none" strike="noStrike" dirty="0">
                          <a:effectLst/>
                        </a:rPr>
                        <a:t>Laryngoscopy</a:t>
                      </a:r>
                      <a:r>
                        <a:rPr lang="en-US" sz="1400" u="none" strike="noStrike" baseline="0" dirty="0">
                          <a:effectLst/>
                        </a:rPr>
                        <a:t> </a:t>
                      </a:r>
                      <a:r>
                        <a:rPr lang="en-US" sz="1400" u="none" strike="noStrike" dirty="0">
                          <a:effectLst/>
                        </a:rPr>
                        <a:t>Intro</a:t>
                      </a: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dirty="0"/>
                        <a:t>Review</a:t>
                      </a:r>
                      <a:r>
                        <a:rPr lang="en-US" sz="1400" baseline="0" dirty="0"/>
                        <a:t> of Key Basics </a:t>
                      </a:r>
                    </a:p>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aseline="0" dirty="0"/>
                        <a:t>Market Overview</a:t>
                      </a:r>
                      <a:endParaRPr lang="en-US" sz="1400" dirty="0"/>
                    </a:p>
                  </a:txBody>
                  <a:tcPr marL="9525" marR="9525" marT="9525" marB="0"/>
                </a:tc>
                <a:extLst>
                  <a:ext uri="{0D108BD9-81ED-4DB2-BD59-A6C34878D82A}">
                    <a16:rowId xmlns:a16="http://schemas.microsoft.com/office/drawing/2014/main" val="10001"/>
                  </a:ext>
                </a:extLst>
              </a:tr>
              <a:tr h="571145">
                <a:tc>
                  <a:txBody>
                    <a:bodyPr/>
                    <a:lstStyle/>
                    <a:p>
                      <a:pPr marL="285750" indent="-285750" algn="l" fontAlgn="t">
                        <a:buFont typeface="+mj-lt"/>
                        <a:buAutoNum type="romanUcPeriod" startAt="2"/>
                      </a:pPr>
                      <a:r>
                        <a:rPr lang="en-US" sz="1400" u="none" strike="noStrike" dirty="0">
                          <a:effectLst/>
                        </a:rPr>
                        <a:t>Product Details</a:t>
                      </a:r>
                      <a:endParaRPr lang="en-US" sz="1400" b="0" i="0" u="none" strike="noStrike" dirty="0">
                        <a:solidFill>
                          <a:srgbClr val="000000"/>
                        </a:solidFill>
                        <a:effectLst/>
                        <a:latin typeface="Calibri"/>
                      </a:endParaRPr>
                    </a:p>
                  </a:txBody>
                  <a:tcPr marL="9525" marR="9525" marT="9525" marB="0"/>
                </a:tc>
                <a:tc>
                  <a:txBody>
                    <a:bodyPr/>
                    <a:lstStyle/>
                    <a:p>
                      <a:pPr marL="0"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400" dirty="0"/>
                        <a:t>IntuBrite</a:t>
                      </a:r>
                      <a:r>
                        <a:rPr lang="en-US" sz="1400" baseline="0" dirty="0"/>
                        <a:t> Products</a:t>
                      </a:r>
                    </a:p>
                    <a:p>
                      <a:pPr marL="0" marR="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lang="en-US" sz="1400" baseline="0" dirty="0"/>
                        <a:t>Competitive Products</a:t>
                      </a:r>
                      <a:endParaRPr lang="en-US" sz="1400" dirty="0"/>
                    </a:p>
                    <a:p>
                      <a:pPr marL="171450" marR="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marL="9525" marR="9525" marT="9525" marB="0"/>
                </a:tc>
                <a:extLst>
                  <a:ext uri="{0D108BD9-81ED-4DB2-BD59-A6C34878D82A}">
                    <a16:rowId xmlns:a16="http://schemas.microsoft.com/office/drawing/2014/main" val="10002"/>
                  </a:ext>
                </a:extLst>
              </a:tr>
              <a:tr h="1002356">
                <a:tc>
                  <a:txBody>
                    <a:bodyPr/>
                    <a:lstStyle/>
                    <a:p>
                      <a:pPr marL="285750" indent="-285750" algn="l" fontAlgn="b">
                        <a:buFont typeface="+mj-lt"/>
                        <a:buAutoNum type="romanUcPeriod" startAt="3"/>
                      </a:pPr>
                      <a:r>
                        <a:rPr lang="en-US" sz="1400" u="none" strike="noStrike" dirty="0">
                          <a:effectLst/>
                        </a:rPr>
                        <a:t>Sales Process</a:t>
                      </a:r>
                      <a:endParaRPr lang="en-US" sz="1400" b="0" i="0" u="none" strike="noStrike" dirty="0">
                        <a:solidFill>
                          <a:srgbClr val="000000"/>
                        </a:solidFill>
                        <a:effectLst/>
                        <a:latin typeface="Calibri"/>
                      </a:endParaRPr>
                    </a:p>
                  </a:txBody>
                  <a:tcPr marL="9525" marR="9525" marT="9525" marB="0"/>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dirty="0"/>
                        <a:t>Clear sales process</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dirty="0"/>
                        <a:t>Targeting</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dirty="0"/>
                        <a:t>Detailed Talk Track</a:t>
                      </a:r>
                    </a:p>
                    <a:p>
                      <a:pPr marL="171450" indent="-171450">
                        <a:buFont typeface="Arial" panose="020B0604020202020204" pitchFamily="34" charset="0"/>
                        <a:buChar char="•"/>
                      </a:pPr>
                      <a:r>
                        <a:rPr lang="en-US" sz="1400" dirty="0"/>
                        <a:t>Evaluation planning &amp; management</a:t>
                      </a:r>
                    </a:p>
                    <a:p>
                      <a:pPr marL="171450" indent="-171450">
                        <a:buFont typeface="Arial" panose="020B0604020202020204" pitchFamily="34" charset="0"/>
                        <a:buChar char="•"/>
                      </a:pPr>
                      <a:r>
                        <a:rPr lang="en-US" sz="1400" dirty="0"/>
                        <a:t>FAQs/ Objection Handling</a:t>
                      </a:r>
                    </a:p>
                    <a:p>
                      <a:pPr marL="171450" indent="-171450">
                        <a:buFont typeface="Arial" panose="020B0604020202020204" pitchFamily="34" charset="0"/>
                        <a:buChar char="•"/>
                      </a:pPr>
                      <a:endParaRPr lang="en-US" sz="1400" dirty="0"/>
                    </a:p>
                  </a:txBody>
                  <a:tcPr marL="9525" marR="9525" marT="9525" marB="0"/>
                </a:tc>
                <a:extLst>
                  <a:ext uri="{0D108BD9-81ED-4DB2-BD59-A6C34878D82A}">
                    <a16:rowId xmlns:a16="http://schemas.microsoft.com/office/drawing/2014/main" val="10003"/>
                  </a:ext>
                </a:extLst>
              </a:tr>
              <a:tr h="590552">
                <a:tc>
                  <a:txBody>
                    <a:bodyPr/>
                    <a:lstStyle/>
                    <a:p>
                      <a:pPr marL="285750" indent="-285750" algn="l" fontAlgn="b">
                        <a:buFont typeface="+mj-lt"/>
                        <a:buAutoNum type="romanUcPeriod" startAt="4"/>
                      </a:pPr>
                      <a:r>
                        <a:rPr lang="en-US" sz="1400" u="none" strike="noStrike" dirty="0">
                          <a:effectLst/>
                        </a:rPr>
                        <a:t>Planning Your Success</a:t>
                      </a:r>
                      <a:endParaRPr lang="en-US" sz="1400" b="0" i="0" u="none" strike="noStrike" dirty="0">
                        <a:solidFill>
                          <a:srgbClr val="000000"/>
                        </a:solidFill>
                        <a:effectLst/>
                        <a:latin typeface="Calibri"/>
                      </a:endParaRPr>
                    </a:p>
                  </a:txBody>
                  <a:tcPr marL="9525" marR="9525" marT="9525" marB="0"/>
                </a:tc>
                <a:tc>
                  <a:txBody>
                    <a:bodyPr/>
                    <a:lstStyle/>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dirty="0"/>
                        <a:t>Intubation</a:t>
                      </a:r>
                      <a:r>
                        <a:rPr lang="en-US" sz="1400" baseline="0" dirty="0"/>
                        <a:t> training</a:t>
                      </a:r>
                    </a:p>
                    <a:p>
                      <a:pPr marL="171450" marR="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Leading an Effective In-Service</a:t>
                      </a:r>
                      <a:endParaRPr lang="en-US" sz="1400" dirty="0"/>
                    </a:p>
                    <a:p>
                      <a:pPr marL="0" indent="0" algn="l" fontAlgn="b">
                        <a:buFont typeface="Arial" panose="020B0604020202020204" pitchFamily="34" charset="0"/>
                        <a:buNone/>
                      </a:pPr>
                      <a:endParaRPr lang="en-US" sz="1400" b="0" i="0" u="none" strike="noStrike" dirty="0">
                        <a:solidFill>
                          <a:srgbClr val="000000"/>
                        </a:solidFill>
                        <a:effectLst/>
                        <a:latin typeface="Calibri"/>
                      </a:endParaRPr>
                    </a:p>
                  </a:txBody>
                  <a:tcPr marL="9525" marR="9525" marT="9525" marB="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8</a:t>
            </a:fld>
            <a:endParaRPr lang="en-US" dirty="0">
              <a:solidFill>
                <a:srgbClr val="FFFFFF"/>
              </a:solidFill>
            </a:endParaRPr>
          </a:p>
        </p:txBody>
      </p:sp>
      <p:sp>
        <p:nvSpPr>
          <p:cNvPr id="7" name="Content Placeholder 2"/>
          <p:cNvSpPr txBox="1">
            <a:spLocks/>
          </p:cNvSpPr>
          <p:nvPr/>
        </p:nvSpPr>
        <p:spPr>
          <a:xfrm>
            <a:off x="2098159" y="1089294"/>
            <a:ext cx="8229600" cy="824567"/>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You will have the knowledge, tools, support and target list to be successful with IntuBrite Day 1 post-</a:t>
            </a:r>
            <a:r>
              <a:rPr lang="en-US" b="1" dirty="0" err="1"/>
              <a:t>NSM</a:t>
            </a:r>
            <a:endParaRPr lang="en-US" b="1" dirty="0"/>
          </a:p>
        </p:txBody>
      </p:sp>
      <p:sp>
        <p:nvSpPr>
          <p:cNvPr id="9" name="Footer Placeholder 1"/>
          <p:cNvSpPr>
            <a:spLocks noGrp="1"/>
          </p:cNvSpPr>
          <p:nvPr>
            <p:ph type="ftr" sz="quarter" idx="4294967295"/>
          </p:nvPr>
        </p:nvSpPr>
        <p:spPr>
          <a:xfrm>
            <a:off x="1981200" y="6653561"/>
            <a:ext cx="5822577" cy="204439"/>
          </a:xfrm>
          <a:prstGeom prst="rect">
            <a:avLst/>
          </a:prstGeom>
        </p:spPr>
        <p:txBody>
          <a:bodyPr/>
          <a:lstStyle/>
          <a:p>
            <a:r>
              <a:rPr lang="en-US">
                <a:solidFill>
                  <a:srgbClr val="FFFFFF"/>
                </a:solidFill>
              </a:rPr>
              <a:t>SALTER LABS CONFIDENTIAL</a:t>
            </a:r>
            <a:endParaRPr lang="en-US" dirty="0">
              <a:solidFill>
                <a:srgbClr val="FFFFFF"/>
              </a:solidFill>
            </a:endParaRPr>
          </a:p>
        </p:txBody>
      </p:sp>
      <p:sp>
        <p:nvSpPr>
          <p:cNvPr id="8" name="Content Placeholder 2"/>
          <p:cNvSpPr txBox="1">
            <a:spLocks/>
          </p:cNvSpPr>
          <p:nvPr/>
        </p:nvSpPr>
        <p:spPr>
          <a:xfrm>
            <a:off x="2133600" y="5522026"/>
            <a:ext cx="8229600" cy="1259774"/>
          </a:xfrm>
          <a:prstGeom prst="rect">
            <a:avLst/>
          </a:prstGeom>
        </p:spPr>
        <p:txBody>
          <a:bodyPr vert="horz" lIns="91440" tIns="45720" rIns="91440" bIns="45720" rtlCol="0">
            <a:normAutofit/>
          </a:bodyPr>
          <a:lstStyle>
            <a:lvl1pPr marL="284163" indent="-284163" algn="l" defTabSz="914400" rtl="0" eaLnBrk="1" latinLnBrk="0" hangingPunct="1">
              <a:spcBef>
                <a:spcPct val="20000"/>
              </a:spcBef>
              <a:buClr>
                <a:schemeClr val="accent4"/>
              </a:buClr>
              <a:buFont typeface="Arial" pitchFamily="34" charset="0"/>
              <a:buChar char="•"/>
              <a:defRPr sz="2000" kern="1200">
                <a:solidFill>
                  <a:schemeClr val="tx1"/>
                </a:solidFill>
                <a:latin typeface="+mn-lt"/>
                <a:ea typeface="+mn-ea"/>
                <a:cs typeface="+mn-cs"/>
              </a:defRPr>
            </a:lvl1pPr>
            <a:lvl2pPr marL="571500" indent="-28575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2pPr>
            <a:lvl3pPr marL="801688" indent="-225425"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3pPr>
            <a:lvl4pPr marL="1090613"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31445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403227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IntuBrite so Exciting? </a:t>
            </a:r>
          </a:p>
        </p:txBody>
      </p:sp>
      <p:graphicFrame>
        <p:nvGraphicFramePr>
          <p:cNvPr id="5" name="Content Placeholder 4"/>
          <p:cNvGraphicFramePr>
            <a:graphicFrameLocks noGrp="1"/>
          </p:cNvGraphicFramePr>
          <p:nvPr>
            <p:ph idx="1"/>
          </p:nvPr>
        </p:nvGraphicFramePr>
        <p:xfrm>
          <a:off x="263111" y="1350759"/>
          <a:ext cx="8229600" cy="517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a:xfrm>
            <a:off x="8189258" y="6653560"/>
            <a:ext cx="833717" cy="204439"/>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1787B5-D4EB-443B-B5C1-5411D614CF3D}" type="slidenum">
              <a:rPr lang="en-US" smtClean="0">
                <a:solidFill>
                  <a:srgbClr val="FFFFFF"/>
                </a:solidFill>
              </a:rPr>
              <a:pPr/>
              <a:t>9</a:t>
            </a:fld>
            <a:endParaRPr lang="en-US" dirty="0">
              <a:solidFill>
                <a:srgbClr val="FFFFFF"/>
              </a:solidFill>
            </a:endParaRPr>
          </a:p>
        </p:txBody>
      </p:sp>
      <p:pic>
        <p:nvPicPr>
          <p:cNvPr id="6" name="Picture 3" descr="C:\Users\sskrudland\Dropbox\IntuBrite-Salter Marcom Dropbox\Logos\IntuBrite-Logo-LowRe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267522" y="5592401"/>
            <a:ext cx="2400478" cy="9336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TMcKinney\Desktop\New Photos\VLS 6600 w soft case.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998877" y="1637732"/>
            <a:ext cx="2440523" cy="16230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LS-CartInse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98877" y="3430706"/>
            <a:ext cx="2440523" cy="1728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skrudland\Dropbox\IntuBrite-Salter Marcom Dropbox\Product Photos\Disposable\Dual LED Comb.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84139" y="2088107"/>
            <a:ext cx="985486" cy="205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60653"/>
      </p:ext>
    </p:extLst>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5B6770"/>
      </a:dk2>
      <a:lt2>
        <a:srgbClr val="D8D8D8"/>
      </a:lt2>
      <a:accent1>
        <a:srgbClr val="018752"/>
      </a:accent1>
      <a:accent2>
        <a:srgbClr val="D92128"/>
      </a:accent2>
      <a:accent3>
        <a:srgbClr val="6C6C6C"/>
      </a:accent3>
      <a:accent4>
        <a:srgbClr val="92D050"/>
      </a:accent4>
      <a:accent5>
        <a:srgbClr val="A2A2A2"/>
      </a:accent5>
      <a:accent6>
        <a:srgbClr val="A5A1A1"/>
      </a:accent6>
      <a:hlink>
        <a:srgbClr val="4E4A4A"/>
      </a:hlink>
      <a:folHlink>
        <a:srgbClr val="A5A1A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AED0C553425B40926C9FB7F1311B79" ma:contentTypeVersion="12" ma:contentTypeDescription="Create a new document." ma:contentTypeScope="" ma:versionID="e8e9f629b9b856e5473e678687935ab2">
  <xsd:schema xmlns:xsd="http://www.w3.org/2001/XMLSchema" xmlns:xs="http://www.w3.org/2001/XMLSchema" xmlns:p="http://schemas.microsoft.com/office/2006/metadata/properties" xmlns:ns2="8e042166-64a0-4c71-812f-fd17ab046eeb" xmlns:ns3="28b5c00c-c063-45d5-a26c-7b16e2e64413" targetNamespace="http://schemas.microsoft.com/office/2006/metadata/properties" ma:root="true" ma:fieldsID="012e65c2fefa68002faf7df4f1413303" ns2:_="" ns3:_="">
    <xsd:import namespace="8e042166-64a0-4c71-812f-fd17ab046eeb"/>
    <xsd:import namespace="28b5c00c-c063-45d5-a26c-7b16e2e644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042166-64a0-4c71-812f-fd17ab046e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5c00c-c063-45d5-a26c-7b16e2e6441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D2DF9C-2E6A-4BDD-A2A7-73551415DE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042166-64a0-4c71-812f-fd17ab046eeb"/>
    <ds:schemaRef ds:uri="28b5c00c-c063-45d5-a26c-7b16e2e644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2AE35-283F-46BE-9729-EE0F584F076C}">
  <ds:schemaRefs>
    <ds:schemaRef ds:uri="http://purl.org/dc/dcmitype/"/>
    <ds:schemaRef ds:uri="f8bff31f-8d81-4700-bc6a-0af04702fe50"/>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28f83e6a-b282-49c7-a86c-347b58cc152c"/>
    <ds:schemaRef ds:uri="http://schemas.microsoft.com/office/2006/metadata/properties"/>
  </ds:schemaRefs>
</ds:datastoreItem>
</file>

<file path=customXml/itemProps3.xml><?xml version="1.0" encoding="utf-8"?>
<ds:datastoreItem xmlns:ds="http://schemas.openxmlformats.org/officeDocument/2006/customXml" ds:itemID="{00F4D81B-9519-4B50-B7F1-B85334646C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2069</TotalTime>
  <Words>2838</Words>
  <Application>Microsoft Macintosh PowerPoint</Application>
  <PresentationFormat>Widescreen</PresentationFormat>
  <Paragraphs>668</Paragraphs>
  <Slides>41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Narrow</vt:lpstr>
      <vt:lpstr>Calibri</vt:lpstr>
      <vt:lpstr>Calibri Light</vt:lpstr>
      <vt:lpstr>Gill Sans Nova</vt:lpstr>
      <vt:lpstr>Wingdings 2</vt:lpstr>
      <vt:lpstr>Office Theme</vt:lpstr>
      <vt:lpstr>Laryngoscopes – sunmed portfolio</vt:lpstr>
      <vt:lpstr>Intro to Laryngoscopy</vt:lpstr>
      <vt:lpstr>Airway anatomy </vt:lpstr>
      <vt:lpstr>Airway view in supine position</vt:lpstr>
      <vt:lpstr>Key Airway Anatomy for Laryngoscopy: </vt:lpstr>
      <vt:lpstr>Introduction to Laryngoscopes</vt:lpstr>
      <vt:lpstr>Optional videos</vt:lpstr>
      <vt:lpstr>Objectives &amp; Content Outline</vt:lpstr>
      <vt:lpstr>Why is IntuBrite so Exciting? </vt:lpstr>
      <vt:lpstr>IntuBrite Demo Kits</vt:lpstr>
      <vt:lpstr>POP QUIZ</vt:lpstr>
      <vt:lpstr>POP QUIZ:</vt:lpstr>
      <vt:lpstr>Blade Sizes – Mac, Miller size ranges</vt:lpstr>
      <vt:lpstr> More Blade shapes</vt:lpstr>
      <vt:lpstr>Blade Design impacts technique</vt:lpstr>
      <vt:lpstr>Fiber Optic (or Greenline) Lighting Systems</vt:lpstr>
      <vt:lpstr>Standard LED Lighting Systems</vt:lpstr>
      <vt:lpstr>POP QUIZ  </vt:lpstr>
      <vt:lpstr>Laryngoscopy Market</vt:lpstr>
      <vt:lpstr>Major Competitor Product Offerings</vt:lpstr>
      <vt:lpstr>Salter is positioned to take advantage of laryngoscope market trends</vt:lpstr>
      <vt:lpstr>Our Greatest Opportunity is Hospitals with Disposable Handles and Blades</vt:lpstr>
      <vt:lpstr>Reusable  Disposable: JCAHO drives change</vt:lpstr>
      <vt:lpstr>JCAHO Guidelines</vt:lpstr>
      <vt:lpstr>Sterilization Steps &amp; Cost</vt:lpstr>
      <vt:lpstr>Accessed 9/20/2017 https://www.welchallyn.com/content/dam/welchallyn/documents/sap-documents/LIT/80021/80021285LITPDF.pdf </vt:lpstr>
      <vt:lpstr>Accessed 9/20/2017 https://www.welchallyn.com/content/dam/welchallyn/documents/sap-documents/LIT/80021/80021285LITPDF.pdf </vt:lpstr>
      <vt:lpstr>Simplest way to keep JCAHO complaint</vt:lpstr>
      <vt:lpstr>Direct Laryngoscopy  Video Laryngoscopy</vt:lpstr>
      <vt:lpstr>Video Laryngoscopy Competition for ‘Routine’</vt:lpstr>
      <vt:lpstr>Major players by segment</vt:lpstr>
      <vt:lpstr>OTHER TOOLS &amp; INFORMATION</vt:lpstr>
      <vt:lpstr>Reusability</vt:lpstr>
      <vt:lpstr>Reusable vs Disposable: Trade offs</vt:lpstr>
      <vt:lpstr>Reusable  Disposable: Compliance challenges</vt:lpstr>
      <vt:lpstr>Cost of Reprocessing Reusable Laryngoscopes</vt:lpstr>
      <vt:lpstr>Market segment sizes and growth</vt:lpstr>
      <vt:lpstr>Market size</vt:lpstr>
      <vt:lpstr>Major products, pricing, strengths and drawbacks: Disposable</vt:lpstr>
      <vt:lpstr>Major products and pricing:  Video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SSL Group Holdings</dc:title>
  <dc:creator>Kirstie Conklin</dc:creator>
  <cp:lastModifiedBy>Alaina Dykstra</cp:lastModifiedBy>
  <cp:revision>149</cp:revision>
  <cp:lastPrinted>2019-11-26T20:50:34Z</cp:lastPrinted>
  <dcterms:created xsi:type="dcterms:W3CDTF">2019-11-21T19:12:17Z</dcterms:created>
  <dcterms:modified xsi:type="dcterms:W3CDTF">2021-07-20T17:09:30Z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0x0101009CAED0C553425B40926C9FB7F1311B79</vt:lpwstr>
  </property>
</Properties>
</file>